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0" r:id="rId4"/>
    <p:sldId id="271" r:id="rId5"/>
    <p:sldId id="261" r:id="rId6"/>
    <p:sldId id="262" r:id="rId7"/>
    <p:sldId id="263" r:id="rId8"/>
    <p:sldId id="264" r:id="rId9"/>
    <p:sldId id="265" r:id="rId10"/>
    <p:sldId id="272" r:id="rId11"/>
    <p:sldId id="273" r:id="rId12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Sčítání v oboru do 8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Sčítání v oboru do 8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Nejprve žáci počítají po jedné a přesunují  správný počet do rámečků. Na dalších pracovních listech žáci sčítají v oboru do 8 pomocí názoru. V poslední části již žáci sčítají bez použití názoru.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444208" y="1124744"/>
            <a:ext cx="2304256" cy="345638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27784" y="1124744"/>
            <a:ext cx="3456384" cy="36004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1124744"/>
            <a:ext cx="1584176" cy="367240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32656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Vlož správný počet do rámečků.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>
            <a:off x="5724128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179512" y="6165304"/>
            <a:ext cx="504056" cy="43204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499992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1979712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475656" y="5517232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203848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827584" y="5517232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1403648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2555776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5148064" y="6165304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179512" y="5517232"/>
            <a:ext cx="432048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755576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16416" y="5805264"/>
            <a:ext cx="592832" cy="592832"/>
          </a:xfrm>
          <a:prstGeom prst="rect">
            <a:avLst/>
          </a:prstGeom>
        </p:spPr>
      </p:pic>
      <p:sp>
        <p:nvSpPr>
          <p:cNvPr id="21" name="Pěticípá hvězda 20"/>
          <p:cNvSpPr/>
          <p:nvPr/>
        </p:nvSpPr>
        <p:spPr>
          <a:xfrm>
            <a:off x="3851920" y="6165304"/>
            <a:ext cx="504056" cy="504056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2051720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3419872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2699792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4788024" y="5373216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4139952" y="5445224"/>
            <a:ext cx="576064" cy="57606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179512" y="4941168"/>
            <a:ext cx="5832648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548680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96752"/>
            <a:ext cx="4542738" cy="85559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2420888"/>
            <a:ext cx="4519480" cy="84101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3645024"/>
            <a:ext cx="5184576" cy="83894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8316416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6876256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7596336" y="184482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596336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6084168" y="1052736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6084168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lunce 14"/>
          <p:cNvSpPr/>
          <p:nvPr/>
        </p:nvSpPr>
        <p:spPr>
          <a:xfrm>
            <a:off x="7668344" y="98072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6876256" y="184482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6084168" y="1844824"/>
            <a:ext cx="640403" cy="62485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6876256" y="98072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876256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596336" y="263691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6084168" y="33569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6876256" y="33569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8388424" y="328498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6084168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00392" y="5750024"/>
            <a:ext cx="648072" cy="648072"/>
          </a:xfrm>
          <a:prstGeom prst="rect">
            <a:avLst/>
          </a:prstGeom>
        </p:spPr>
      </p:pic>
      <p:sp>
        <p:nvSpPr>
          <p:cNvPr id="27" name="Slunce 26"/>
          <p:cNvSpPr/>
          <p:nvPr/>
        </p:nvSpPr>
        <p:spPr>
          <a:xfrm>
            <a:off x="8316416" y="400506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7668344" y="3356992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8388424" y="1844824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8388424" y="98072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8316416" y="260648"/>
            <a:ext cx="615251" cy="5971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775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Přečti příklad a počítej pomocí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59228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259228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473" y="46314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33843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2" name="Plus 11"/>
          <p:cNvSpPr/>
          <p:nvPr/>
        </p:nvSpPr>
        <p:spPr>
          <a:xfrm>
            <a:off x="2782370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67815"/>
            <a:ext cx="592904" cy="54230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989794" y="1526317"/>
            <a:ext cx="720080" cy="574172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989794" y="3881701"/>
            <a:ext cx="783245" cy="585061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18" name="Slunce 17"/>
          <p:cNvSpPr/>
          <p:nvPr/>
        </p:nvSpPr>
        <p:spPr>
          <a:xfrm>
            <a:off x="1187624" y="6165304"/>
            <a:ext cx="576064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5589240"/>
            <a:ext cx="457200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907704" y="6165304"/>
            <a:ext cx="539552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51520" y="6093296"/>
            <a:ext cx="563131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827584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3563888" y="6165304"/>
            <a:ext cx="496904" cy="45592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275856" y="5733256"/>
            <a:ext cx="479566" cy="49586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2771800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2483768" y="5661248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71601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28396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3923928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94040"/>
            <a:ext cx="648072" cy="648072"/>
          </a:xfrm>
          <a:prstGeom prst="rect">
            <a:avLst/>
          </a:prstGeom>
        </p:spPr>
      </p:pic>
      <p:sp>
        <p:nvSpPr>
          <p:cNvPr id="32" name="Slunce 31"/>
          <p:cNvSpPr/>
          <p:nvPr/>
        </p:nvSpPr>
        <p:spPr>
          <a:xfrm>
            <a:off x="500404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543609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5724128" y="6165304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6156176" y="5733256"/>
            <a:ext cx="525124" cy="51867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657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54768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očítej pomocí názoru další příklady.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2436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1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158008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57982" y="1281766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7" name="Obdélník 6"/>
          <p:cNvSpPr/>
          <p:nvPr/>
        </p:nvSpPr>
        <p:spPr>
          <a:xfrm>
            <a:off x="3563888" y="2211891"/>
            <a:ext cx="324036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7544" y="3715049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20" y="4631432"/>
            <a:ext cx="295232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4631432"/>
            <a:ext cx="273630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57982" y="3717032"/>
            <a:ext cx="216024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2" name="Plus 11"/>
          <p:cNvSpPr/>
          <p:nvPr/>
        </p:nvSpPr>
        <p:spPr>
          <a:xfrm>
            <a:off x="2844932" y="3896793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844932" y="141848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6023789" y="1485195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6010266" y="3989159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100392" y="35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8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107144" y="2580731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18" name="Slunce 17"/>
          <p:cNvSpPr/>
          <p:nvPr/>
        </p:nvSpPr>
        <p:spPr>
          <a:xfrm>
            <a:off x="971600" y="6165304"/>
            <a:ext cx="531279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19672" y="6165304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179512" y="6093296"/>
            <a:ext cx="529208" cy="53323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55576" y="5733256"/>
            <a:ext cx="504056" cy="521565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331640" y="5661248"/>
            <a:ext cx="494512" cy="5279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lunce 23"/>
          <p:cNvSpPr/>
          <p:nvPr/>
        </p:nvSpPr>
        <p:spPr>
          <a:xfrm>
            <a:off x="2195736" y="6237312"/>
            <a:ext cx="542731" cy="481727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3419872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4283968" y="5661248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572000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2771800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5076056" y="580526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123728" y="5733256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22032"/>
            <a:ext cx="648072" cy="648072"/>
          </a:xfrm>
          <a:prstGeom prst="rect">
            <a:avLst/>
          </a:prstGeom>
        </p:spPr>
      </p:pic>
      <p:sp>
        <p:nvSpPr>
          <p:cNvPr id="32" name="Slunce 31"/>
          <p:cNvSpPr/>
          <p:nvPr/>
        </p:nvSpPr>
        <p:spPr>
          <a:xfrm>
            <a:off x="2987824" y="635394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779912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5580112" y="6165304"/>
            <a:ext cx="504056" cy="50405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28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4866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Zkus to ještě jednou bez názoru.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75856" y="1124744"/>
            <a:ext cx="1512168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27809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03848" y="27809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12" name="Plus 11"/>
          <p:cNvSpPr/>
          <p:nvPr/>
        </p:nvSpPr>
        <p:spPr>
          <a:xfrm>
            <a:off x="2267744" y="29249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us 12"/>
          <p:cNvSpPr/>
          <p:nvPr/>
        </p:nvSpPr>
        <p:spPr>
          <a:xfrm>
            <a:off x="233975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5004048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Je rovno 14"/>
          <p:cNvSpPr/>
          <p:nvPr/>
        </p:nvSpPr>
        <p:spPr>
          <a:xfrm>
            <a:off x="5076056" y="29249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23528" y="4581128"/>
            <a:ext cx="1584176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275856" y="4581128"/>
            <a:ext cx="1656184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8" name="Plus 27"/>
          <p:cNvSpPr/>
          <p:nvPr/>
        </p:nvSpPr>
        <p:spPr>
          <a:xfrm>
            <a:off x="2267744" y="4725144"/>
            <a:ext cx="601085" cy="550912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Je rovno 28"/>
          <p:cNvSpPr/>
          <p:nvPr/>
        </p:nvSpPr>
        <p:spPr>
          <a:xfrm>
            <a:off x="5076056" y="4725144"/>
            <a:ext cx="733603" cy="513053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8028384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342900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8028384" y="458112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pic>
        <p:nvPicPr>
          <p:cNvPr id="3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7956376" y="6021288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88640"/>
            <a:ext cx="1787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Počítej dál: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11760" y="112474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Plus 12"/>
          <p:cNvSpPr/>
          <p:nvPr/>
        </p:nvSpPr>
        <p:spPr>
          <a:xfrm>
            <a:off x="1619672" y="134076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Je rovno 13"/>
          <p:cNvSpPr/>
          <p:nvPr/>
        </p:nvSpPr>
        <p:spPr>
          <a:xfrm>
            <a:off x="3779912" y="141277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028384" y="4581128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028384" y="234888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7956376" y="18864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8028384" y="342900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7956376" y="1268760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251520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483768" y="234888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3</a:t>
            </a:r>
          </a:p>
        </p:txBody>
      </p:sp>
      <p:sp>
        <p:nvSpPr>
          <p:cNvPr id="22" name="Plus 21"/>
          <p:cNvSpPr/>
          <p:nvPr/>
        </p:nvSpPr>
        <p:spPr>
          <a:xfrm>
            <a:off x="1691680" y="2492896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Je rovno 22"/>
          <p:cNvSpPr/>
          <p:nvPr/>
        </p:nvSpPr>
        <p:spPr>
          <a:xfrm>
            <a:off x="3851920" y="2564904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51520" y="3789040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3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483768" y="3861048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5</a:t>
            </a:r>
          </a:p>
        </p:txBody>
      </p:sp>
      <p:sp>
        <p:nvSpPr>
          <p:cNvPr id="33" name="Plus 32"/>
          <p:cNvSpPr/>
          <p:nvPr/>
        </p:nvSpPr>
        <p:spPr>
          <a:xfrm>
            <a:off x="1619672" y="4005064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Je rovno 33"/>
          <p:cNvSpPr/>
          <p:nvPr/>
        </p:nvSpPr>
        <p:spPr>
          <a:xfrm>
            <a:off x="3923928" y="4077072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352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7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483768" y="5445224"/>
            <a:ext cx="108012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1</a:t>
            </a:r>
          </a:p>
        </p:txBody>
      </p:sp>
      <p:sp>
        <p:nvSpPr>
          <p:cNvPr id="37" name="Plus 36"/>
          <p:cNvSpPr/>
          <p:nvPr/>
        </p:nvSpPr>
        <p:spPr>
          <a:xfrm>
            <a:off x="1691680" y="5661248"/>
            <a:ext cx="592904" cy="614310"/>
          </a:xfrm>
          <a:prstGeom prst="mathPl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Je rovno 37"/>
          <p:cNvSpPr/>
          <p:nvPr/>
        </p:nvSpPr>
        <p:spPr>
          <a:xfrm>
            <a:off x="3851920" y="5733256"/>
            <a:ext cx="720080" cy="480887"/>
          </a:xfrm>
          <a:prstGeom prst="mathEqual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49280"/>
            <a:ext cx="720080" cy="720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526</TotalTime>
  <Words>253</Words>
  <Application>Microsoft Office PowerPoint</Application>
  <PresentationFormat>Předvádění na obrazovce (4:3)</PresentationFormat>
  <Paragraphs>82</Paragraphs>
  <Slides>9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Sčítání v oboru do 8 VY_32_INOVACE_3C_08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73</cp:revision>
  <dcterms:created xsi:type="dcterms:W3CDTF">2011-02-01T19:13:05Z</dcterms:created>
  <dcterms:modified xsi:type="dcterms:W3CDTF">2013-01-21T12:28:29Z</dcterms:modified>
</cp:coreProperties>
</file>