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68" r:id="rId4"/>
    <p:sldId id="269" r:id="rId5"/>
    <p:sldId id="261" r:id="rId6"/>
    <p:sldId id="262" r:id="rId7"/>
    <p:sldId id="274" r:id="rId8"/>
    <p:sldId id="263" r:id="rId9"/>
    <p:sldId id="271" r:id="rId10"/>
    <p:sldId id="264" r:id="rId11"/>
    <p:sldId id="272" r:id="rId12"/>
    <p:sldId id="266" r:id="rId13"/>
    <p:sldId id="273" r:id="rId14"/>
    <p:sldId id="270" r:id="rId15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Číslo 9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Číslo 9.   Na prvním pracovním  listu je číslo 9 a dvě skupiny obrázků po devíti. Žáci společně s učitelem určují počet (počítají po jedné) a čtou číslo 9.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 listech  je vždy zadání: A – žáci počítají po jedné a čtou (9 kruhů…),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 – přesouvají správný počet,  C – přiřazují číslo 9 do rámečků, ve kterých je 9 obrázků,  D – vkládají číslice do rámečků.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131840" y="3789040"/>
            <a:ext cx="5544616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188640"/>
            <a:ext cx="5544616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9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348880"/>
            <a:ext cx="1396083" cy="7848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19672" y="3501008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0648"/>
            <a:ext cx="2923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Počítej po jedné a čti:</a:t>
            </a:r>
            <a:endParaRPr lang="cs-CZ" sz="2400" b="1" dirty="0"/>
          </a:p>
        </p:txBody>
      </p:sp>
      <p:sp>
        <p:nvSpPr>
          <p:cNvPr id="42" name="Měsíc 41"/>
          <p:cNvSpPr/>
          <p:nvPr/>
        </p:nvSpPr>
        <p:spPr>
          <a:xfrm>
            <a:off x="5724128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ěsíc 49"/>
          <p:cNvSpPr/>
          <p:nvPr/>
        </p:nvSpPr>
        <p:spPr>
          <a:xfrm>
            <a:off x="673224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ěsíc 50"/>
          <p:cNvSpPr/>
          <p:nvPr/>
        </p:nvSpPr>
        <p:spPr>
          <a:xfrm>
            <a:off x="6804248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ěsíc 51"/>
          <p:cNvSpPr/>
          <p:nvPr/>
        </p:nvSpPr>
        <p:spPr>
          <a:xfrm>
            <a:off x="565212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Měsíc 52"/>
          <p:cNvSpPr/>
          <p:nvPr/>
        </p:nvSpPr>
        <p:spPr>
          <a:xfrm>
            <a:off x="457200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ěsíc 53"/>
          <p:cNvSpPr/>
          <p:nvPr/>
        </p:nvSpPr>
        <p:spPr>
          <a:xfrm>
            <a:off x="457200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ěsíc 54"/>
          <p:cNvSpPr/>
          <p:nvPr/>
        </p:nvSpPr>
        <p:spPr>
          <a:xfrm>
            <a:off x="349188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Měsíc 55"/>
          <p:cNvSpPr/>
          <p:nvPr/>
        </p:nvSpPr>
        <p:spPr>
          <a:xfrm>
            <a:off x="3419872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>
            <a:off x="7596336" y="4005064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35597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759633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419872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5652120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6804248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3203848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4572000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651621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5436096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0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71600" y="4653136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827584" y="1340768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4300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Počítej po jedné a čti:</a:t>
            </a:r>
            <a:endParaRPr lang="cs-CZ" sz="3600" b="1" dirty="0"/>
          </a:p>
        </p:txBody>
      </p:sp>
      <p:sp>
        <p:nvSpPr>
          <p:cNvPr id="27" name="Vývojový diagram: vyjmutí 26"/>
          <p:cNvSpPr/>
          <p:nvPr/>
        </p:nvSpPr>
        <p:spPr>
          <a:xfrm>
            <a:off x="5436096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771800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vyjmutí 44"/>
          <p:cNvSpPr/>
          <p:nvPr/>
        </p:nvSpPr>
        <p:spPr>
          <a:xfrm>
            <a:off x="5508104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vyjmutí 45"/>
          <p:cNvSpPr/>
          <p:nvPr/>
        </p:nvSpPr>
        <p:spPr>
          <a:xfrm>
            <a:off x="3059832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vyjmutí 46"/>
          <p:cNvSpPr/>
          <p:nvPr/>
        </p:nvSpPr>
        <p:spPr>
          <a:xfrm>
            <a:off x="428396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vyjmutí 47"/>
          <p:cNvSpPr/>
          <p:nvPr/>
        </p:nvSpPr>
        <p:spPr>
          <a:xfrm>
            <a:off x="4283968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vyjmutí 48"/>
          <p:cNvSpPr/>
          <p:nvPr/>
        </p:nvSpPr>
        <p:spPr>
          <a:xfrm>
            <a:off x="644420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32"/>
          <p:cNvSpPr/>
          <p:nvPr/>
        </p:nvSpPr>
        <p:spPr>
          <a:xfrm>
            <a:off x="399593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32"/>
          <p:cNvSpPr/>
          <p:nvPr/>
        </p:nvSpPr>
        <p:spPr>
          <a:xfrm>
            <a:off x="399593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32"/>
          <p:cNvSpPr/>
          <p:nvPr/>
        </p:nvSpPr>
        <p:spPr>
          <a:xfrm>
            <a:off x="507605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32"/>
          <p:cNvSpPr/>
          <p:nvPr/>
        </p:nvSpPr>
        <p:spPr>
          <a:xfrm>
            <a:off x="507605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32"/>
          <p:cNvSpPr/>
          <p:nvPr/>
        </p:nvSpPr>
        <p:spPr>
          <a:xfrm>
            <a:off x="615617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2"/>
          <p:cNvSpPr/>
          <p:nvPr/>
        </p:nvSpPr>
        <p:spPr>
          <a:xfrm>
            <a:off x="6084168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vyjmutí 31"/>
          <p:cNvSpPr/>
          <p:nvPr/>
        </p:nvSpPr>
        <p:spPr>
          <a:xfrm>
            <a:off x="3131840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2"/>
          <p:cNvSpPr/>
          <p:nvPr/>
        </p:nvSpPr>
        <p:spPr>
          <a:xfrm>
            <a:off x="2771800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vyjmutí 41"/>
          <p:cNvSpPr/>
          <p:nvPr/>
        </p:nvSpPr>
        <p:spPr>
          <a:xfrm>
            <a:off x="6588224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pojnice 32"/>
          <p:cNvSpPr/>
          <p:nvPr/>
        </p:nvSpPr>
        <p:spPr>
          <a:xfrm>
            <a:off x="7092280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vyjmutí 22"/>
          <p:cNvSpPr/>
          <p:nvPr/>
        </p:nvSpPr>
        <p:spPr>
          <a:xfrm>
            <a:off x="7308304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13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4725144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155679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7784" y="6021288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658822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6016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60032" y="6021288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20272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2699792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5292080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406794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2699792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406794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7784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kosené hrany 15"/>
          <p:cNvSpPr/>
          <p:nvPr/>
        </p:nvSpPr>
        <p:spPr>
          <a:xfrm>
            <a:off x="5364088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20272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11560" y="404664"/>
            <a:ext cx="41599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Zkus to ještě jednou:</a:t>
            </a:r>
            <a:endParaRPr lang="cs-CZ" sz="3600" b="1" dirty="0"/>
          </a:p>
        </p:txBody>
      </p:sp>
      <p:sp>
        <p:nvSpPr>
          <p:cNvPr id="21" name="Zkosené hrany 20"/>
          <p:cNvSpPr/>
          <p:nvPr/>
        </p:nvSpPr>
        <p:spPr>
          <a:xfrm>
            <a:off x="658822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27784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kosené hrany 22"/>
          <p:cNvSpPr/>
          <p:nvPr/>
        </p:nvSpPr>
        <p:spPr>
          <a:xfrm>
            <a:off x="7596336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092280" y="6021288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188640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064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18" name="Slunce 17"/>
          <p:cNvSpPr/>
          <p:nvPr/>
        </p:nvSpPr>
        <p:spPr>
          <a:xfrm>
            <a:off x="6228184" y="83671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4932040" y="83671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228184" y="422108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24328" y="422108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7524328" y="764704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228184" y="299695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7452320" y="191683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4932040" y="1988840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7524328" y="2924944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32040" y="3068960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6228184" y="191683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lunce 41"/>
          <p:cNvSpPr/>
          <p:nvPr/>
        </p:nvSpPr>
        <p:spPr>
          <a:xfrm>
            <a:off x="4932040" y="4293096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13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260648"/>
            <a:ext cx="4006705" cy="311626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79512" y="3645024"/>
            <a:ext cx="4006705" cy="282892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88640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9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5730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9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5580112" y="764704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876256" y="299695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652120" y="1916832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028384" y="41490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724128" y="306896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732240" y="764704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796136" y="4149080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6804248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7884368" y="764704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868144" y="5301208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  <p:sp>
        <p:nvSpPr>
          <p:cNvPr id="27" name="Vývojový diagram: spojnice 23"/>
          <p:cNvSpPr/>
          <p:nvPr/>
        </p:nvSpPr>
        <p:spPr>
          <a:xfrm>
            <a:off x="8028384" y="306896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2"/>
          <p:cNvSpPr/>
          <p:nvPr/>
        </p:nvSpPr>
        <p:spPr>
          <a:xfrm>
            <a:off x="7956376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18"/>
          <p:cNvSpPr/>
          <p:nvPr/>
        </p:nvSpPr>
        <p:spPr>
          <a:xfrm>
            <a:off x="6948264" y="41490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16"/>
          <p:cNvSpPr/>
          <p:nvPr/>
        </p:nvSpPr>
        <p:spPr>
          <a:xfrm>
            <a:off x="6948264" y="5301208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21"/>
          <p:cNvSpPr/>
          <p:nvPr/>
        </p:nvSpPr>
        <p:spPr>
          <a:xfrm>
            <a:off x="4427984" y="764704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19"/>
          <p:cNvSpPr/>
          <p:nvPr/>
        </p:nvSpPr>
        <p:spPr>
          <a:xfrm>
            <a:off x="4499992" y="1988840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23"/>
          <p:cNvSpPr/>
          <p:nvPr/>
        </p:nvSpPr>
        <p:spPr>
          <a:xfrm>
            <a:off x="4572000" y="3212976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16"/>
          <p:cNvSpPr/>
          <p:nvPr/>
        </p:nvSpPr>
        <p:spPr>
          <a:xfrm>
            <a:off x="4644008" y="4293096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13"/>
          <p:cNvSpPr/>
          <p:nvPr/>
        </p:nvSpPr>
        <p:spPr>
          <a:xfrm>
            <a:off x="4716016" y="5373216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6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Obdélník 50"/>
          <p:cNvSpPr/>
          <p:nvPr/>
        </p:nvSpPr>
        <p:spPr>
          <a:xfrm>
            <a:off x="5220072" y="2636912"/>
            <a:ext cx="3384376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4077072"/>
            <a:ext cx="4680520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9512" y="836712"/>
            <a:ext cx="3672408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49744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číslo 9 na obrázek.</a:t>
            </a:r>
            <a:endParaRPr lang="cs-CZ" sz="3600" b="1" dirty="0"/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980728"/>
            <a:ext cx="792088" cy="792088"/>
          </a:xfrm>
          <a:prstGeom prst="rect">
            <a:avLst/>
          </a:prstGeom>
          <a:noFill/>
        </p:spPr>
      </p:pic>
      <p:pic>
        <p:nvPicPr>
          <p:cNvPr id="3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052736"/>
            <a:ext cx="792088" cy="792088"/>
          </a:xfrm>
          <a:prstGeom prst="rect">
            <a:avLst/>
          </a:prstGeom>
          <a:noFill/>
        </p:spPr>
      </p:pic>
      <p:pic>
        <p:nvPicPr>
          <p:cNvPr id="3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916832"/>
            <a:ext cx="792088" cy="792088"/>
          </a:xfrm>
          <a:prstGeom prst="rect">
            <a:avLst/>
          </a:prstGeom>
          <a:noFill/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792088" cy="792088"/>
          </a:xfrm>
          <a:prstGeom prst="rect">
            <a:avLst/>
          </a:prstGeom>
          <a:noFill/>
        </p:spPr>
      </p:pic>
      <p:pic>
        <p:nvPicPr>
          <p:cNvPr id="3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916832"/>
            <a:ext cx="792088" cy="792088"/>
          </a:xfrm>
          <a:prstGeom prst="rect">
            <a:avLst/>
          </a:prstGeom>
          <a:noFill/>
        </p:spPr>
      </p:pic>
      <p:pic>
        <p:nvPicPr>
          <p:cNvPr id="3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052736"/>
            <a:ext cx="792088" cy="79208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080"/>
            <a:ext cx="864096" cy="864096"/>
          </a:xfrm>
          <a:prstGeom prst="rect">
            <a:avLst/>
          </a:prstGeom>
          <a:noFill/>
        </p:spPr>
      </p:pic>
      <p:pic>
        <p:nvPicPr>
          <p:cNvPr id="47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5805264"/>
            <a:ext cx="864096" cy="864096"/>
          </a:xfrm>
          <a:prstGeom prst="rect">
            <a:avLst/>
          </a:prstGeom>
          <a:noFill/>
        </p:spPr>
      </p:pic>
      <p:pic>
        <p:nvPicPr>
          <p:cNvPr id="4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149080"/>
            <a:ext cx="864096" cy="864096"/>
          </a:xfrm>
          <a:prstGeom prst="rect">
            <a:avLst/>
          </a:prstGeom>
          <a:noFill/>
        </p:spPr>
      </p:pic>
      <p:pic>
        <p:nvPicPr>
          <p:cNvPr id="49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5733256"/>
            <a:ext cx="864096" cy="864096"/>
          </a:xfrm>
          <a:prstGeom prst="rect">
            <a:avLst/>
          </a:prstGeom>
          <a:noFill/>
        </p:spPr>
      </p:pic>
      <p:pic>
        <p:nvPicPr>
          <p:cNvPr id="5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733256"/>
            <a:ext cx="864096" cy="864096"/>
          </a:xfrm>
          <a:prstGeom prst="rect">
            <a:avLst/>
          </a:prstGeom>
          <a:noFill/>
        </p:spPr>
      </p:pic>
      <p:pic>
        <p:nvPicPr>
          <p:cNvPr id="57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199" y="3645024"/>
            <a:ext cx="865771" cy="880098"/>
          </a:xfrm>
          <a:prstGeom prst="rect">
            <a:avLst/>
          </a:prstGeom>
          <a:noFill/>
        </p:spPr>
      </p:pic>
      <p:pic>
        <p:nvPicPr>
          <p:cNvPr id="58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19" y="3645024"/>
            <a:ext cx="865771" cy="880098"/>
          </a:xfrm>
          <a:prstGeom prst="rect">
            <a:avLst/>
          </a:prstGeom>
          <a:noFill/>
        </p:spPr>
      </p:pic>
      <p:pic>
        <p:nvPicPr>
          <p:cNvPr id="5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199" y="4581128"/>
            <a:ext cx="865771" cy="880098"/>
          </a:xfrm>
          <a:prstGeom prst="rect">
            <a:avLst/>
          </a:prstGeom>
          <a:noFill/>
        </p:spPr>
      </p:pic>
      <p:pic>
        <p:nvPicPr>
          <p:cNvPr id="6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1" y="2708920"/>
            <a:ext cx="865771" cy="880098"/>
          </a:xfrm>
          <a:prstGeom prst="rect">
            <a:avLst/>
          </a:prstGeom>
          <a:noFill/>
        </p:spPr>
      </p:pic>
      <p:pic>
        <p:nvPicPr>
          <p:cNvPr id="61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1" y="2708920"/>
            <a:ext cx="865771" cy="880098"/>
          </a:xfrm>
          <a:prstGeom prst="rect">
            <a:avLst/>
          </a:prstGeom>
          <a:noFill/>
        </p:spPr>
      </p:pic>
      <p:pic>
        <p:nvPicPr>
          <p:cNvPr id="62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79" y="2708920"/>
            <a:ext cx="865771" cy="880098"/>
          </a:xfrm>
          <a:prstGeom prst="rect">
            <a:avLst/>
          </a:prstGeom>
          <a:noFill/>
        </p:spPr>
      </p:pic>
      <p:sp>
        <p:nvSpPr>
          <p:cNvPr id="18" name="Vývojový diagram: spojnice 17"/>
          <p:cNvSpPr/>
          <p:nvPr/>
        </p:nvSpPr>
        <p:spPr>
          <a:xfrm>
            <a:off x="4788024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3" name="Vývojový diagram: spojnice 17"/>
          <p:cNvSpPr/>
          <p:nvPr/>
        </p:nvSpPr>
        <p:spPr>
          <a:xfrm>
            <a:off x="6228184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4" name="Vývojový diagram: spojnice 17"/>
          <p:cNvSpPr/>
          <p:nvPr/>
        </p:nvSpPr>
        <p:spPr>
          <a:xfrm>
            <a:off x="7812360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780928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79" y="3573016"/>
            <a:ext cx="865771" cy="880098"/>
          </a:xfrm>
          <a:prstGeom prst="rect">
            <a:avLst/>
          </a:prstGeom>
          <a:noFill/>
        </p:spPr>
      </p:pic>
      <p:pic>
        <p:nvPicPr>
          <p:cNvPr id="2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916832"/>
            <a:ext cx="792088" cy="792088"/>
          </a:xfrm>
          <a:prstGeom prst="rect">
            <a:avLst/>
          </a:prstGeom>
          <a:noFill/>
        </p:spPr>
      </p:pic>
      <p:pic>
        <p:nvPicPr>
          <p:cNvPr id="3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7" y="4581128"/>
            <a:ext cx="865771" cy="880098"/>
          </a:xfrm>
          <a:prstGeom prst="rect">
            <a:avLst/>
          </a:prstGeom>
          <a:noFill/>
        </p:spPr>
      </p:pic>
      <p:pic>
        <p:nvPicPr>
          <p:cNvPr id="4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852936"/>
            <a:ext cx="792088" cy="792088"/>
          </a:xfrm>
          <a:prstGeom prst="rect">
            <a:avLst/>
          </a:prstGeom>
          <a:noFill/>
        </p:spPr>
      </p:pic>
      <p:pic>
        <p:nvPicPr>
          <p:cNvPr id="41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149080"/>
            <a:ext cx="864096" cy="864096"/>
          </a:xfrm>
          <a:prstGeom prst="rect">
            <a:avLst/>
          </a:prstGeom>
          <a:noFill/>
        </p:spPr>
      </p:pic>
      <p:pic>
        <p:nvPicPr>
          <p:cNvPr id="4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5013176"/>
            <a:ext cx="864096" cy="864096"/>
          </a:xfrm>
          <a:prstGeom prst="rect">
            <a:avLst/>
          </a:prstGeom>
          <a:noFill/>
        </p:spPr>
      </p:pic>
      <p:pic>
        <p:nvPicPr>
          <p:cNvPr id="43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941168"/>
            <a:ext cx="864096" cy="864096"/>
          </a:xfrm>
          <a:prstGeom prst="rect">
            <a:avLst/>
          </a:prstGeom>
          <a:noFill/>
        </p:spPr>
      </p:pic>
      <p:pic>
        <p:nvPicPr>
          <p:cNvPr id="4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149080"/>
            <a:ext cx="864096" cy="864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137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716016" y="2852936"/>
            <a:ext cx="3600400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3501008"/>
            <a:ext cx="3600400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3600400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332656"/>
            <a:ext cx="39164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Přiřaď </a:t>
            </a:r>
            <a:r>
              <a:rPr lang="cs-CZ" sz="2800" b="1" smtClean="0"/>
              <a:t>číslo 9 </a:t>
            </a:r>
            <a:r>
              <a:rPr lang="cs-CZ" sz="2800" b="1" dirty="0" smtClean="0"/>
              <a:t>na obrázek.</a:t>
            </a:r>
            <a:endParaRPr lang="cs-CZ" sz="2800" b="1" dirty="0"/>
          </a:p>
        </p:txBody>
      </p:sp>
      <p:sp>
        <p:nvSpPr>
          <p:cNvPr id="7" name="Vývojový diagram: spojnice 22"/>
          <p:cNvSpPr/>
          <p:nvPr/>
        </p:nvSpPr>
        <p:spPr>
          <a:xfrm>
            <a:off x="7668344" y="1196752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22"/>
          <p:cNvSpPr/>
          <p:nvPr/>
        </p:nvSpPr>
        <p:spPr>
          <a:xfrm>
            <a:off x="6156176" y="126876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spojnice 22"/>
          <p:cNvSpPr/>
          <p:nvPr/>
        </p:nvSpPr>
        <p:spPr>
          <a:xfrm>
            <a:off x="4572000" y="126876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792088" cy="792088"/>
          </a:xfrm>
          <a:prstGeom prst="rect">
            <a:avLst/>
          </a:prstGeom>
          <a:noFill/>
        </p:spPr>
      </p:pic>
      <p:pic>
        <p:nvPicPr>
          <p:cNvPr id="11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84784"/>
            <a:ext cx="792088" cy="792088"/>
          </a:xfrm>
          <a:prstGeom prst="rect">
            <a:avLst/>
          </a:prstGeom>
          <a:noFill/>
        </p:spPr>
      </p:pic>
      <p:pic>
        <p:nvPicPr>
          <p:cNvPr id="12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556792"/>
            <a:ext cx="792088" cy="792088"/>
          </a:xfrm>
          <a:prstGeom prst="rect">
            <a:avLst/>
          </a:prstGeom>
          <a:noFill/>
        </p:spPr>
      </p:pic>
      <p:pic>
        <p:nvPicPr>
          <p:cNvPr id="13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348880"/>
            <a:ext cx="792088" cy="792088"/>
          </a:xfrm>
          <a:prstGeom prst="rect">
            <a:avLst/>
          </a:prstGeom>
          <a:noFill/>
        </p:spPr>
      </p:pic>
      <p:pic>
        <p:nvPicPr>
          <p:cNvPr id="14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48680"/>
            <a:ext cx="792088" cy="792088"/>
          </a:xfrm>
          <a:prstGeom prst="rect">
            <a:avLst/>
          </a:prstGeom>
          <a:noFill/>
        </p:spPr>
      </p:pic>
      <p:pic>
        <p:nvPicPr>
          <p:cNvPr id="15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48680"/>
            <a:ext cx="792088" cy="792088"/>
          </a:xfrm>
          <a:prstGeom prst="rect">
            <a:avLst/>
          </a:prstGeom>
          <a:noFill/>
        </p:spPr>
      </p:pic>
      <p:pic>
        <p:nvPicPr>
          <p:cNvPr id="17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20688"/>
            <a:ext cx="792088" cy="792088"/>
          </a:xfrm>
          <a:prstGeom prst="rect">
            <a:avLst/>
          </a:prstGeom>
          <a:noFill/>
        </p:spPr>
      </p:pic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924944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2996952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861048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551723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46531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420888"/>
            <a:ext cx="792088" cy="792088"/>
          </a:xfrm>
          <a:prstGeom prst="rect">
            <a:avLst/>
          </a:prstGeom>
          <a:noFill/>
        </p:spPr>
      </p:pic>
      <p:pic>
        <p:nvPicPr>
          <p:cNvPr id="38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420888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9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5724128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9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76256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09228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707904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860032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1520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7956376" y="54868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572000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6" name="Ovál 25"/>
          <p:cNvSpPr/>
          <p:nvPr/>
        </p:nvSpPr>
        <p:spPr>
          <a:xfrm>
            <a:off x="2627784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899592" y="184482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6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25152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6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76056" y="19168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1331640" y="198884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71601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6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771800" y="177281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24" name="Ovál 23"/>
          <p:cNvSpPr/>
          <p:nvPr/>
        </p:nvSpPr>
        <p:spPr>
          <a:xfrm>
            <a:off x="7092280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25" name="Ovál 24"/>
          <p:cNvSpPr/>
          <p:nvPr/>
        </p:nvSpPr>
        <p:spPr>
          <a:xfrm>
            <a:off x="7308304" y="148478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26" name="Ovál 25"/>
          <p:cNvSpPr/>
          <p:nvPr/>
        </p:nvSpPr>
        <p:spPr>
          <a:xfrm>
            <a:off x="4211960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579613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5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297</Words>
  <Application>Microsoft Office PowerPoint</Application>
  <PresentationFormat>Předvádění na obrazovce (4:3)</PresentationFormat>
  <Paragraphs>93</Paragraphs>
  <Slides>12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Číslo 9 VY_32_INOVACE_3C_10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83</cp:revision>
  <dcterms:created xsi:type="dcterms:W3CDTF">2011-02-01T19:13:05Z</dcterms:created>
  <dcterms:modified xsi:type="dcterms:W3CDTF">2013-01-21T12:28:47Z</dcterms:modified>
</cp:coreProperties>
</file>