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7"/>
  </p:notesMasterIdLst>
  <p:sldIdLst>
    <p:sldId id="268" r:id="rId4"/>
    <p:sldId id="269" r:id="rId5"/>
    <p:sldId id="261" r:id="rId6"/>
    <p:sldId id="262" r:id="rId7"/>
    <p:sldId id="274" r:id="rId8"/>
    <p:sldId id="263" r:id="rId9"/>
    <p:sldId id="271" r:id="rId10"/>
    <p:sldId id="275" r:id="rId11"/>
    <p:sldId id="264" r:id="rId12"/>
    <p:sldId id="272" r:id="rId13"/>
    <p:sldId id="266" r:id="rId14"/>
    <p:sldId id="273" r:id="rId15"/>
    <p:sldId id="270" r:id="rId16"/>
  </p:sldIdLst>
  <p:sldSz cx="9144000" cy="6858000" type="screen4x3"/>
  <p:notesSz cx="6858000" cy="9144000"/>
  <p:custShowLst>
    <p:custShow name="Vlastní prezentace _ ukázka" id="0">
      <p:sldLst/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2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8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14.emf"/><Relationship Id="rId5" Type="http://schemas.openxmlformats.org/officeDocument/2006/relationships/image" Target="../media/image13.emf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Číslo 10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VY_32_INOVACE_3C_13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Matematika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508769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Číslo 10.   Na prvním pracovním  listu je číslo 10 a dvě skupiny obrázků po desíti. Žáci společně s učitelem určují počet (počítají po jedné) a čtou číslo 10.</a:t>
                      </a:r>
                      <a:endParaRPr lang="cs-CZ" sz="1400" b="0" baseline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dalších  listech  je vždy zadání: A – žáci počítají po jedné a čtou (10 kruhů…),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 – přesouvají správný počet,  C – přiřazují číslo 10 do rámečků, ve kterých je 10 obrázků,  D – vkládají číslice do rámečků.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dokončený úkol si žáci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listopad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131840" y="3789040"/>
            <a:ext cx="5544616" cy="273630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059832" y="188640"/>
            <a:ext cx="5544616" cy="273630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95536" y="2564904"/>
            <a:ext cx="1612107" cy="1375694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348880"/>
            <a:ext cx="143180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10</a:t>
            </a:r>
            <a:endParaRPr lang="cs-CZ" sz="9600" dirty="0">
              <a:solidFill>
                <a:srgbClr val="FF0000"/>
              </a:solidFill>
            </a:endParaRPr>
          </a:p>
        </p:txBody>
      </p:sp>
      <p:cxnSp>
        <p:nvCxnSpPr>
          <p:cNvPr id="8" name="Přímá spojnice se šipkou 7"/>
          <p:cNvCxnSpPr>
            <a:endCxn id="12" idx="1"/>
          </p:cNvCxnSpPr>
          <p:nvPr/>
        </p:nvCxnSpPr>
        <p:spPr>
          <a:xfrm flipV="1">
            <a:off x="1763688" y="1556792"/>
            <a:ext cx="1296144" cy="100085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1835696" y="3861048"/>
            <a:ext cx="1296144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251520" y="260648"/>
            <a:ext cx="29234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Počítej po jedné a čti:</a:t>
            </a:r>
            <a:endParaRPr lang="cs-CZ" sz="2400" b="1" dirty="0"/>
          </a:p>
        </p:txBody>
      </p:sp>
      <p:sp>
        <p:nvSpPr>
          <p:cNvPr id="42" name="Měsíc 41"/>
          <p:cNvSpPr/>
          <p:nvPr/>
        </p:nvSpPr>
        <p:spPr>
          <a:xfrm>
            <a:off x="5724128" y="3933056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ěsíc 49"/>
          <p:cNvSpPr/>
          <p:nvPr/>
        </p:nvSpPr>
        <p:spPr>
          <a:xfrm>
            <a:off x="6732240" y="3933056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Měsíc 50"/>
          <p:cNvSpPr/>
          <p:nvPr/>
        </p:nvSpPr>
        <p:spPr>
          <a:xfrm>
            <a:off x="6804248" y="5301208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Měsíc 51"/>
          <p:cNvSpPr/>
          <p:nvPr/>
        </p:nvSpPr>
        <p:spPr>
          <a:xfrm>
            <a:off x="5652120" y="5301208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Měsíc 52"/>
          <p:cNvSpPr/>
          <p:nvPr/>
        </p:nvSpPr>
        <p:spPr>
          <a:xfrm>
            <a:off x="4572000" y="5301208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Měsíc 53"/>
          <p:cNvSpPr/>
          <p:nvPr/>
        </p:nvSpPr>
        <p:spPr>
          <a:xfrm>
            <a:off x="4572000" y="3933056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Měsíc 54"/>
          <p:cNvSpPr/>
          <p:nvPr/>
        </p:nvSpPr>
        <p:spPr>
          <a:xfrm>
            <a:off x="3491880" y="5301208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Měsíc 55"/>
          <p:cNvSpPr/>
          <p:nvPr/>
        </p:nvSpPr>
        <p:spPr>
          <a:xfrm>
            <a:off x="3419872" y="3933056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ěsíc 24"/>
          <p:cNvSpPr/>
          <p:nvPr/>
        </p:nvSpPr>
        <p:spPr>
          <a:xfrm>
            <a:off x="7596336" y="4005064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>
            <a:off x="4355976" y="40466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7596336" y="40466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3419872" y="170080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rak 30"/>
          <p:cNvSpPr/>
          <p:nvPr/>
        </p:nvSpPr>
        <p:spPr>
          <a:xfrm>
            <a:off x="5652120" y="170080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>
            <a:off x="6660232" y="170080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rak 32"/>
          <p:cNvSpPr/>
          <p:nvPr/>
        </p:nvSpPr>
        <p:spPr>
          <a:xfrm>
            <a:off x="3203848" y="40466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rak 33"/>
          <p:cNvSpPr/>
          <p:nvPr/>
        </p:nvSpPr>
        <p:spPr>
          <a:xfrm>
            <a:off x="4572000" y="170080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Mrak 34"/>
          <p:cNvSpPr/>
          <p:nvPr/>
        </p:nvSpPr>
        <p:spPr>
          <a:xfrm>
            <a:off x="6516216" y="40466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Mrak 35"/>
          <p:cNvSpPr/>
          <p:nvPr/>
        </p:nvSpPr>
        <p:spPr>
          <a:xfrm>
            <a:off x="5436096" y="332656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Mrak 36"/>
          <p:cNvSpPr/>
          <p:nvPr/>
        </p:nvSpPr>
        <p:spPr>
          <a:xfrm>
            <a:off x="7668344" y="170080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Měsíc 37"/>
          <p:cNvSpPr/>
          <p:nvPr/>
        </p:nvSpPr>
        <p:spPr>
          <a:xfrm>
            <a:off x="7668344" y="5301208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503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4653136"/>
            <a:ext cx="165618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FF0000"/>
                </a:solidFill>
              </a:rPr>
              <a:t>10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95536" y="1340768"/>
            <a:ext cx="1728192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FF0000"/>
                </a:solidFill>
              </a:rPr>
              <a:t>10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88640"/>
            <a:ext cx="43009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Počítej po jedné a čti:</a:t>
            </a:r>
            <a:endParaRPr lang="cs-CZ" sz="3600" b="1" dirty="0"/>
          </a:p>
        </p:txBody>
      </p:sp>
      <p:sp>
        <p:nvSpPr>
          <p:cNvPr id="27" name="Vývojový diagram: vyjmutí 26"/>
          <p:cNvSpPr/>
          <p:nvPr/>
        </p:nvSpPr>
        <p:spPr>
          <a:xfrm>
            <a:off x="5436096" y="429309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2771800" y="1268760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vyjmutí 44"/>
          <p:cNvSpPr/>
          <p:nvPr/>
        </p:nvSpPr>
        <p:spPr>
          <a:xfrm>
            <a:off x="5436096" y="537321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vyjmutí 45"/>
          <p:cNvSpPr/>
          <p:nvPr/>
        </p:nvSpPr>
        <p:spPr>
          <a:xfrm>
            <a:off x="3059832" y="429309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vyjmutí 46"/>
          <p:cNvSpPr/>
          <p:nvPr/>
        </p:nvSpPr>
        <p:spPr>
          <a:xfrm>
            <a:off x="4283968" y="429309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vyjmutí 47"/>
          <p:cNvSpPr/>
          <p:nvPr/>
        </p:nvSpPr>
        <p:spPr>
          <a:xfrm>
            <a:off x="4139952" y="537321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vyjmutí 48"/>
          <p:cNvSpPr/>
          <p:nvPr/>
        </p:nvSpPr>
        <p:spPr>
          <a:xfrm>
            <a:off x="6444208" y="429309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32"/>
          <p:cNvSpPr/>
          <p:nvPr/>
        </p:nvSpPr>
        <p:spPr>
          <a:xfrm>
            <a:off x="3995936" y="1268760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32"/>
          <p:cNvSpPr/>
          <p:nvPr/>
        </p:nvSpPr>
        <p:spPr>
          <a:xfrm>
            <a:off x="3995936" y="2204864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32"/>
          <p:cNvSpPr/>
          <p:nvPr/>
        </p:nvSpPr>
        <p:spPr>
          <a:xfrm>
            <a:off x="5076056" y="2204864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32"/>
          <p:cNvSpPr/>
          <p:nvPr/>
        </p:nvSpPr>
        <p:spPr>
          <a:xfrm>
            <a:off x="5076056" y="1268760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32"/>
          <p:cNvSpPr/>
          <p:nvPr/>
        </p:nvSpPr>
        <p:spPr>
          <a:xfrm>
            <a:off x="6156176" y="2204864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2"/>
          <p:cNvSpPr/>
          <p:nvPr/>
        </p:nvSpPr>
        <p:spPr>
          <a:xfrm>
            <a:off x="6084168" y="1268760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vyjmutí 31"/>
          <p:cNvSpPr/>
          <p:nvPr/>
        </p:nvSpPr>
        <p:spPr>
          <a:xfrm>
            <a:off x="2987824" y="537321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2"/>
          <p:cNvSpPr/>
          <p:nvPr/>
        </p:nvSpPr>
        <p:spPr>
          <a:xfrm>
            <a:off x="2771800" y="2204864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vyjmutí 41"/>
          <p:cNvSpPr/>
          <p:nvPr/>
        </p:nvSpPr>
        <p:spPr>
          <a:xfrm>
            <a:off x="6516216" y="537321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0" name="Přímá spojovací čára 59"/>
          <p:cNvCxnSpPr/>
          <p:nvPr/>
        </p:nvCxnSpPr>
        <p:spPr>
          <a:xfrm>
            <a:off x="683568" y="3645024"/>
            <a:ext cx="741682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Vývojový diagram: spojnice 32"/>
          <p:cNvSpPr/>
          <p:nvPr/>
        </p:nvSpPr>
        <p:spPr>
          <a:xfrm>
            <a:off x="7092280" y="1268760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vyjmutí 22"/>
          <p:cNvSpPr/>
          <p:nvPr/>
        </p:nvSpPr>
        <p:spPr>
          <a:xfrm>
            <a:off x="7452320" y="429309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32"/>
          <p:cNvSpPr/>
          <p:nvPr/>
        </p:nvSpPr>
        <p:spPr>
          <a:xfrm>
            <a:off x="7164288" y="2204864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vyjmutí 24"/>
          <p:cNvSpPr/>
          <p:nvPr/>
        </p:nvSpPr>
        <p:spPr>
          <a:xfrm>
            <a:off x="7524328" y="537321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135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4725144"/>
            <a:ext cx="1584176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FF0000"/>
                </a:solidFill>
              </a:rPr>
              <a:t>10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39552" y="1556792"/>
            <a:ext cx="1584176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rgbClr val="FF0000"/>
                </a:solidFill>
              </a:rPr>
              <a:t>10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27784" y="6021289"/>
            <a:ext cx="108012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kosené hrany 5"/>
          <p:cNvSpPr/>
          <p:nvPr/>
        </p:nvSpPr>
        <p:spPr>
          <a:xfrm>
            <a:off x="6588224" y="2564904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067944" y="4293096"/>
            <a:ext cx="108012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067944" y="6021288"/>
            <a:ext cx="108012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76256" y="4293096"/>
            <a:ext cx="108012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kosené hrany 9"/>
          <p:cNvSpPr/>
          <p:nvPr/>
        </p:nvSpPr>
        <p:spPr>
          <a:xfrm>
            <a:off x="2699792" y="1412776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kosené hrany 10"/>
          <p:cNvSpPr/>
          <p:nvPr/>
        </p:nvSpPr>
        <p:spPr>
          <a:xfrm>
            <a:off x="5292080" y="1412776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kosené hrany 11"/>
          <p:cNvSpPr/>
          <p:nvPr/>
        </p:nvSpPr>
        <p:spPr>
          <a:xfrm>
            <a:off x="4067944" y="1412776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kosené hrany 12"/>
          <p:cNvSpPr/>
          <p:nvPr/>
        </p:nvSpPr>
        <p:spPr>
          <a:xfrm>
            <a:off x="2699792" y="2564904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kosené hrany 13"/>
          <p:cNvSpPr/>
          <p:nvPr/>
        </p:nvSpPr>
        <p:spPr>
          <a:xfrm>
            <a:off x="4067944" y="2564904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627784" y="5157193"/>
            <a:ext cx="108012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kosené hrany 15"/>
          <p:cNvSpPr/>
          <p:nvPr/>
        </p:nvSpPr>
        <p:spPr>
          <a:xfrm>
            <a:off x="5364088" y="2564904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436096" y="4293096"/>
            <a:ext cx="108012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067944" y="5157192"/>
            <a:ext cx="108012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683568" y="3645024"/>
            <a:ext cx="741682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611560" y="404664"/>
            <a:ext cx="415998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Zkus to ještě jednou:</a:t>
            </a:r>
            <a:endParaRPr lang="cs-CZ" sz="3600" b="1" dirty="0"/>
          </a:p>
        </p:txBody>
      </p:sp>
      <p:sp>
        <p:nvSpPr>
          <p:cNvPr id="21" name="Zkosené hrany 20"/>
          <p:cNvSpPr/>
          <p:nvPr/>
        </p:nvSpPr>
        <p:spPr>
          <a:xfrm>
            <a:off x="6588224" y="1412776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627784" y="4293097"/>
            <a:ext cx="108012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kosené hrany 22"/>
          <p:cNvSpPr/>
          <p:nvPr/>
        </p:nvSpPr>
        <p:spPr>
          <a:xfrm>
            <a:off x="7596336" y="1412776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508104" y="5157192"/>
            <a:ext cx="108012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kosené hrany 24"/>
          <p:cNvSpPr/>
          <p:nvPr/>
        </p:nvSpPr>
        <p:spPr>
          <a:xfrm>
            <a:off x="7668344" y="2564904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876256" y="5157192"/>
            <a:ext cx="108012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188640"/>
            <a:ext cx="4176464" cy="6264696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26064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10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30202" y="85741"/>
            <a:ext cx="43976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Přesuň správný počet.</a:t>
            </a:r>
            <a:endParaRPr lang="cs-CZ" sz="3600" b="1" dirty="0"/>
          </a:p>
        </p:txBody>
      </p:sp>
      <p:pic>
        <p:nvPicPr>
          <p:cNvPr id="4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966048"/>
            <a:ext cx="648072" cy="648072"/>
          </a:xfrm>
          <a:prstGeom prst="rect">
            <a:avLst/>
          </a:prstGeom>
        </p:spPr>
      </p:pic>
      <p:sp>
        <p:nvSpPr>
          <p:cNvPr id="18" name="Slunce 17"/>
          <p:cNvSpPr/>
          <p:nvPr/>
        </p:nvSpPr>
        <p:spPr>
          <a:xfrm>
            <a:off x="6228184" y="836712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4932040" y="836712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6228184" y="4221088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7524328" y="4221088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7524328" y="764704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unce 22"/>
          <p:cNvSpPr/>
          <p:nvPr/>
        </p:nvSpPr>
        <p:spPr>
          <a:xfrm>
            <a:off x="6228184" y="2996952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7452320" y="1916832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4932040" y="1988840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7524328" y="2924944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4932040" y="3068960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6228184" y="1916832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Slunce 41"/>
          <p:cNvSpPr/>
          <p:nvPr/>
        </p:nvSpPr>
        <p:spPr>
          <a:xfrm>
            <a:off x="4932040" y="4293096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5004048" y="5373216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6300192" y="5445224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139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79512" y="260648"/>
            <a:ext cx="4320480" cy="61206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548680"/>
            <a:ext cx="11521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10</a:t>
            </a:r>
            <a:endParaRPr lang="cs-CZ" sz="6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530202" y="85741"/>
            <a:ext cx="43976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Přesuň správný počet.</a:t>
            </a:r>
            <a:endParaRPr lang="cs-CZ" sz="3600" b="1" dirty="0"/>
          </a:p>
        </p:txBody>
      </p:sp>
      <p:sp>
        <p:nvSpPr>
          <p:cNvPr id="14" name="Vývojový diagram: spojnice 13"/>
          <p:cNvSpPr/>
          <p:nvPr/>
        </p:nvSpPr>
        <p:spPr>
          <a:xfrm>
            <a:off x="5580112" y="764704"/>
            <a:ext cx="954039" cy="942790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6876256" y="2996952"/>
            <a:ext cx="954039" cy="942790"/>
          </a:xfrm>
          <a:prstGeom prst="flowChartConnector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5652120" y="1916832"/>
            <a:ext cx="954039" cy="94279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8028384" y="4149080"/>
            <a:ext cx="954039" cy="942790"/>
          </a:xfrm>
          <a:prstGeom prst="flowChartConnector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724128" y="3068960"/>
            <a:ext cx="954039" cy="942790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6732240" y="764704"/>
            <a:ext cx="954039" cy="942790"/>
          </a:xfrm>
          <a:prstGeom prst="flowChartConnec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5796136" y="4149080"/>
            <a:ext cx="954039" cy="942790"/>
          </a:xfrm>
          <a:prstGeom prst="flowChartConnec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6804248" y="1844824"/>
            <a:ext cx="954039" cy="94279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7884368" y="764704"/>
            <a:ext cx="954039" cy="942790"/>
          </a:xfrm>
          <a:prstGeom prst="flowChartConnector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5868144" y="5301208"/>
            <a:ext cx="954039" cy="94279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6038056"/>
            <a:ext cx="576064" cy="576064"/>
          </a:xfrm>
          <a:prstGeom prst="rect">
            <a:avLst/>
          </a:prstGeom>
        </p:spPr>
      </p:pic>
      <p:sp>
        <p:nvSpPr>
          <p:cNvPr id="27" name="Vývojový diagram: spojnice 23"/>
          <p:cNvSpPr/>
          <p:nvPr/>
        </p:nvSpPr>
        <p:spPr>
          <a:xfrm>
            <a:off x="8028384" y="3068960"/>
            <a:ext cx="954039" cy="942790"/>
          </a:xfrm>
          <a:prstGeom prst="flowChartConnector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2"/>
          <p:cNvSpPr/>
          <p:nvPr/>
        </p:nvSpPr>
        <p:spPr>
          <a:xfrm>
            <a:off x="7956376" y="1844824"/>
            <a:ext cx="954039" cy="94279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18"/>
          <p:cNvSpPr/>
          <p:nvPr/>
        </p:nvSpPr>
        <p:spPr>
          <a:xfrm>
            <a:off x="6948264" y="4149080"/>
            <a:ext cx="954039" cy="942790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16"/>
          <p:cNvSpPr/>
          <p:nvPr/>
        </p:nvSpPr>
        <p:spPr>
          <a:xfrm>
            <a:off x="6948264" y="5301208"/>
            <a:ext cx="954039" cy="94279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368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79512" y="476672"/>
            <a:ext cx="4104456" cy="590465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836712"/>
            <a:ext cx="1242354" cy="1029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10</a:t>
            </a:r>
            <a:endParaRPr lang="cs-CZ" sz="6000" b="1" dirty="0"/>
          </a:p>
        </p:txBody>
      </p:sp>
      <p:sp>
        <p:nvSpPr>
          <p:cNvPr id="5" name="Vývojový diagram: spojnice 13"/>
          <p:cNvSpPr/>
          <p:nvPr/>
        </p:nvSpPr>
        <p:spPr>
          <a:xfrm>
            <a:off x="6084168" y="836712"/>
            <a:ext cx="954039" cy="942790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14"/>
          <p:cNvSpPr/>
          <p:nvPr/>
        </p:nvSpPr>
        <p:spPr>
          <a:xfrm>
            <a:off x="6876256" y="2996952"/>
            <a:ext cx="954039" cy="942790"/>
          </a:xfrm>
          <a:prstGeom prst="flowChartConnector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16"/>
          <p:cNvSpPr/>
          <p:nvPr/>
        </p:nvSpPr>
        <p:spPr>
          <a:xfrm>
            <a:off x="5652120" y="1916832"/>
            <a:ext cx="954039" cy="94279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17"/>
          <p:cNvSpPr/>
          <p:nvPr/>
        </p:nvSpPr>
        <p:spPr>
          <a:xfrm>
            <a:off x="4572000" y="1556792"/>
            <a:ext cx="954039" cy="942790"/>
          </a:xfrm>
          <a:prstGeom prst="flowChartConnector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18"/>
          <p:cNvSpPr/>
          <p:nvPr/>
        </p:nvSpPr>
        <p:spPr>
          <a:xfrm>
            <a:off x="5724128" y="3068960"/>
            <a:ext cx="954039" cy="942790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19"/>
          <p:cNvSpPr/>
          <p:nvPr/>
        </p:nvSpPr>
        <p:spPr>
          <a:xfrm>
            <a:off x="6300192" y="5373216"/>
            <a:ext cx="954039" cy="942790"/>
          </a:xfrm>
          <a:prstGeom prst="flowChartConnec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21"/>
          <p:cNvSpPr/>
          <p:nvPr/>
        </p:nvSpPr>
        <p:spPr>
          <a:xfrm>
            <a:off x="5796136" y="4149080"/>
            <a:ext cx="954039" cy="942790"/>
          </a:xfrm>
          <a:prstGeom prst="flowChartConnec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22"/>
          <p:cNvSpPr/>
          <p:nvPr/>
        </p:nvSpPr>
        <p:spPr>
          <a:xfrm>
            <a:off x="6804248" y="1844824"/>
            <a:ext cx="954039" cy="94279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23"/>
          <p:cNvSpPr/>
          <p:nvPr/>
        </p:nvSpPr>
        <p:spPr>
          <a:xfrm>
            <a:off x="7452320" y="908720"/>
            <a:ext cx="954039" cy="942790"/>
          </a:xfrm>
          <a:prstGeom prst="flowChartConnector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24"/>
          <p:cNvSpPr/>
          <p:nvPr/>
        </p:nvSpPr>
        <p:spPr>
          <a:xfrm>
            <a:off x="4932040" y="5301208"/>
            <a:ext cx="954039" cy="94279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23"/>
          <p:cNvSpPr/>
          <p:nvPr/>
        </p:nvSpPr>
        <p:spPr>
          <a:xfrm>
            <a:off x="8028384" y="3068960"/>
            <a:ext cx="954039" cy="942790"/>
          </a:xfrm>
          <a:prstGeom prst="flowChartConnector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22"/>
          <p:cNvSpPr/>
          <p:nvPr/>
        </p:nvSpPr>
        <p:spPr>
          <a:xfrm>
            <a:off x="7956376" y="1844824"/>
            <a:ext cx="954039" cy="94279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8"/>
          <p:cNvSpPr/>
          <p:nvPr/>
        </p:nvSpPr>
        <p:spPr>
          <a:xfrm>
            <a:off x="6948264" y="4149080"/>
            <a:ext cx="954039" cy="942790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6"/>
          <p:cNvSpPr/>
          <p:nvPr/>
        </p:nvSpPr>
        <p:spPr>
          <a:xfrm>
            <a:off x="4644008" y="2780928"/>
            <a:ext cx="954039" cy="94279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13"/>
          <p:cNvSpPr/>
          <p:nvPr/>
        </p:nvSpPr>
        <p:spPr>
          <a:xfrm>
            <a:off x="4644008" y="4005064"/>
            <a:ext cx="954039" cy="942790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6038056"/>
            <a:ext cx="576064" cy="576064"/>
          </a:xfrm>
          <a:prstGeom prst="rect">
            <a:avLst/>
          </a:prstGeom>
        </p:spPr>
      </p:pic>
      <p:sp>
        <p:nvSpPr>
          <p:cNvPr id="25" name="TextovéPole 24"/>
          <p:cNvSpPr txBox="1"/>
          <p:nvPr/>
        </p:nvSpPr>
        <p:spPr>
          <a:xfrm>
            <a:off x="4427984" y="188640"/>
            <a:ext cx="41567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Zkus to ještě jednou.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Obdélník 50"/>
          <p:cNvSpPr/>
          <p:nvPr/>
        </p:nvSpPr>
        <p:spPr>
          <a:xfrm>
            <a:off x="5220072" y="1772816"/>
            <a:ext cx="3384376" cy="41764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79512" y="4077072"/>
            <a:ext cx="4680520" cy="25922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79512" y="836712"/>
            <a:ext cx="3672408" cy="28803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88640"/>
            <a:ext cx="52084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Přiřaď číslo 10 na obrázek.</a:t>
            </a:r>
            <a:endParaRPr lang="cs-CZ" sz="3600" b="1" dirty="0"/>
          </a:p>
        </p:txBody>
      </p: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6174432"/>
            <a:ext cx="683568" cy="683568"/>
          </a:xfrm>
          <a:prstGeom prst="rect">
            <a:avLst/>
          </a:prstGeom>
        </p:spPr>
      </p:pic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980728"/>
            <a:ext cx="792088" cy="792088"/>
          </a:xfrm>
          <a:prstGeom prst="rect">
            <a:avLst/>
          </a:prstGeom>
          <a:noFill/>
        </p:spPr>
      </p:pic>
      <p:pic>
        <p:nvPicPr>
          <p:cNvPr id="33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1052736"/>
            <a:ext cx="792088" cy="792088"/>
          </a:xfrm>
          <a:prstGeom prst="rect">
            <a:avLst/>
          </a:prstGeom>
          <a:noFill/>
        </p:spPr>
      </p:pic>
      <p:pic>
        <p:nvPicPr>
          <p:cNvPr id="34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916832"/>
            <a:ext cx="792088" cy="792088"/>
          </a:xfrm>
          <a:prstGeom prst="rect">
            <a:avLst/>
          </a:prstGeom>
          <a:noFill/>
        </p:spPr>
      </p:pic>
      <p:pic>
        <p:nvPicPr>
          <p:cNvPr id="35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852936"/>
            <a:ext cx="792088" cy="792088"/>
          </a:xfrm>
          <a:prstGeom prst="rect">
            <a:avLst/>
          </a:prstGeom>
          <a:noFill/>
        </p:spPr>
      </p:pic>
      <p:pic>
        <p:nvPicPr>
          <p:cNvPr id="36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1916832"/>
            <a:ext cx="792088" cy="792088"/>
          </a:xfrm>
          <a:prstGeom prst="rect">
            <a:avLst/>
          </a:prstGeom>
          <a:noFill/>
        </p:spPr>
      </p:pic>
      <p:pic>
        <p:nvPicPr>
          <p:cNvPr id="37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1052736"/>
            <a:ext cx="792088" cy="792088"/>
          </a:xfrm>
          <a:prstGeom prst="rect">
            <a:avLst/>
          </a:prstGeom>
          <a:noFill/>
        </p:spPr>
      </p:pic>
      <p:pic>
        <p:nvPicPr>
          <p:cNvPr id="4104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149080"/>
            <a:ext cx="864096" cy="864096"/>
          </a:xfrm>
          <a:prstGeom prst="rect">
            <a:avLst/>
          </a:prstGeom>
          <a:noFill/>
        </p:spPr>
      </p:pic>
      <p:pic>
        <p:nvPicPr>
          <p:cNvPr id="47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5013176"/>
            <a:ext cx="864096" cy="864096"/>
          </a:xfrm>
          <a:prstGeom prst="rect">
            <a:avLst/>
          </a:prstGeom>
          <a:noFill/>
        </p:spPr>
      </p:pic>
      <p:pic>
        <p:nvPicPr>
          <p:cNvPr id="48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149080"/>
            <a:ext cx="864096" cy="864096"/>
          </a:xfrm>
          <a:prstGeom prst="rect">
            <a:avLst/>
          </a:prstGeom>
          <a:noFill/>
        </p:spPr>
      </p:pic>
      <p:pic>
        <p:nvPicPr>
          <p:cNvPr id="49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5805264"/>
            <a:ext cx="864096" cy="864096"/>
          </a:xfrm>
          <a:prstGeom prst="rect">
            <a:avLst/>
          </a:prstGeom>
          <a:noFill/>
        </p:spPr>
      </p:pic>
      <p:pic>
        <p:nvPicPr>
          <p:cNvPr id="50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5733256"/>
            <a:ext cx="864096" cy="864096"/>
          </a:xfrm>
          <a:prstGeom prst="rect">
            <a:avLst/>
          </a:prstGeom>
          <a:noFill/>
        </p:spPr>
      </p:pic>
      <p:pic>
        <p:nvPicPr>
          <p:cNvPr id="57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2996952"/>
            <a:ext cx="865771" cy="880098"/>
          </a:xfrm>
          <a:prstGeom prst="rect">
            <a:avLst/>
          </a:prstGeom>
          <a:noFill/>
        </p:spPr>
      </p:pic>
      <p:pic>
        <p:nvPicPr>
          <p:cNvPr id="58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24328" y="2996952"/>
            <a:ext cx="865771" cy="880098"/>
          </a:xfrm>
          <a:prstGeom prst="rect">
            <a:avLst/>
          </a:prstGeom>
          <a:noFill/>
        </p:spPr>
      </p:pic>
      <p:pic>
        <p:nvPicPr>
          <p:cNvPr id="59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4005064"/>
            <a:ext cx="865771" cy="880098"/>
          </a:xfrm>
          <a:prstGeom prst="rect">
            <a:avLst/>
          </a:prstGeom>
          <a:noFill/>
        </p:spPr>
      </p:pic>
      <p:pic>
        <p:nvPicPr>
          <p:cNvPr id="60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52320" y="1988840"/>
            <a:ext cx="865771" cy="880098"/>
          </a:xfrm>
          <a:prstGeom prst="rect">
            <a:avLst/>
          </a:prstGeom>
          <a:noFill/>
        </p:spPr>
      </p:pic>
      <p:pic>
        <p:nvPicPr>
          <p:cNvPr id="61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1988840"/>
            <a:ext cx="865771" cy="880098"/>
          </a:xfrm>
          <a:prstGeom prst="rect">
            <a:avLst/>
          </a:prstGeom>
          <a:noFill/>
        </p:spPr>
      </p:pic>
      <p:pic>
        <p:nvPicPr>
          <p:cNvPr id="62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1988840"/>
            <a:ext cx="865771" cy="880098"/>
          </a:xfrm>
          <a:prstGeom prst="rect">
            <a:avLst/>
          </a:prstGeom>
          <a:noFill/>
        </p:spPr>
      </p:pic>
      <p:sp>
        <p:nvSpPr>
          <p:cNvPr id="63" name="Vývojový diagram: spojnice 17"/>
          <p:cNvSpPr/>
          <p:nvPr/>
        </p:nvSpPr>
        <p:spPr>
          <a:xfrm>
            <a:off x="6660232" y="404664"/>
            <a:ext cx="1152128" cy="1008112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10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4" name="Vývojový diagram: spojnice 17"/>
          <p:cNvSpPr/>
          <p:nvPr/>
        </p:nvSpPr>
        <p:spPr>
          <a:xfrm>
            <a:off x="7956376" y="404664"/>
            <a:ext cx="1187624" cy="1008112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10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38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2780928"/>
            <a:ext cx="792088" cy="792088"/>
          </a:xfrm>
          <a:prstGeom prst="rect">
            <a:avLst/>
          </a:prstGeom>
          <a:noFill/>
        </p:spPr>
      </p:pic>
      <p:pic>
        <p:nvPicPr>
          <p:cNvPr id="39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2996952"/>
            <a:ext cx="865771" cy="880098"/>
          </a:xfrm>
          <a:prstGeom prst="rect">
            <a:avLst/>
          </a:prstGeom>
          <a:noFill/>
        </p:spPr>
      </p:pic>
      <p:pic>
        <p:nvPicPr>
          <p:cNvPr id="29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1916832"/>
            <a:ext cx="792088" cy="792088"/>
          </a:xfrm>
          <a:prstGeom prst="rect">
            <a:avLst/>
          </a:prstGeom>
          <a:noFill/>
        </p:spPr>
      </p:pic>
      <p:pic>
        <p:nvPicPr>
          <p:cNvPr id="30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4005064"/>
            <a:ext cx="865771" cy="880098"/>
          </a:xfrm>
          <a:prstGeom prst="rect">
            <a:avLst/>
          </a:prstGeom>
          <a:noFill/>
        </p:spPr>
      </p:pic>
      <p:pic>
        <p:nvPicPr>
          <p:cNvPr id="40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2852936"/>
            <a:ext cx="792088" cy="792088"/>
          </a:xfrm>
          <a:prstGeom prst="rect">
            <a:avLst/>
          </a:prstGeom>
          <a:noFill/>
        </p:spPr>
      </p:pic>
      <p:pic>
        <p:nvPicPr>
          <p:cNvPr id="41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4149080"/>
            <a:ext cx="864096" cy="864096"/>
          </a:xfrm>
          <a:prstGeom prst="rect">
            <a:avLst/>
          </a:prstGeom>
          <a:noFill/>
        </p:spPr>
      </p:pic>
      <p:pic>
        <p:nvPicPr>
          <p:cNvPr id="42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941168"/>
            <a:ext cx="864096" cy="864096"/>
          </a:xfrm>
          <a:prstGeom prst="rect">
            <a:avLst/>
          </a:prstGeom>
          <a:noFill/>
        </p:spPr>
      </p:pic>
      <p:pic>
        <p:nvPicPr>
          <p:cNvPr id="43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941168"/>
            <a:ext cx="864096" cy="864096"/>
          </a:xfrm>
          <a:prstGeom prst="rect">
            <a:avLst/>
          </a:prstGeom>
          <a:noFill/>
        </p:spPr>
      </p:pic>
      <p:pic>
        <p:nvPicPr>
          <p:cNvPr id="44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4149080"/>
            <a:ext cx="864096" cy="864096"/>
          </a:xfrm>
          <a:prstGeom prst="rect">
            <a:avLst/>
          </a:prstGeom>
          <a:noFill/>
        </p:spPr>
      </p:pic>
      <p:pic>
        <p:nvPicPr>
          <p:cNvPr id="45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6096" y="4941168"/>
            <a:ext cx="865771" cy="880098"/>
          </a:xfrm>
          <a:prstGeom prst="rect">
            <a:avLst/>
          </a:prstGeom>
          <a:noFill/>
        </p:spPr>
      </p:pic>
      <p:pic>
        <p:nvPicPr>
          <p:cNvPr id="46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24328" y="4005064"/>
            <a:ext cx="865771" cy="880098"/>
          </a:xfrm>
          <a:prstGeom prst="rect">
            <a:avLst/>
          </a:prstGeom>
          <a:noFill/>
        </p:spPr>
      </p:pic>
      <p:pic>
        <p:nvPicPr>
          <p:cNvPr id="52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5013176"/>
            <a:ext cx="864096" cy="864096"/>
          </a:xfrm>
          <a:prstGeom prst="rect">
            <a:avLst/>
          </a:prstGeom>
          <a:noFill/>
        </p:spPr>
      </p:pic>
      <p:sp>
        <p:nvSpPr>
          <p:cNvPr id="18" name="Vývojový diagram: spojnice 17"/>
          <p:cNvSpPr/>
          <p:nvPr/>
        </p:nvSpPr>
        <p:spPr>
          <a:xfrm>
            <a:off x="5292080" y="548680"/>
            <a:ext cx="1152128" cy="1008112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10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1370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716016" y="2852936"/>
            <a:ext cx="3888432" cy="28803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3501008"/>
            <a:ext cx="4176464" cy="302433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1520" y="404664"/>
            <a:ext cx="3600400" cy="28803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44008" y="332656"/>
            <a:ext cx="40991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Přiřaď číslo 10 na obrázek.</a:t>
            </a:r>
            <a:endParaRPr lang="cs-CZ" sz="2800" b="1" dirty="0"/>
          </a:p>
        </p:txBody>
      </p:sp>
      <p:sp>
        <p:nvSpPr>
          <p:cNvPr id="7" name="Vývojový diagram: spojnice 22"/>
          <p:cNvSpPr/>
          <p:nvPr/>
        </p:nvSpPr>
        <p:spPr>
          <a:xfrm>
            <a:off x="7668344" y="1196752"/>
            <a:ext cx="1080120" cy="1008112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10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8" name="Vývojový diagram: spojnice 22"/>
          <p:cNvSpPr/>
          <p:nvPr/>
        </p:nvSpPr>
        <p:spPr>
          <a:xfrm>
            <a:off x="6156176" y="1268760"/>
            <a:ext cx="1080120" cy="936104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10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9" name="Vývojový diagram: spojnice 22"/>
          <p:cNvSpPr/>
          <p:nvPr/>
        </p:nvSpPr>
        <p:spPr>
          <a:xfrm>
            <a:off x="4572000" y="1268760"/>
            <a:ext cx="1152128" cy="936104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10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0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484784"/>
            <a:ext cx="792088" cy="792088"/>
          </a:xfrm>
          <a:prstGeom prst="rect">
            <a:avLst/>
          </a:prstGeom>
          <a:noFill/>
        </p:spPr>
      </p:pic>
      <p:pic>
        <p:nvPicPr>
          <p:cNvPr id="11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484784"/>
            <a:ext cx="792088" cy="792088"/>
          </a:xfrm>
          <a:prstGeom prst="rect">
            <a:avLst/>
          </a:prstGeom>
          <a:noFill/>
        </p:spPr>
      </p:pic>
      <p:pic>
        <p:nvPicPr>
          <p:cNvPr id="12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556792"/>
            <a:ext cx="792088" cy="792088"/>
          </a:xfrm>
          <a:prstGeom prst="rect">
            <a:avLst/>
          </a:prstGeom>
          <a:noFill/>
        </p:spPr>
      </p:pic>
      <p:pic>
        <p:nvPicPr>
          <p:cNvPr id="13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348880"/>
            <a:ext cx="792088" cy="792088"/>
          </a:xfrm>
          <a:prstGeom prst="rect">
            <a:avLst/>
          </a:prstGeom>
          <a:noFill/>
        </p:spPr>
      </p:pic>
      <p:pic>
        <p:nvPicPr>
          <p:cNvPr id="14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548680"/>
            <a:ext cx="792088" cy="792088"/>
          </a:xfrm>
          <a:prstGeom prst="rect">
            <a:avLst/>
          </a:prstGeom>
          <a:noFill/>
        </p:spPr>
      </p:pic>
      <p:pic>
        <p:nvPicPr>
          <p:cNvPr id="15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548680"/>
            <a:ext cx="792088" cy="792088"/>
          </a:xfrm>
          <a:prstGeom prst="rect">
            <a:avLst/>
          </a:prstGeom>
          <a:noFill/>
        </p:spPr>
      </p:pic>
      <p:pic>
        <p:nvPicPr>
          <p:cNvPr id="1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244408" y="6021288"/>
            <a:ext cx="683568" cy="683568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364502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2924944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24128" y="2996952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3861048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3933056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2" y="486916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2" y="486916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486916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458112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364502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364502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558924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47664" y="558924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558924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4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458112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3933056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465313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7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2420888"/>
            <a:ext cx="792088" cy="792088"/>
          </a:xfrm>
          <a:prstGeom prst="rect">
            <a:avLst/>
          </a:prstGeom>
          <a:noFill/>
        </p:spPr>
      </p:pic>
      <p:pic>
        <p:nvPicPr>
          <p:cNvPr id="38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2420888"/>
            <a:ext cx="792088" cy="792088"/>
          </a:xfrm>
          <a:prstGeom prst="rect">
            <a:avLst/>
          </a:prstGeom>
          <a:noFill/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2996952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96336" y="2996952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558924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aoblený obdélník 15"/>
          <p:cNvSpPr/>
          <p:nvPr/>
        </p:nvSpPr>
        <p:spPr>
          <a:xfrm>
            <a:off x="4860032" y="4293096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251520" y="4365104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4860032" y="3068960"/>
            <a:ext cx="3484780" cy="97044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9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3068960"/>
            <a:ext cx="3513505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10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9516" y="338321"/>
            <a:ext cx="3981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Vlož správné číslice.</a:t>
            </a:r>
            <a:endParaRPr lang="cs-CZ" sz="3600" b="1" dirty="0"/>
          </a:p>
        </p:txBody>
      </p:sp>
      <p:sp>
        <p:nvSpPr>
          <p:cNvPr id="17" name="Ovál 16"/>
          <p:cNvSpPr/>
          <p:nvPr/>
        </p:nvSpPr>
        <p:spPr>
          <a:xfrm>
            <a:off x="5724128" y="33265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9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6876256" y="33265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4</a:t>
            </a:r>
          </a:p>
        </p:txBody>
      </p:sp>
      <p:sp>
        <p:nvSpPr>
          <p:cNvPr id="19" name="Ovál 18"/>
          <p:cNvSpPr/>
          <p:nvPr/>
        </p:nvSpPr>
        <p:spPr>
          <a:xfrm>
            <a:off x="7092280" y="141277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0" name="Ovál 19"/>
          <p:cNvSpPr/>
          <p:nvPr/>
        </p:nvSpPr>
        <p:spPr>
          <a:xfrm>
            <a:off x="3707904" y="134076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1" name="Ovál 20"/>
          <p:cNvSpPr/>
          <p:nvPr/>
        </p:nvSpPr>
        <p:spPr>
          <a:xfrm>
            <a:off x="4860032" y="141277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8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51520" y="90872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10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7956376" y="54868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4572000" y="33265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10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51520" y="5589240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26" name="Ovál 25"/>
          <p:cNvSpPr/>
          <p:nvPr/>
        </p:nvSpPr>
        <p:spPr>
          <a:xfrm>
            <a:off x="2627784" y="90872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8</a:t>
            </a:r>
          </a:p>
        </p:txBody>
      </p:sp>
      <p:sp>
        <p:nvSpPr>
          <p:cNvPr id="27" name="Ovál 26"/>
          <p:cNvSpPr/>
          <p:nvPr/>
        </p:nvSpPr>
        <p:spPr>
          <a:xfrm>
            <a:off x="899592" y="1844824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9</a:t>
            </a:r>
          </a:p>
        </p:txBody>
      </p:sp>
      <p:pic>
        <p:nvPicPr>
          <p:cNvPr id="2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966048"/>
            <a:ext cx="648072" cy="648072"/>
          </a:xfrm>
          <a:prstGeom prst="rect">
            <a:avLst/>
          </a:prstGeom>
        </p:spPr>
      </p:pic>
      <p:sp>
        <p:nvSpPr>
          <p:cNvPr id="29" name="Zaoblený obdélník 28"/>
          <p:cNvSpPr/>
          <p:nvPr/>
        </p:nvSpPr>
        <p:spPr>
          <a:xfrm>
            <a:off x="4283968" y="5589240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10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30" name="Ovál 26"/>
          <p:cNvSpPr/>
          <p:nvPr/>
        </p:nvSpPr>
        <p:spPr>
          <a:xfrm>
            <a:off x="6012160" y="141277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10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1" name="Ovál 26"/>
          <p:cNvSpPr/>
          <p:nvPr/>
        </p:nvSpPr>
        <p:spPr>
          <a:xfrm>
            <a:off x="1475656" y="90872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10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4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aoblený obdélník 28"/>
          <p:cNvSpPr/>
          <p:nvPr/>
        </p:nvSpPr>
        <p:spPr>
          <a:xfrm>
            <a:off x="4283968" y="5589240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10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51520" y="5589240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4860032" y="4293096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251520" y="4365104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10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860032" y="3068960"/>
            <a:ext cx="3484780" cy="97044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6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3068960"/>
            <a:ext cx="3513505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5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9516" y="338321"/>
            <a:ext cx="3981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Vlož správné číslice.</a:t>
            </a:r>
            <a:endParaRPr lang="cs-CZ" sz="3600" b="1" dirty="0"/>
          </a:p>
        </p:txBody>
      </p:sp>
      <p:sp>
        <p:nvSpPr>
          <p:cNvPr id="17" name="Ovál 16"/>
          <p:cNvSpPr/>
          <p:nvPr/>
        </p:nvSpPr>
        <p:spPr>
          <a:xfrm>
            <a:off x="251520" y="141277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6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5076056" y="191683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5</a:t>
            </a:r>
          </a:p>
        </p:txBody>
      </p:sp>
      <p:sp>
        <p:nvSpPr>
          <p:cNvPr id="19" name="Ovál 18"/>
          <p:cNvSpPr/>
          <p:nvPr/>
        </p:nvSpPr>
        <p:spPr>
          <a:xfrm>
            <a:off x="1331640" y="198884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10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10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4716016" y="26064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6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771800" y="177281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10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7092280" y="26064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10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7308304" y="1484784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9</a:t>
            </a:r>
          </a:p>
        </p:txBody>
      </p:sp>
      <p:sp>
        <p:nvSpPr>
          <p:cNvPr id="26" name="Ovál 25"/>
          <p:cNvSpPr/>
          <p:nvPr/>
        </p:nvSpPr>
        <p:spPr>
          <a:xfrm>
            <a:off x="4211960" y="134076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8</a:t>
            </a:r>
          </a:p>
        </p:txBody>
      </p:sp>
      <p:sp>
        <p:nvSpPr>
          <p:cNvPr id="27" name="Ovál 26"/>
          <p:cNvSpPr/>
          <p:nvPr/>
        </p:nvSpPr>
        <p:spPr>
          <a:xfrm>
            <a:off x="5796136" y="26064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9</a:t>
            </a:r>
          </a:p>
        </p:txBody>
      </p:sp>
      <p:pic>
        <p:nvPicPr>
          <p:cNvPr id="2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966048"/>
            <a:ext cx="648072" cy="648072"/>
          </a:xfrm>
          <a:prstGeom prst="rect">
            <a:avLst/>
          </a:prstGeom>
        </p:spPr>
      </p:pic>
      <p:sp>
        <p:nvSpPr>
          <p:cNvPr id="30" name="Ovál 26"/>
          <p:cNvSpPr/>
          <p:nvPr/>
        </p:nvSpPr>
        <p:spPr>
          <a:xfrm>
            <a:off x="6012160" y="141277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8</a:t>
            </a:r>
          </a:p>
        </p:txBody>
      </p:sp>
      <p:sp>
        <p:nvSpPr>
          <p:cNvPr id="31" name="Ovál 26"/>
          <p:cNvSpPr/>
          <p:nvPr/>
        </p:nvSpPr>
        <p:spPr>
          <a:xfrm>
            <a:off x="1475656" y="90872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5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4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537</TotalTime>
  <Words>302</Words>
  <Application>Microsoft Office PowerPoint</Application>
  <PresentationFormat>Předvádění na obrazovce (4:3)</PresentationFormat>
  <Paragraphs>94</Paragraphs>
  <Slides>13</Slides>
  <Notes>3</Notes>
  <HiddenSlides>1</HiddenSlides>
  <MMClips>7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  <vt:variant>
        <vt:lpstr>Vlastní prezentace</vt:lpstr>
      </vt:variant>
      <vt:variant>
        <vt:i4>2</vt:i4>
      </vt:variant>
    </vt:vector>
  </HeadingPairs>
  <TitlesOfParts>
    <vt:vector size="16" baseType="lpstr">
      <vt:lpstr>Motiv systému Office</vt:lpstr>
      <vt:lpstr>Číslo 10 VY_32_INOVACE_3C_13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92</cp:revision>
  <dcterms:created xsi:type="dcterms:W3CDTF">2011-02-01T19:13:05Z</dcterms:created>
  <dcterms:modified xsi:type="dcterms:W3CDTF">2013-01-21T12:29:13Z</dcterms:modified>
</cp:coreProperties>
</file>