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5"/>
  </p:notesMasterIdLst>
  <p:sldIdLst>
    <p:sldId id="270" r:id="rId4"/>
    <p:sldId id="271" r:id="rId5"/>
    <p:sldId id="274" r:id="rId6"/>
    <p:sldId id="278" r:id="rId7"/>
    <p:sldId id="279" r:id="rId8"/>
    <p:sldId id="281" r:id="rId9"/>
    <p:sldId id="282" r:id="rId10"/>
    <p:sldId id="284" r:id="rId11"/>
    <p:sldId id="280" r:id="rId12"/>
    <p:sldId id="283" r:id="rId13"/>
    <p:sldId id="273" r:id="rId14"/>
  </p:sldIdLst>
  <p:sldSz cx="9144000" cy="6858000" type="screen4x3"/>
  <p:notesSz cx="6858000" cy="9144000"/>
  <p:custShowLst>
    <p:custShow name="Vlastní prezentace _ ukázka" id="0">
      <p:sldLst/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Porovnávání v oboru do 10 I.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VY_32_INOVACE_3C_16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Matematika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2238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058"/>
                <a:gridCol w="5976862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Porovnávání v oboru do 10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Nejprve žáci doplňují číselnou řadu přetažením číslic. Na dalších pracovních listech žáci vytvářejí dvojice přetažením šipek mezi jednotlivé obrázky a mezi čísla znázorňující počet  vkládají správný znak nerovnosti. Následně žáci přiřadí počet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 obrázkům a vloží znak nerovnosti.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již žáci používají znaky nerovnosti bez názoru.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každý správně dokončený úkol si žáci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prosinec2011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03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861048"/>
            <a:ext cx="2736304" cy="2736308"/>
          </a:xfrm>
          <a:prstGeom prst="rect">
            <a:avLst/>
          </a:prstGeom>
          <a:noFill/>
        </p:spPr>
      </p:pic>
      <p:pic>
        <p:nvPicPr>
          <p:cNvPr id="61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789040"/>
            <a:ext cx="2664296" cy="2664300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539552" y="1628800"/>
            <a:ext cx="79208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179512" y="260648"/>
            <a:ext cx="5781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Přesuň čísla z krabiček a doplň číselnou řadu:</a:t>
            </a:r>
            <a:endParaRPr lang="cs-CZ" sz="2400" dirty="0"/>
          </a:p>
        </p:txBody>
      </p:sp>
      <p:sp>
        <p:nvSpPr>
          <p:cNvPr id="4" name="Elipsa 3"/>
          <p:cNvSpPr/>
          <p:nvPr/>
        </p:nvSpPr>
        <p:spPr>
          <a:xfrm>
            <a:off x="2339752" y="393305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004048" y="429309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771800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51520" y="18448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835696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131840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27984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702027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724128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846043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3955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Elipsa 29"/>
          <p:cNvSpPr/>
          <p:nvPr/>
        </p:nvSpPr>
        <p:spPr>
          <a:xfrm>
            <a:off x="755576" y="443711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5292080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6660232" y="378904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57" name="Přímá spojovací čára 56"/>
          <p:cNvCxnSpPr/>
          <p:nvPr/>
        </p:nvCxnSpPr>
        <p:spPr>
          <a:xfrm flipH="1">
            <a:off x="251520" y="3356992"/>
            <a:ext cx="8496944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65104"/>
            <a:ext cx="1828800" cy="1828800"/>
          </a:xfrm>
          <a:prstGeom prst="rect">
            <a:avLst/>
          </a:prstGeom>
          <a:noFill/>
        </p:spPr>
      </p:pic>
      <p:pic>
        <p:nvPicPr>
          <p:cNvPr id="26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4365104"/>
            <a:ext cx="1828800" cy="1828800"/>
          </a:xfrm>
          <a:prstGeom prst="rect">
            <a:avLst/>
          </a:prstGeom>
          <a:noFill/>
        </p:spPr>
      </p:pic>
      <p:pic>
        <p:nvPicPr>
          <p:cNvPr id="28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437112"/>
            <a:ext cx="1828800" cy="1828800"/>
          </a:xfrm>
          <a:prstGeom prst="rect">
            <a:avLst/>
          </a:prstGeom>
          <a:noFill/>
        </p:spPr>
      </p:pic>
      <p:pic>
        <p:nvPicPr>
          <p:cNvPr id="27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437112"/>
            <a:ext cx="1828800" cy="1828800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539552" y="1628800"/>
            <a:ext cx="79208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179512" y="260648"/>
            <a:ext cx="56117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Přesuň čísla z poličky a doplň číselnou řadu:</a:t>
            </a:r>
            <a:endParaRPr lang="cs-CZ" sz="2400" dirty="0"/>
          </a:p>
        </p:txBody>
      </p:sp>
      <p:sp>
        <p:nvSpPr>
          <p:cNvPr id="4" name="Elipsa 3"/>
          <p:cNvSpPr/>
          <p:nvPr/>
        </p:nvSpPr>
        <p:spPr>
          <a:xfrm>
            <a:off x="2339752" y="3789040"/>
            <a:ext cx="936104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4427984" y="3861048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771800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251520" y="18448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835696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131840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27984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702027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724128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846043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3955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Elipsa 29"/>
          <p:cNvSpPr/>
          <p:nvPr/>
        </p:nvSpPr>
        <p:spPr>
          <a:xfrm>
            <a:off x="467544" y="378904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6588224" y="3861048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6660232" y="18448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57" name="Přímá spojovací čára 56"/>
          <p:cNvCxnSpPr/>
          <p:nvPr/>
        </p:nvCxnSpPr>
        <p:spPr>
          <a:xfrm flipH="1">
            <a:off x="251520" y="3356992"/>
            <a:ext cx="8496944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293096"/>
            <a:ext cx="1512168" cy="1512168"/>
          </a:xfrm>
          <a:prstGeom prst="rect">
            <a:avLst/>
          </a:prstGeom>
          <a:noFill/>
        </p:spPr>
      </p:pic>
      <p:pic>
        <p:nvPicPr>
          <p:cNvPr id="34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293096"/>
            <a:ext cx="1512168" cy="1512168"/>
          </a:xfrm>
          <a:prstGeom prst="rect">
            <a:avLst/>
          </a:prstGeom>
          <a:noFill/>
        </p:spPr>
      </p:pic>
      <p:pic>
        <p:nvPicPr>
          <p:cNvPr id="32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365104"/>
            <a:ext cx="1512168" cy="1512168"/>
          </a:xfrm>
          <a:prstGeom prst="rect">
            <a:avLst/>
          </a:prstGeom>
          <a:noFill/>
        </p:spPr>
      </p:pic>
      <p:pic>
        <p:nvPicPr>
          <p:cNvPr id="29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365104"/>
            <a:ext cx="1512168" cy="1512168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539552" y="1628800"/>
            <a:ext cx="792088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179512" y="260648"/>
            <a:ext cx="2769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Zkus to ještě jednou:</a:t>
            </a:r>
            <a:endParaRPr lang="cs-CZ" sz="2400" dirty="0"/>
          </a:p>
        </p:txBody>
      </p:sp>
      <p:sp>
        <p:nvSpPr>
          <p:cNvPr id="4" name="Elipsa 3"/>
          <p:cNvSpPr/>
          <p:nvPr/>
        </p:nvSpPr>
        <p:spPr>
          <a:xfrm>
            <a:off x="611560" y="4293096"/>
            <a:ext cx="792088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403648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771800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427984" y="4221088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835696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131840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427984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702027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724128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846043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39552" y="1340768"/>
            <a:ext cx="0" cy="4320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Elipsa 29"/>
          <p:cNvSpPr/>
          <p:nvPr/>
        </p:nvSpPr>
        <p:spPr>
          <a:xfrm>
            <a:off x="6444208" y="414908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5364088" y="191683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2555776" y="4221088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cxnSp>
        <p:nvCxnSpPr>
          <p:cNvPr id="57" name="Přímá spojovací čára 56"/>
          <p:cNvCxnSpPr/>
          <p:nvPr/>
        </p:nvCxnSpPr>
        <p:spPr>
          <a:xfrm flipH="1">
            <a:off x="251520" y="3356992"/>
            <a:ext cx="8496944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99592" y="1268760"/>
            <a:ext cx="1656184" cy="38884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34076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395536" y="332656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Vytvoř dvojice a doplň :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80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203848" y="1268760"/>
            <a:ext cx="1944216" cy="3960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78092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50100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437112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89040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356992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78092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132856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70080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268760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06084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221088"/>
            <a:ext cx="792088" cy="651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0" name="Přímá spojnice se šipkou 29"/>
          <p:cNvCxnSpPr/>
          <p:nvPr/>
        </p:nvCxnSpPr>
        <p:spPr>
          <a:xfrm>
            <a:off x="6732240" y="2060848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9"/>
          <p:cNvCxnSpPr/>
          <p:nvPr/>
        </p:nvCxnSpPr>
        <p:spPr>
          <a:xfrm>
            <a:off x="6732240" y="256490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9"/>
          <p:cNvCxnSpPr/>
          <p:nvPr/>
        </p:nvCxnSpPr>
        <p:spPr>
          <a:xfrm>
            <a:off x="6804248" y="3068960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9"/>
          <p:cNvCxnSpPr/>
          <p:nvPr/>
        </p:nvCxnSpPr>
        <p:spPr>
          <a:xfrm>
            <a:off x="6804248" y="3717032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9"/>
          <p:cNvCxnSpPr/>
          <p:nvPr/>
        </p:nvCxnSpPr>
        <p:spPr>
          <a:xfrm>
            <a:off x="6732240" y="148478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3851920" y="54452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1331640" y="54452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5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2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99592" y="1268760"/>
            <a:ext cx="1656184" cy="38884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3265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Zkus to znovu: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8" name="Obdélník 7"/>
          <p:cNvSpPr/>
          <p:nvPr/>
        </p:nvSpPr>
        <p:spPr>
          <a:xfrm>
            <a:off x="3203848" y="1268760"/>
            <a:ext cx="1944216" cy="3960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se šipkou 29"/>
          <p:cNvCxnSpPr/>
          <p:nvPr/>
        </p:nvCxnSpPr>
        <p:spPr>
          <a:xfrm>
            <a:off x="6732240" y="2060848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9"/>
          <p:cNvCxnSpPr/>
          <p:nvPr/>
        </p:nvCxnSpPr>
        <p:spPr>
          <a:xfrm>
            <a:off x="6732240" y="2564904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9"/>
          <p:cNvCxnSpPr/>
          <p:nvPr/>
        </p:nvCxnSpPr>
        <p:spPr>
          <a:xfrm>
            <a:off x="6732240" y="3068960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9"/>
          <p:cNvCxnSpPr/>
          <p:nvPr/>
        </p:nvCxnSpPr>
        <p:spPr>
          <a:xfrm>
            <a:off x="6732240" y="3717032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9"/>
          <p:cNvCxnSpPr/>
          <p:nvPr/>
        </p:nvCxnSpPr>
        <p:spPr>
          <a:xfrm>
            <a:off x="6732240" y="4293096"/>
            <a:ext cx="1700539" cy="0"/>
          </a:xfrm>
          <a:prstGeom prst="straightConnector1">
            <a:avLst/>
          </a:prstGeom>
          <a:ln w="57150">
            <a:solidFill>
              <a:schemeClr val="tx1"/>
            </a:solidFill>
            <a:prstDash val="solid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Elipsa 24"/>
          <p:cNvSpPr/>
          <p:nvPr/>
        </p:nvSpPr>
        <p:spPr>
          <a:xfrm>
            <a:off x="3851920" y="54452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1331640" y="544522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2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  <p:pic>
        <p:nvPicPr>
          <p:cNvPr id="29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1412776"/>
            <a:ext cx="792088" cy="792088"/>
          </a:xfrm>
          <a:prstGeom prst="rect">
            <a:avLst/>
          </a:prstGeom>
          <a:noFill/>
        </p:spPr>
      </p:pic>
      <p:pic>
        <p:nvPicPr>
          <p:cNvPr id="30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348880"/>
            <a:ext cx="792088" cy="792088"/>
          </a:xfrm>
          <a:prstGeom prst="rect">
            <a:avLst/>
          </a:prstGeom>
          <a:noFill/>
        </p:spPr>
      </p:pic>
      <p:pic>
        <p:nvPicPr>
          <p:cNvPr id="31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284984"/>
            <a:ext cx="792088" cy="792088"/>
          </a:xfrm>
          <a:prstGeom prst="rect">
            <a:avLst/>
          </a:prstGeom>
          <a:noFill/>
        </p:spPr>
      </p:pic>
      <p:pic>
        <p:nvPicPr>
          <p:cNvPr id="32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293096"/>
            <a:ext cx="792088" cy="792088"/>
          </a:xfrm>
          <a:prstGeom prst="rect">
            <a:avLst/>
          </a:prstGeom>
          <a:noFill/>
        </p:spPr>
      </p:pic>
      <p:pic>
        <p:nvPicPr>
          <p:cNvPr id="33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4221088"/>
            <a:ext cx="792088" cy="792088"/>
          </a:xfrm>
          <a:prstGeom prst="rect">
            <a:avLst/>
          </a:prstGeom>
          <a:noFill/>
        </p:spPr>
      </p:pic>
      <p:pic>
        <p:nvPicPr>
          <p:cNvPr id="34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284984"/>
            <a:ext cx="792088" cy="792088"/>
          </a:xfrm>
          <a:prstGeom prst="rect">
            <a:avLst/>
          </a:prstGeom>
          <a:noFill/>
        </p:spPr>
      </p:pic>
      <p:pic>
        <p:nvPicPr>
          <p:cNvPr id="35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348880"/>
            <a:ext cx="792088" cy="792088"/>
          </a:xfrm>
          <a:prstGeom prst="rect">
            <a:avLst/>
          </a:prstGeom>
          <a:noFill/>
        </p:spPr>
      </p:pic>
      <p:pic>
        <p:nvPicPr>
          <p:cNvPr id="36" name="Picture 4" descr="Pes na růžovém 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1412776"/>
            <a:ext cx="792088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411760" y="980728"/>
            <a:ext cx="1872208" cy="3600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51520" y="980728"/>
            <a:ext cx="1800200" cy="3600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16"/>
          <p:cNvSpPr/>
          <p:nvPr/>
        </p:nvSpPr>
        <p:spPr>
          <a:xfrm>
            <a:off x="467544" y="285293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7"/>
          <p:cNvSpPr/>
          <p:nvPr/>
        </p:nvSpPr>
        <p:spPr>
          <a:xfrm>
            <a:off x="3246964" y="3571552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8"/>
          <p:cNvSpPr/>
          <p:nvPr/>
        </p:nvSpPr>
        <p:spPr>
          <a:xfrm>
            <a:off x="3236683" y="293192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9"/>
          <p:cNvSpPr/>
          <p:nvPr/>
        </p:nvSpPr>
        <p:spPr>
          <a:xfrm>
            <a:off x="3246964" y="2178736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20"/>
          <p:cNvSpPr/>
          <p:nvPr/>
        </p:nvSpPr>
        <p:spPr>
          <a:xfrm>
            <a:off x="460828" y="210672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21"/>
          <p:cNvSpPr/>
          <p:nvPr/>
        </p:nvSpPr>
        <p:spPr>
          <a:xfrm>
            <a:off x="3222702" y="1430257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22"/>
          <p:cNvSpPr/>
          <p:nvPr/>
        </p:nvSpPr>
        <p:spPr>
          <a:xfrm>
            <a:off x="514176" y="133332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36"/>
          <p:cNvSpPr/>
          <p:nvPr/>
        </p:nvSpPr>
        <p:spPr>
          <a:xfrm>
            <a:off x="467544" y="364502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43"/>
          <p:cNvCxnSpPr/>
          <p:nvPr/>
        </p:nvCxnSpPr>
        <p:spPr>
          <a:xfrm flipH="1" flipV="1">
            <a:off x="213792" y="5373217"/>
            <a:ext cx="8750696" cy="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611560" y="5661248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9</a:t>
            </a:r>
            <a:endParaRPr lang="cs-CZ" sz="4800" dirty="0">
              <a:solidFill>
                <a:schemeClr val="tx1"/>
              </a:solidFill>
            </a:endParaRPr>
          </a:p>
        </p:txBody>
      </p:sp>
      <p:cxnSp>
        <p:nvCxnSpPr>
          <p:cNvPr id="22" name="Přímá spojnice 10"/>
          <p:cNvCxnSpPr/>
          <p:nvPr/>
        </p:nvCxnSpPr>
        <p:spPr>
          <a:xfrm>
            <a:off x="4644008" y="692696"/>
            <a:ext cx="0" cy="4627673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323528" y="260648"/>
            <a:ext cx="39568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Přiřaď počet a doplň znak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4" name="Vývojový diagram: spojnice 22"/>
          <p:cNvSpPr/>
          <p:nvPr/>
        </p:nvSpPr>
        <p:spPr>
          <a:xfrm>
            <a:off x="1259632" y="13407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2"/>
          <p:cNvSpPr/>
          <p:nvPr/>
        </p:nvSpPr>
        <p:spPr>
          <a:xfrm>
            <a:off x="1259632" y="206084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2"/>
          <p:cNvSpPr/>
          <p:nvPr/>
        </p:nvSpPr>
        <p:spPr>
          <a:xfrm>
            <a:off x="2555776" y="3140968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2"/>
          <p:cNvSpPr/>
          <p:nvPr/>
        </p:nvSpPr>
        <p:spPr>
          <a:xfrm>
            <a:off x="2555776" y="256490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2"/>
          <p:cNvSpPr/>
          <p:nvPr/>
        </p:nvSpPr>
        <p:spPr>
          <a:xfrm>
            <a:off x="2555776" y="184482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2"/>
          <p:cNvSpPr/>
          <p:nvPr/>
        </p:nvSpPr>
        <p:spPr>
          <a:xfrm>
            <a:off x="2555776" y="1124744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2"/>
          <p:cNvSpPr/>
          <p:nvPr/>
        </p:nvSpPr>
        <p:spPr>
          <a:xfrm>
            <a:off x="2627784" y="3789040"/>
            <a:ext cx="457200" cy="4572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691680" y="5661248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6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699792" y="5661248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6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707904" y="5661248"/>
            <a:ext cx="764086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7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092280" y="980728"/>
            <a:ext cx="1872208" cy="3600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932040" y="980728"/>
            <a:ext cx="1872208" cy="3600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052736"/>
            <a:ext cx="792088" cy="792088"/>
          </a:xfrm>
          <a:prstGeom prst="rect">
            <a:avLst/>
          </a:prstGeom>
          <a:noFill/>
        </p:spPr>
      </p:pic>
      <p:pic>
        <p:nvPicPr>
          <p:cNvPr id="37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1988840"/>
            <a:ext cx="792088" cy="792088"/>
          </a:xfrm>
          <a:prstGeom prst="rect">
            <a:avLst/>
          </a:prstGeom>
          <a:noFill/>
        </p:spPr>
      </p:pic>
      <p:pic>
        <p:nvPicPr>
          <p:cNvPr id="38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1052736"/>
            <a:ext cx="792088" cy="792088"/>
          </a:xfrm>
          <a:prstGeom prst="rect">
            <a:avLst/>
          </a:prstGeom>
          <a:noFill/>
        </p:spPr>
      </p:pic>
      <p:pic>
        <p:nvPicPr>
          <p:cNvPr id="39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645024"/>
            <a:ext cx="792088" cy="792088"/>
          </a:xfrm>
          <a:prstGeom prst="rect">
            <a:avLst/>
          </a:prstGeom>
          <a:noFill/>
        </p:spPr>
      </p:pic>
      <p:pic>
        <p:nvPicPr>
          <p:cNvPr id="40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24944"/>
            <a:ext cx="792088" cy="792088"/>
          </a:xfrm>
          <a:prstGeom prst="rect">
            <a:avLst/>
          </a:prstGeom>
          <a:noFill/>
        </p:spPr>
      </p:pic>
      <p:pic>
        <p:nvPicPr>
          <p:cNvPr id="41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852936"/>
            <a:ext cx="792088" cy="792088"/>
          </a:xfrm>
          <a:prstGeom prst="rect">
            <a:avLst/>
          </a:prstGeom>
          <a:noFill/>
        </p:spPr>
      </p:pic>
      <p:pic>
        <p:nvPicPr>
          <p:cNvPr id="42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060848"/>
            <a:ext cx="792088" cy="792088"/>
          </a:xfrm>
          <a:prstGeom prst="rect">
            <a:avLst/>
          </a:prstGeom>
          <a:noFill/>
        </p:spPr>
      </p:pic>
      <p:pic>
        <p:nvPicPr>
          <p:cNvPr id="43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916832"/>
            <a:ext cx="792088" cy="792088"/>
          </a:xfrm>
          <a:prstGeom prst="rect">
            <a:avLst/>
          </a:prstGeom>
          <a:noFill/>
        </p:spPr>
      </p:pic>
      <p:pic>
        <p:nvPicPr>
          <p:cNvPr id="4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124744"/>
            <a:ext cx="792088" cy="792088"/>
          </a:xfrm>
          <a:prstGeom prst="rect">
            <a:avLst/>
          </a:prstGeom>
          <a:noFill/>
        </p:spPr>
      </p:pic>
      <p:pic>
        <p:nvPicPr>
          <p:cNvPr id="45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1988840"/>
            <a:ext cx="792088" cy="792088"/>
          </a:xfrm>
          <a:prstGeom prst="rect">
            <a:avLst/>
          </a:prstGeom>
          <a:noFill/>
        </p:spPr>
      </p:pic>
      <p:pic>
        <p:nvPicPr>
          <p:cNvPr id="46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1052736"/>
            <a:ext cx="792088" cy="792088"/>
          </a:xfrm>
          <a:prstGeom prst="rect">
            <a:avLst/>
          </a:prstGeom>
          <a:noFill/>
        </p:spPr>
      </p:pic>
      <p:pic>
        <p:nvPicPr>
          <p:cNvPr id="47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3717032"/>
            <a:ext cx="792088" cy="792088"/>
          </a:xfrm>
          <a:prstGeom prst="rect">
            <a:avLst/>
          </a:prstGeom>
          <a:noFill/>
        </p:spPr>
      </p:pic>
      <p:pic>
        <p:nvPicPr>
          <p:cNvPr id="48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2852936"/>
            <a:ext cx="792088" cy="792088"/>
          </a:xfrm>
          <a:prstGeom prst="rect">
            <a:avLst/>
          </a:prstGeom>
          <a:noFill/>
        </p:spPr>
      </p:pic>
      <p:sp>
        <p:nvSpPr>
          <p:cNvPr id="51" name="TextovéPole 50"/>
          <p:cNvSpPr txBox="1"/>
          <p:nvPr/>
        </p:nvSpPr>
        <p:spPr>
          <a:xfrm>
            <a:off x="5652120" y="5661248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444208" y="55892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092280" y="55892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pic>
        <p:nvPicPr>
          <p:cNvPr id="5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5004048" y="1484784"/>
          <a:ext cx="3048000" cy="2968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</a:tblGrid>
              <a:tr h="9893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323528" y="1484784"/>
          <a:ext cx="3048000" cy="2968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</a:tblGrid>
              <a:tr h="9893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332656"/>
            <a:ext cx="3191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Doplň znaky nerovnosti: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7" name="Elipsa 6"/>
          <p:cNvSpPr/>
          <p:nvPr/>
        </p:nvSpPr>
        <p:spPr>
          <a:xfrm>
            <a:off x="7236296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2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5148064" y="162880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555776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11560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2339752" y="1628800"/>
            <a:ext cx="1008112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555776" y="263691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539552" y="162880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39552" y="263691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6948264" y="2564904"/>
            <a:ext cx="1008112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220072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5220072" y="256490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7164288" y="162880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4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923928" y="522920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96136" y="522920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835696" y="522920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932040" y="522920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915816" y="522920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971600" y="5301208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cxnSp>
        <p:nvCxnSpPr>
          <p:cNvPr id="27" name="Přímá spojovací čára 26"/>
          <p:cNvCxnSpPr/>
          <p:nvPr/>
        </p:nvCxnSpPr>
        <p:spPr>
          <a:xfrm flipH="1">
            <a:off x="395536" y="5085184"/>
            <a:ext cx="8496944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ulka 15"/>
          <p:cNvGraphicFramePr>
            <a:graphicFrameLocks noGrp="1"/>
          </p:cNvGraphicFramePr>
          <p:nvPr/>
        </p:nvGraphicFramePr>
        <p:xfrm>
          <a:off x="5004048" y="1484784"/>
          <a:ext cx="3048000" cy="2968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</a:tblGrid>
              <a:tr h="9893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323528" y="1484784"/>
          <a:ext cx="3048000" cy="2968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</a:tblGrid>
              <a:tr h="9893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893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332656"/>
            <a:ext cx="2769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Zkus to ještě jednou: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1886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7" name="Elipsa 6"/>
          <p:cNvSpPr/>
          <p:nvPr/>
        </p:nvSpPr>
        <p:spPr>
          <a:xfrm>
            <a:off x="7236296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5148064" y="162880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555776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7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11560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8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2339752" y="1628800"/>
            <a:ext cx="1008112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555776" y="263691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539552" y="1628800"/>
            <a:ext cx="936104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10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39552" y="2636912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7164288" y="2564904"/>
            <a:ext cx="792088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220072" y="3573016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6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5220072" y="2564904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3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7164288" y="1628800"/>
            <a:ext cx="720080" cy="720080"/>
          </a:xfrm>
          <a:prstGeom prst="ellipse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9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31840" y="55892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=</a:t>
            </a:r>
            <a:endParaRPr lang="cs-CZ" sz="4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139952" y="55892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788024" y="5589240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95536" y="5517232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331640" y="5517232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&gt;</a:t>
            </a:r>
            <a:endParaRPr lang="cs-CZ" sz="4400" b="1" dirty="0"/>
          </a:p>
        </p:txBody>
      </p:sp>
      <p:cxnSp>
        <p:nvCxnSpPr>
          <p:cNvPr id="27" name="Přímá spojovací čára 26"/>
          <p:cNvCxnSpPr/>
          <p:nvPr/>
        </p:nvCxnSpPr>
        <p:spPr>
          <a:xfrm flipH="1">
            <a:off x="395536" y="5085184"/>
            <a:ext cx="8496944" cy="0"/>
          </a:xfrm>
          <a:prstGeom prst="line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94040"/>
            <a:ext cx="648072" cy="648072"/>
          </a:xfrm>
          <a:prstGeom prst="rect">
            <a:avLst/>
          </a:prstGeom>
        </p:spPr>
      </p:pic>
      <p:sp>
        <p:nvSpPr>
          <p:cNvPr id="29" name="TextovéPole 28"/>
          <p:cNvSpPr txBox="1"/>
          <p:nvPr/>
        </p:nvSpPr>
        <p:spPr>
          <a:xfrm>
            <a:off x="2267744" y="5517232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&lt;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707</TotalTime>
  <Words>320</Words>
  <Application>Microsoft Office PowerPoint</Application>
  <PresentationFormat>Předvádění na obrazovce (4:3)</PresentationFormat>
  <Paragraphs>123</Paragraphs>
  <Slides>11</Slides>
  <Notes>2</Notes>
  <HiddenSlides>1</HiddenSlides>
  <MMClips>8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  <vt:variant>
        <vt:lpstr>Vlastní prezentace</vt:lpstr>
      </vt:variant>
      <vt:variant>
        <vt:i4>2</vt:i4>
      </vt:variant>
    </vt:vector>
  </HeadingPairs>
  <TitlesOfParts>
    <vt:vector size="14" baseType="lpstr">
      <vt:lpstr>Motiv systému Office</vt:lpstr>
      <vt:lpstr>Porovnávání v oboru do 10 I. VY_32_INOVACE_3C_16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94</cp:revision>
  <dcterms:created xsi:type="dcterms:W3CDTF">2011-02-01T19:13:05Z</dcterms:created>
  <dcterms:modified xsi:type="dcterms:W3CDTF">2013-01-21T12:29:36Z</dcterms:modified>
</cp:coreProperties>
</file>