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5"/>
  </p:notesMasterIdLst>
  <p:sldIdLst>
    <p:sldId id="270" r:id="rId4"/>
    <p:sldId id="271" r:id="rId5"/>
    <p:sldId id="274" r:id="rId6"/>
    <p:sldId id="292" r:id="rId7"/>
    <p:sldId id="293" r:id="rId8"/>
    <p:sldId id="294" r:id="rId9"/>
    <p:sldId id="296" r:id="rId10"/>
    <p:sldId id="297" r:id="rId11"/>
    <p:sldId id="295" r:id="rId12"/>
    <p:sldId id="298" r:id="rId13"/>
    <p:sldId id="273" r:id="rId14"/>
  </p:sldIdLst>
  <p:sldSz cx="9144000" cy="6858000" type="screen4x3"/>
  <p:notesSz cx="6858000" cy="9144000"/>
  <p:custShowLst>
    <p:custShow name="Vlastní prezentace _ ukázka" id="0">
      <p:sldLst/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42" autoAdjust="0"/>
    <p:restoredTop sz="94660"/>
  </p:normalViewPr>
  <p:slideViewPr>
    <p:cSldViewPr>
      <p:cViewPr>
        <p:scale>
          <a:sx n="70" d="100"/>
          <a:sy n="70" d="100"/>
        </p:scale>
        <p:origin x="-1380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7.png"/><Relationship Id="rId4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7.pn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7.pn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Rozklad čísel v oboru do 10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VY_32_INOVACE_3C_18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Matematika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4858579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058"/>
                <a:gridCol w="5976862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Rozklad čísel v oboru do 10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jednotlivých pracovních listech je vždy zadání.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Nejprve žáci doplňují číselnou řadu přetažením číslic, potom čtou rozklad čísla 6 a kontrolují na obrázku.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Na dalších pracovních listech žáci doplňují čísla do znázorněného rozkladu.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poslední části již žáci přetahují dělítko podle zadání.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každý správně dokončený úkol si žáci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prosinec2011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011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Elipsa 29"/>
          <p:cNvSpPr/>
          <p:nvPr/>
        </p:nvSpPr>
        <p:spPr>
          <a:xfrm>
            <a:off x="251520" y="1124744"/>
            <a:ext cx="1080120" cy="1008112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1331640" y="1124744"/>
            <a:ext cx="1080120" cy="1008112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9" name="Elipsa 38"/>
          <p:cNvSpPr/>
          <p:nvPr/>
        </p:nvSpPr>
        <p:spPr>
          <a:xfrm>
            <a:off x="2411760" y="1124744"/>
            <a:ext cx="1080120" cy="1008112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3491880" y="1124744"/>
            <a:ext cx="1080120" cy="1008112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4572000" y="1124744"/>
            <a:ext cx="1080120" cy="1008112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1" name="Elipsa 40"/>
          <p:cNvSpPr/>
          <p:nvPr/>
        </p:nvSpPr>
        <p:spPr>
          <a:xfrm>
            <a:off x="5652120" y="1124744"/>
            <a:ext cx="1080120" cy="1008112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6732240" y="1124744"/>
            <a:ext cx="1080120" cy="1008112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27528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 číselnou řadu:</a:t>
            </a:r>
            <a:endParaRPr lang="cs-CZ" sz="2400" dirty="0"/>
          </a:p>
        </p:txBody>
      </p:sp>
      <p:sp>
        <p:nvSpPr>
          <p:cNvPr id="7" name="Elipsa 6"/>
          <p:cNvSpPr/>
          <p:nvPr/>
        </p:nvSpPr>
        <p:spPr>
          <a:xfrm>
            <a:off x="4211960" y="443711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483768" y="443711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3347864" y="443711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5796136" y="1268760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57" name="Přímá spojovací čára 56"/>
          <p:cNvCxnSpPr/>
          <p:nvPr/>
        </p:nvCxnSpPr>
        <p:spPr>
          <a:xfrm flipH="1">
            <a:off x="251520" y="3284984"/>
            <a:ext cx="8568952" cy="72008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2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894040"/>
            <a:ext cx="648072" cy="648072"/>
          </a:xfrm>
          <a:prstGeom prst="rect">
            <a:avLst/>
          </a:prstGeom>
        </p:spPr>
      </p:pic>
      <p:sp>
        <p:nvSpPr>
          <p:cNvPr id="32" name="Elipsa 31"/>
          <p:cNvSpPr/>
          <p:nvPr/>
        </p:nvSpPr>
        <p:spPr>
          <a:xfrm>
            <a:off x="3707904" y="1268760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1475656" y="443711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539552" y="443711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6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Elipsa 29"/>
          <p:cNvSpPr/>
          <p:nvPr/>
        </p:nvSpPr>
        <p:spPr>
          <a:xfrm>
            <a:off x="251520" y="1124744"/>
            <a:ext cx="1080120" cy="1008112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1331640" y="1124744"/>
            <a:ext cx="1080120" cy="1008112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9" name="Elipsa 38"/>
          <p:cNvSpPr/>
          <p:nvPr/>
        </p:nvSpPr>
        <p:spPr>
          <a:xfrm>
            <a:off x="2411760" y="1124744"/>
            <a:ext cx="1080120" cy="1008112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3491880" y="1124744"/>
            <a:ext cx="1080120" cy="1008112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4572000" y="1124744"/>
            <a:ext cx="1080120" cy="1008112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1" name="Elipsa 40"/>
          <p:cNvSpPr/>
          <p:nvPr/>
        </p:nvSpPr>
        <p:spPr>
          <a:xfrm>
            <a:off x="5652120" y="1124744"/>
            <a:ext cx="1080120" cy="1008112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6732240" y="1124744"/>
            <a:ext cx="1080120" cy="1008112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2769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Zkus to ještě jednou:</a:t>
            </a:r>
            <a:endParaRPr lang="cs-CZ" sz="2400" dirty="0"/>
          </a:p>
        </p:txBody>
      </p:sp>
      <p:sp>
        <p:nvSpPr>
          <p:cNvPr id="7" name="Elipsa 6"/>
          <p:cNvSpPr/>
          <p:nvPr/>
        </p:nvSpPr>
        <p:spPr>
          <a:xfrm>
            <a:off x="4211960" y="443711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483768" y="443711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3347864" y="443711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2555776" y="1268760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57" name="Přímá spojovací čára 56"/>
          <p:cNvCxnSpPr/>
          <p:nvPr/>
        </p:nvCxnSpPr>
        <p:spPr>
          <a:xfrm flipH="1">
            <a:off x="251520" y="3284984"/>
            <a:ext cx="8568952" cy="72008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2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894040"/>
            <a:ext cx="648072" cy="648072"/>
          </a:xfrm>
          <a:prstGeom prst="rect">
            <a:avLst/>
          </a:prstGeom>
        </p:spPr>
      </p:pic>
      <p:sp>
        <p:nvSpPr>
          <p:cNvPr id="32" name="Elipsa 31"/>
          <p:cNvSpPr/>
          <p:nvPr/>
        </p:nvSpPr>
        <p:spPr>
          <a:xfrm>
            <a:off x="5004048" y="443711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1475656" y="443711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6804248" y="1268760"/>
            <a:ext cx="1008112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6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3"/>
          <p:cNvCxnSpPr/>
          <p:nvPr/>
        </p:nvCxnSpPr>
        <p:spPr>
          <a:xfrm>
            <a:off x="6660232" y="2420888"/>
            <a:ext cx="0" cy="10081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249289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49289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49289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249289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49289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2492896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Elipsa 14"/>
          <p:cNvSpPr/>
          <p:nvPr/>
        </p:nvSpPr>
        <p:spPr>
          <a:xfrm>
            <a:off x="4572000" y="1340768"/>
            <a:ext cx="1080120" cy="100811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3059832" y="1412776"/>
            <a:ext cx="1080120" cy="100811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3779912" y="188640"/>
            <a:ext cx="1080120" cy="1008112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4788024" y="1484784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3275856" y="155679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3923928" y="332656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21" name="Přímá spojovací čára 20"/>
          <p:cNvCxnSpPr/>
          <p:nvPr/>
        </p:nvCxnSpPr>
        <p:spPr>
          <a:xfrm flipH="1">
            <a:off x="3995936" y="1196752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4355976" y="1196752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179512" y="188640"/>
            <a:ext cx="21874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Čti rozklad čísel:</a:t>
            </a:r>
            <a:endParaRPr lang="cs-CZ" sz="2400" dirty="0"/>
          </a:p>
        </p:txBody>
      </p:sp>
      <p:cxnSp>
        <p:nvCxnSpPr>
          <p:cNvPr id="32" name="Přímá spojovací čára 31"/>
          <p:cNvCxnSpPr/>
          <p:nvPr/>
        </p:nvCxnSpPr>
        <p:spPr>
          <a:xfrm>
            <a:off x="4427984" y="5445224"/>
            <a:ext cx="0" cy="10081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Elipsa 38"/>
          <p:cNvSpPr/>
          <p:nvPr/>
        </p:nvSpPr>
        <p:spPr>
          <a:xfrm>
            <a:off x="3419872" y="4509120"/>
            <a:ext cx="1080120" cy="100811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1907704" y="4509120"/>
            <a:ext cx="1080120" cy="100811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1" name="Elipsa 40"/>
          <p:cNvSpPr/>
          <p:nvPr/>
        </p:nvSpPr>
        <p:spPr>
          <a:xfrm>
            <a:off x="2627784" y="3501008"/>
            <a:ext cx="1080120" cy="1008112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2" name="Elipsa 41"/>
          <p:cNvSpPr/>
          <p:nvPr/>
        </p:nvSpPr>
        <p:spPr>
          <a:xfrm>
            <a:off x="3635896" y="4653136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3" name="Elipsa 42"/>
          <p:cNvSpPr/>
          <p:nvPr/>
        </p:nvSpPr>
        <p:spPr>
          <a:xfrm>
            <a:off x="2123728" y="4653136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2843808" y="3645024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45" name="Přímá spojovací čára 44"/>
          <p:cNvCxnSpPr/>
          <p:nvPr/>
        </p:nvCxnSpPr>
        <p:spPr>
          <a:xfrm flipH="1">
            <a:off x="2843808" y="4365104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3203848" y="4365104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7cípá hvězda 46"/>
          <p:cNvSpPr/>
          <p:nvPr/>
        </p:nvSpPr>
        <p:spPr>
          <a:xfrm>
            <a:off x="5436096" y="5589240"/>
            <a:ext cx="792088" cy="7200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7cípá hvězda 47"/>
          <p:cNvSpPr/>
          <p:nvPr/>
        </p:nvSpPr>
        <p:spPr>
          <a:xfrm>
            <a:off x="4499992" y="5589240"/>
            <a:ext cx="792088" cy="7200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7cípá hvězda 48"/>
          <p:cNvSpPr/>
          <p:nvPr/>
        </p:nvSpPr>
        <p:spPr>
          <a:xfrm>
            <a:off x="3563888" y="5589240"/>
            <a:ext cx="792088" cy="7200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7cípá hvězda 49"/>
          <p:cNvSpPr/>
          <p:nvPr/>
        </p:nvSpPr>
        <p:spPr>
          <a:xfrm>
            <a:off x="2627784" y="5589240"/>
            <a:ext cx="792088" cy="7200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7cípá hvězda 50"/>
          <p:cNvSpPr/>
          <p:nvPr/>
        </p:nvSpPr>
        <p:spPr>
          <a:xfrm>
            <a:off x="1691680" y="5589240"/>
            <a:ext cx="792088" cy="7200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7cípá hvězda 51"/>
          <p:cNvSpPr/>
          <p:nvPr/>
        </p:nvSpPr>
        <p:spPr>
          <a:xfrm>
            <a:off x="755576" y="5589240"/>
            <a:ext cx="792088" cy="7200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244408" y="5894040"/>
            <a:ext cx="648072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522920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522920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522920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522920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157192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5157192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251520" y="188640"/>
            <a:ext cx="3144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 čísla do rozkladu:</a:t>
            </a:r>
            <a:endParaRPr lang="cs-CZ" sz="2400" dirty="0"/>
          </a:p>
        </p:txBody>
      </p:sp>
      <p:sp>
        <p:nvSpPr>
          <p:cNvPr id="10" name="Elipsa 9"/>
          <p:cNvSpPr/>
          <p:nvPr/>
        </p:nvSpPr>
        <p:spPr>
          <a:xfrm>
            <a:off x="3563888" y="188640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028384" y="3645024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028384" y="2780928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7956376" y="191683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7956376" y="1052736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98884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198884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198884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198884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98884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198884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98884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23" name="Přímá spojovací čára 22"/>
          <p:cNvCxnSpPr/>
          <p:nvPr/>
        </p:nvCxnSpPr>
        <p:spPr>
          <a:xfrm flipH="1">
            <a:off x="3635896" y="908720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3995936" y="908720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5220072" y="1844824"/>
            <a:ext cx="0" cy="10081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2987824" y="5157192"/>
            <a:ext cx="0" cy="10081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Elipsa 30"/>
          <p:cNvSpPr/>
          <p:nvPr/>
        </p:nvSpPr>
        <p:spPr>
          <a:xfrm>
            <a:off x="3275856" y="3501008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32" name="Přímá spojovací čára 31"/>
          <p:cNvCxnSpPr/>
          <p:nvPr/>
        </p:nvCxnSpPr>
        <p:spPr>
          <a:xfrm flipH="1">
            <a:off x="3347864" y="4221088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3707904" y="4221088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522920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522920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522920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316416" y="6021288"/>
            <a:ext cx="648072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1520" y="188640"/>
            <a:ext cx="2769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Zkus to ještě jednou:</a:t>
            </a:r>
            <a:endParaRPr lang="cs-CZ" sz="2400" dirty="0"/>
          </a:p>
        </p:txBody>
      </p:sp>
      <p:sp>
        <p:nvSpPr>
          <p:cNvPr id="10" name="Elipsa 9"/>
          <p:cNvSpPr/>
          <p:nvPr/>
        </p:nvSpPr>
        <p:spPr>
          <a:xfrm>
            <a:off x="3563888" y="188640"/>
            <a:ext cx="936104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028384" y="3645024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028384" y="2780928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7956376" y="191683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7956376" y="1052736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23" name="Přímá spojovací čára 22"/>
          <p:cNvCxnSpPr/>
          <p:nvPr/>
        </p:nvCxnSpPr>
        <p:spPr>
          <a:xfrm flipH="1">
            <a:off x="3635896" y="908720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3995936" y="908720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331640" y="5229200"/>
            <a:ext cx="0" cy="10081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3347864" y="1772816"/>
            <a:ext cx="0" cy="10081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Elipsa 30"/>
          <p:cNvSpPr/>
          <p:nvPr/>
        </p:nvSpPr>
        <p:spPr>
          <a:xfrm>
            <a:off x="3275856" y="3501008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32" name="Přímá spojovací čára 31"/>
          <p:cNvCxnSpPr/>
          <p:nvPr/>
        </p:nvCxnSpPr>
        <p:spPr>
          <a:xfrm flipH="1">
            <a:off x="3347864" y="4221088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3707904" y="4221088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6021288"/>
            <a:ext cx="648072" cy="648072"/>
          </a:xfrm>
          <a:prstGeom prst="rect">
            <a:avLst/>
          </a:prstGeom>
        </p:spPr>
      </p:pic>
      <p:sp>
        <p:nvSpPr>
          <p:cNvPr id="38" name="Měsíc 37"/>
          <p:cNvSpPr/>
          <p:nvPr/>
        </p:nvSpPr>
        <p:spPr>
          <a:xfrm>
            <a:off x="683568" y="1916832"/>
            <a:ext cx="457200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Měsíc 38"/>
          <p:cNvSpPr/>
          <p:nvPr/>
        </p:nvSpPr>
        <p:spPr>
          <a:xfrm>
            <a:off x="1475656" y="1916832"/>
            <a:ext cx="457200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Měsíc 39"/>
          <p:cNvSpPr/>
          <p:nvPr/>
        </p:nvSpPr>
        <p:spPr>
          <a:xfrm>
            <a:off x="2123728" y="1916832"/>
            <a:ext cx="457200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Měsíc 40"/>
          <p:cNvSpPr/>
          <p:nvPr/>
        </p:nvSpPr>
        <p:spPr>
          <a:xfrm>
            <a:off x="2771800" y="1916832"/>
            <a:ext cx="457200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Měsíc 41"/>
          <p:cNvSpPr/>
          <p:nvPr/>
        </p:nvSpPr>
        <p:spPr>
          <a:xfrm>
            <a:off x="3491880" y="1916832"/>
            <a:ext cx="457200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Měsíc 42"/>
          <p:cNvSpPr/>
          <p:nvPr/>
        </p:nvSpPr>
        <p:spPr>
          <a:xfrm>
            <a:off x="4139952" y="1916832"/>
            <a:ext cx="457200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Měsíc 43"/>
          <p:cNvSpPr/>
          <p:nvPr/>
        </p:nvSpPr>
        <p:spPr>
          <a:xfrm>
            <a:off x="4788024" y="1916832"/>
            <a:ext cx="457200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Měsíc 44"/>
          <p:cNvSpPr/>
          <p:nvPr/>
        </p:nvSpPr>
        <p:spPr>
          <a:xfrm>
            <a:off x="5436096" y="1916832"/>
            <a:ext cx="457200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Měsíc 45"/>
          <p:cNvSpPr/>
          <p:nvPr/>
        </p:nvSpPr>
        <p:spPr>
          <a:xfrm>
            <a:off x="6156176" y="1916832"/>
            <a:ext cx="457200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Měsíc 46"/>
          <p:cNvSpPr/>
          <p:nvPr/>
        </p:nvSpPr>
        <p:spPr>
          <a:xfrm>
            <a:off x="6804248" y="1916832"/>
            <a:ext cx="457200" cy="9144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Slunce 47"/>
          <p:cNvSpPr/>
          <p:nvPr/>
        </p:nvSpPr>
        <p:spPr>
          <a:xfrm>
            <a:off x="683568" y="5445224"/>
            <a:ext cx="576064" cy="57606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Slunce 48"/>
          <p:cNvSpPr/>
          <p:nvPr/>
        </p:nvSpPr>
        <p:spPr>
          <a:xfrm>
            <a:off x="5724128" y="5445224"/>
            <a:ext cx="576064" cy="57606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Slunce 49"/>
          <p:cNvSpPr/>
          <p:nvPr/>
        </p:nvSpPr>
        <p:spPr>
          <a:xfrm>
            <a:off x="5004048" y="5445224"/>
            <a:ext cx="576064" cy="57606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Slunce 50"/>
          <p:cNvSpPr/>
          <p:nvPr/>
        </p:nvSpPr>
        <p:spPr>
          <a:xfrm>
            <a:off x="4283968" y="5445224"/>
            <a:ext cx="576064" cy="57606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Slunce 51"/>
          <p:cNvSpPr/>
          <p:nvPr/>
        </p:nvSpPr>
        <p:spPr>
          <a:xfrm>
            <a:off x="3563888" y="5445224"/>
            <a:ext cx="576064" cy="57606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Slunce 52"/>
          <p:cNvSpPr/>
          <p:nvPr/>
        </p:nvSpPr>
        <p:spPr>
          <a:xfrm>
            <a:off x="2843808" y="5445224"/>
            <a:ext cx="576064" cy="57606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Slunce 53"/>
          <p:cNvSpPr/>
          <p:nvPr/>
        </p:nvSpPr>
        <p:spPr>
          <a:xfrm>
            <a:off x="2123728" y="5445224"/>
            <a:ext cx="576064" cy="57606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Slunce 54"/>
          <p:cNvSpPr/>
          <p:nvPr/>
        </p:nvSpPr>
        <p:spPr>
          <a:xfrm>
            <a:off x="1403648" y="5445224"/>
            <a:ext cx="576064" cy="57606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1520" y="188640"/>
            <a:ext cx="14880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Pracuj dál:</a:t>
            </a:r>
            <a:endParaRPr lang="cs-CZ" sz="2400" dirty="0"/>
          </a:p>
        </p:txBody>
      </p:sp>
      <p:sp>
        <p:nvSpPr>
          <p:cNvPr id="10" name="Elipsa 9"/>
          <p:cNvSpPr/>
          <p:nvPr/>
        </p:nvSpPr>
        <p:spPr>
          <a:xfrm>
            <a:off x="3563888" y="188640"/>
            <a:ext cx="792088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244408" y="2492896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8244408" y="764704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23" name="Přímá spojovací čára 22"/>
          <p:cNvCxnSpPr/>
          <p:nvPr/>
        </p:nvCxnSpPr>
        <p:spPr>
          <a:xfrm flipH="1">
            <a:off x="3635896" y="908720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3995936" y="908720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2051720" y="5085184"/>
            <a:ext cx="0" cy="10081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Elipsa 30"/>
          <p:cNvSpPr/>
          <p:nvPr/>
        </p:nvSpPr>
        <p:spPr>
          <a:xfrm>
            <a:off x="3275856" y="3501008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32" name="Přímá spojovací čára 31"/>
          <p:cNvCxnSpPr/>
          <p:nvPr/>
        </p:nvCxnSpPr>
        <p:spPr>
          <a:xfrm flipH="1">
            <a:off x="3347864" y="4221088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3707904" y="4221088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6021288"/>
            <a:ext cx="648072" cy="648072"/>
          </a:xfrm>
          <a:prstGeom prst="rect">
            <a:avLst/>
          </a:prstGeom>
        </p:spPr>
      </p:pic>
      <p:sp>
        <p:nvSpPr>
          <p:cNvPr id="34" name="Zkosené hrany 33"/>
          <p:cNvSpPr/>
          <p:nvPr/>
        </p:nvSpPr>
        <p:spPr>
          <a:xfrm>
            <a:off x="2123728" y="5229200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kosené hrany 34"/>
          <p:cNvSpPr/>
          <p:nvPr/>
        </p:nvSpPr>
        <p:spPr>
          <a:xfrm>
            <a:off x="3995936" y="5229200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kosené hrany 35"/>
          <p:cNvSpPr/>
          <p:nvPr/>
        </p:nvSpPr>
        <p:spPr>
          <a:xfrm>
            <a:off x="3059832" y="5229200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Zkosené hrany 55"/>
          <p:cNvSpPr/>
          <p:nvPr/>
        </p:nvSpPr>
        <p:spPr>
          <a:xfrm>
            <a:off x="1187624" y="5229200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Zkosené hrany 56"/>
          <p:cNvSpPr/>
          <p:nvPr/>
        </p:nvSpPr>
        <p:spPr>
          <a:xfrm>
            <a:off x="251520" y="5229200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8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1772816"/>
            <a:ext cx="1296144" cy="1296144"/>
          </a:xfrm>
          <a:prstGeom prst="rect">
            <a:avLst/>
          </a:prstGeom>
          <a:noFill/>
        </p:spPr>
      </p:pic>
      <p:pic>
        <p:nvPicPr>
          <p:cNvPr id="59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1772816"/>
            <a:ext cx="1296144" cy="1296144"/>
          </a:xfrm>
          <a:prstGeom prst="rect">
            <a:avLst/>
          </a:prstGeom>
          <a:noFill/>
        </p:spPr>
      </p:pic>
      <p:pic>
        <p:nvPicPr>
          <p:cNvPr id="60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772816"/>
            <a:ext cx="1296144" cy="1296144"/>
          </a:xfrm>
          <a:prstGeom prst="rect">
            <a:avLst/>
          </a:prstGeom>
          <a:noFill/>
        </p:spPr>
      </p:pic>
      <p:pic>
        <p:nvPicPr>
          <p:cNvPr id="64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1700808"/>
            <a:ext cx="1296144" cy="1296144"/>
          </a:xfrm>
          <a:prstGeom prst="rect">
            <a:avLst/>
          </a:prstGeom>
          <a:noFill/>
        </p:spPr>
      </p:pic>
      <p:pic>
        <p:nvPicPr>
          <p:cNvPr id="65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1772816"/>
            <a:ext cx="1296144" cy="1296144"/>
          </a:xfrm>
          <a:prstGeom prst="rect">
            <a:avLst/>
          </a:prstGeom>
          <a:noFill/>
        </p:spPr>
      </p:pic>
      <p:cxnSp>
        <p:nvCxnSpPr>
          <p:cNvPr id="29" name="Přímá spojovací čára 28"/>
          <p:cNvCxnSpPr/>
          <p:nvPr/>
        </p:nvCxnSpPr>
        <p:spPr>
          <a:xfrm>
            <a:off x="4932040" y="1916832"/>
            <a:ext cx="0" cy="10081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Zkosené hrany 70"/>
          <p:cNvSpPr/>
          <p:nvPr/>
        </p:nvSpPr>
        <p:spPr>
          <a:xfrm>
            <a:off x="5868144" y="5229200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Zkosené hrany 71"/>
          <p:cNvSpPr/>
          <p:nvPr/>
        </p:nvSpPr>
        <p:spPr>
          <a:xfrm>
            <a:off x="7596336" y="5229200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Zkosené hrany 72"/>
          <p:cNvSpPr/>
          <p:nvPr/>
        </p:nvSpPr>
        <p:spPr>
          <a:xfrm>
            <a:off x="6732240" y="5229200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Zkosené hrany 73"/>
          <p:cNvSpPr/>
          <p:nvPr/>
        </p:nvSpPr>
        <p:spPr>
          <a:xfrm>
            <a:off x="4932040" y="5229200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8244408" y="1628800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244408" y="3356992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4" descr="Medvídek v tradičním irském oděvu s vlajkou a čtyřlístkem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5445224"/>
            <a:ext cx="1152128" cy="1152128"/>
          </a:xfrm>
          <a:prstGeom prst="rect">
            <a:avLst/>
          </a:prstGeom>
          <a:noFill/>
        </p:spPr>
      </p:pic>
      <p:pic>
        <p:nvPicPr>
          <p:cNvPr id="33" name="Picture 4" descr="Medvídek v tradičním irském oděvu s vlajkou a čtyřlístkem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5445224"/>
            <a:ext cx="1152128" cy="1152128"/>
          </a:xfrm>
          <a:prstGeom prst="rect">
            <a:avLst/>
          </a:prstGeom>
          <a:noFill/>
        </p:spPr>
      </p:pic>
      <p:pic>
        <p:nvPicPr>
          <p:cNvPr id="28" name="Picture 4" descr="Medvídek v tradičním irském oděvu s vlajkou a čtyřlístkem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5445224"/>
            <a:ext cx="1152128" cy="1152128"/>
          </a:xfrm>
          <a:prstGeom prst="rect">
            <a:avLst/>
          </a:prstGeom>
          <a:noFill/>
        </p:spPr>
      </p:pic>
      <p:pic>
        <p:nvPicPr>
          <p:cNvPr id="32" name="Picture 4" descr="Medvídek v tradičním irském oděvu s vlajkou a čtyřlístkem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5445224"/>
            <a:ext cx="1152128" cy="1152128"/>
          </a:xfrm>
          <a:prstGeom prst="rect">
            <a:avLst/>
          </a:prstGeom>
          <a:noFill/>
        </p:spPr>
      </p:pic>
      <p:pic>
        <p:nvPicPr>
          <p:cNvPr id="31" name="Picture 4" descr="Medvídek v tradičním irském oděvu s vlajkou a čtyřlístkem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5445224"/>
            <a:ext cx="1152128" cy="1152128"/>
          </a:xfrm>
          <a:prstGeom prst="rect">
            <a:avLst/>
          </a:prstGeom>
          <a:noFill/>
        </p:spPr>
      </p:pic>
      <p:pic>
        <p:nvPicPr>
          <p:cNvPr id="29" name="Picture 4" descr="Medvídek v tradičním irském oděvu s vlajkou a čtyřlístkem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45224"/>
            <a:ext cx="1152128" cy="1152128"/>
          </a:xfrm>
          <a:prstGeom prst="rect">
            <a:avLst/>
          </a:prstGeom>
          <a:noFill/>
        </p:spPr>
      </p:pic>
      <p:pic>
        <p:nvPicPr>
          <p:cNvPr id="27" name="Picture 4" descr="Medvídek v tradičním irském oděvu s vlajkou a čtyřlístkem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5445224"/>
            <a:ext cx="1152128" cy="1152128"/>
          </a:xfrm>
          <a:prstGeom prst="rect">
            <a:avLst/>
          </a:prstGeom>
          <a:noFill/>
        </p:spPr>
      </p:pic>
      <p:pic>
        <p:nvPicPr>
          <p:cNvPr id="26" name="Picture 4" descr="Medvídek v tradičním irském oděvu s vlajkou a čtyřlístkem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5445224"/>
            <a:ext cx="1152128" cy="1152128"/>
          </a:xfrm>
          <a:prstGeom prst="rect">
            <a:avLst/>
          </a:prstGeom>
          <a:noFill/>
        </p:spPr>
      </p:pic>
      <p:pic>
        <p:nvPicPr>
          <p:cNvPr id="3076" name="Picture 4" descr="Medvídek v tradičním irském oděvu s vlajkou a čtyřlístkem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445224"/>
            <a:ext cx="1152128" cy="1152128"/>
          </a:xfrm>
          <a:prstGeom prst="rect">
            <a:avLst/>
          </a:prstGeom>
          <a:noFill/>
        </p:spPr>
      </p:pic>
      <p:pic>
        <p:nvPicPr>
          <p:cNvPr id="18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2060848"/>
            <a:ext cx="1296144" cy="1296144"/>
          </a:xfrm>
          <a:prstGeom prst="rect">
            <a:avLst/>
          </a:prstGeom>
          <a:noFill/>
        </p:spPr>
      </p:pic>
      <p:pic>
        <p:nvPicPr>
          <p:cNvPr id="19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2132856"/>
            <a:ext cx="1296144" cy="1296144"/>
          </a:xfrm>
          <a:prstGeom prst="rect">
            <a:avLst/>
          </a:prstGeom>
          <a:noFill/>
        </p:spPr>
      </p:pic>
      <p:pic>
        <p:nvPicPr>
          <p:cNvPr id="22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2204864"/>
            <a:ext cx="1296144" cy="1296144"/>
          </a:xfrm>
          <a:prstGeom prst="rect">
            <a:avLst/>
          </a:prstGeom>
          <a:noFill/>
        </p:spPr>
      </p:pic>
      <p:pic>
        <p:nvPicPr>
          <p:cNvPr id="23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2204864"/>
            <a:ext cx="1296144" cy="1296144"/>
          </a:xfrm>
          <a:prstGeom prst="rect">
            <a:avLst/>
          </a:prstGeom>
          <a:noFill/>
        </p:spPr>
      </p:pic>
      <p:pic>
        <p:nvPicPr>
          <p:cNvPr id="24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2276872"/>
            <a:ext cx="1296144" cy="1296144"/>
          </a:xfrm>
          <a:prstGeom prst="rect">
            <a:avLst/>
          </a:prstGeom>
          <a:noFill/>
        </p:spPr>
      </p:pic>
      <p:pic>
        <p:nvPicPr>
          <p:cNvPr id="21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2204864"/>
            <a:ext cx="1296144" cy="1296144"/>
          </a:xfrm>
          <a:prstGeom prst="rect">
            <a:avLst/>
          </a:prstGeom>
          <a:noFill/>
        </p:spPr>
      </p:pic>
      <p:pic>
        <p:nvPicPr>
          <p:cNvPr id="20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2132856"/>
            <a:ext cx="1296144" cy="1296144"/>
          </a:xfrm>
          <a:prstGeom prst="rect">
            <a:avLst/>
          </a:prstGeom>
          <a:noFill/>
        </p:spPr>
      </p:pic>
      <p:sp>
        <p:nvSpPr>
          <p:cNvPr id="3" name="Elipsa 2"/>
          <p:cNvSpPr/>
          <p:nvPr/>
        </p:nvSpPr>
        <p:spPr>
          <a:xfrm>
            <a:off x="4427984" y="404664"/>
            <a:ext cx="792088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 flipH="1">
            <a:off x="4499992" y="1124744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4860032" y="1124744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2699792" y="3573016"/>
            <a:ext cx="792088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 flipH="1">
            <a:off x="2771800" y="4293096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131840" y="4293096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Elipsa 8"/>
          <p:cNvSpPr/>
          <p:nvPr/>
        </p:nvSpPr>
        <p:spPr>
          <a:xfrm>
            <a:off x="3203848" y="4653136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267744" y="4653136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932040" y="1484784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3923928" y="1484784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3528" y="188640"/>
            <a:ext cx="33647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Vlož dělítko podle zadání:</a:t>
            </a:r>
            <a:endParaRPr lang="cs-CZ" sz="2400" dirty="0"/>
          </a:p>
        </p:txBody>
      </p:sp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060848"/>
            <a:ext cx="1296144" cy="1296144"/>
          </a:xfrm>
          <a:prstGeom prst="rect">
            <a:avLst/>
          </a:prstGeom>
          <a:noFill/>
        </p:spPr>
      </p:pic>
      <p:cxnSp>
        <p:nvCxnSpPr>
          <p:cNvPr id="14" name="Přímá spojovací čára 13"/>
          <p:cNvCxnSpPr/>
          <p:nvPr/>
        </p:nvCxnSpPr>
        <p:spPr>
          <a:xfrm>
            <a:off x="8676456" y="404664"/>
            <a:ext cx="0" cy="10081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8676456" y="4077072"/>
            <a:ext cx="0" cy="10081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316416" y="6021288"/>
            <a:ext cx="648072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5589240"/>
            <a:ext cx="1008112" cy="1008112"/>
          </a:xfrm>
          <a:prstGeom prst="rect">
            <a:avLst/>
          </a:prstGeom>
          <a:noFill/>
        </p:spPr>
      </p:pic>
      <p:pic>
        <p:nvPicPr>
          <p:cNvPr id="48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5589240"/>
            <a:ext cx="1008112" cy="1008112"/>
          </a:xfrm>
          <a:prstGeom prst="rect">
            <a:avLst/>
          </a:prstGeom>
          <a:noFill/>
        </p:spPr>
      </p:pic>
      <p:pic>
        <p:nvPicPr>
          <p:cNvPr id="45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5589240"/>
            <a:ext cx="1008112" cy="1008112"/>
          </a:xfrm>
          <a:prstGeom prst="rect">
            <a:avLst/>
          </a:prstGeom>
          <a:noFill/>
        </p:spPr>
      </p:pic>
      <p:pic>
        <p:nvPicPr>
          <p:cNvPr id="44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5589240"/>
            <a:ext cx="1008112" cy="1008112"/>
          </a:xfrm>
          <a:prstGeom prst="rect">
            <a:avLst/>
          </a:prstGeom>
          <a:noFill/>
        </p:spPr>
      </p:pic>
      <p:pic>
        <p:nvPicPr>
          <p:cNvPr id="46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5589240"/>
            <a:ext cx="1008112" cy="1008112"/>
          </a:xfrm>
          <a:prstGeom prst="rect">
            <a:avLst/>
          </a:prstGeom>
          <a:noFill/>
        </p:spPr>
      </p:pic>
      <p:pic>
        <p:nvPicPr>
          <p:cNvPr id="43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5589240"/>
            <a:ext cx="1008112" cy="1008112"/>
          </a:xfrm>
          <a:prstGeom prst="rect">
            <a:avLst/>
          </a:prstGeom>
          <a:noFill/>
        </p:spPr>
      </p:pic>
      <p:pic>
        <p:nvPicPr>
          <p:cNvPr id="39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2276872"/>
            <a:ext cx="1080120" cy="1080120"/>
          </a:xfrm>
          <a:prstGeom prst="rect">
            <a:avLst/>
          </a:prstGeom>
          <a:noFill/>
        </p:spPr>
      </p:pic>
      <p:pic>
        <p:nvPicPr>
          <p:cNvPr id="41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2276872"/>
            <a:ext cx="1080120" cy="1080120"/>
          </a:xfrm>
          <a:prstGeom prst="rect">
            <a:avLst/>
          </a:prstGeom>
          <a:noFill/>
        </p:spPr>
      </p:pic>
      <p:pic>
        <p:nvPicPr>
          <p:cNvPr id="40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2348880"/>
            <a:ext cx="1080120" cy="1080120"/>
          </a:xfrm>
          <a:prstGeom prst="rect">
            <a:avLst/>
          </a:prstGeom>
          <a:noFill/>
        </p:spPr>
      </p:pic>
      <p:pic>
        <p:nvPicPr>
          <p:cNvPr id="38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2276872"/>
            <a:ext cx="1080120" cy="1080120"/>
          </a:xfrm>
          <a:prstGeom prst="rect">
            <a:avLst/>
          </a:prstGeom>
          <a:noFill/>
        </p:spPr>
      </p:pic>
      <p:pic>
        <p:nvPicPr>
          <p:cNvPr id="37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2276872"/>
            <a:ext cx="1080120" cy="1080120"/>
          </a:xfrm>
          <a:prstGeom prst="rect">
            <a:avLst/>
          </a:prstGeom>
          <a:noFill/>
        </p:spPr>
      </p:pic>
      <p:pic>
        <p:nvPicPr>
          <p:cNvPr id="36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2276872"/>
            <a:ext cx="1080120" cy="1080120"/>
          </a:xfrm>
          <a:prstGeom prst="rect">
            <a:avLst/>
          </a:prstGeom>
          <a:noFill/>
        </p:spPr>
      </p:pic>
      <p:pic>
        <p:nvPicPr>
          <p:cNvPr id="35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2348880"/>
            <a:ext cx="1080120" cy="1080120"/>
          </a:xfrm>
          <a:prstGeom prst="rect">
            <a:avLst/>
          </a:prstGeom>
          <a:noFill/>
        </p:spPr>
      </p:pic>
      <p:pic>
        <p:nvPicPr>
          <p:cNvPr id="28674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348880"/>
            <a:ext cx="1080120" cy="1080120"/>
          </a:xfrm>
          <a:prstGeom prst="rect">
            <a:avLst/>
          </a:prstGeom>
          <a:noFill/>
        </p:spPr>
      </p:pic>
      <p:sp>
        <p:nvSpPr>
          <p:cNvPr id="3" name="Elipsa 2"/>
          <p:cNvSpPr/>
          <p:nvPr/>
        </p:nvSpPr>
        <p:spPr>
          <a:xfrm>
            <a:off x="4427984" y="404664"/>
            <a:ext cx="792088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 flipH="1">
            <a:off x="4499992" y="1124744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4860032" y="1124744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2699792" y="3573016"/>
            <a:ext cx="792088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 flipH="1">
            <a:off x="2771800" y="4293096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131840" y="4293096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Elipsa 8"/>
          <p:cNvSpPr/>
          <p:nvPr/>
        </p:nvSpPr>
        <p:spPr>
          <a:xfrm>
            <a:off x="3203848" y="4653136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267744" y="4653136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932040" y="1484784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3923928" y="1484784"/>
            <a:ext cx="720080" cy="720080"/>
          </a:xfrm>
          <a:prstGeom prst="ellipse">
            <a:avLst/>
          </a:prstGeom>
          <a:solidFill>
            <a:schemeClr val="bg2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3528" y="188640"/>
            <a:ext cx="2769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Zkus to ještě jednou:</a:t>
            </a:r>
            <a:endParaRPr lang="cs-CZ" sz="2400" dirty="0"/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8388424" y="404664"/>
            <a:ext cx="0" cy="10081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8532440" y="4149080"/>
            <a:ext cx="0" cy="1008112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316416" y="6021288"/>
            <a:ext cx="648072" cy="648072"/>
          </a:xfrm>
          <a:prstGeom prst="rect">
            <a:avLst/>
          </a:prstGeom>
        </p:spPr>
      </p:pic>
      <p:pic>
        <p:nvPicPr>
          <p:cNvPr id="28678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517232"/>
            <a:ext cx="1008112" cy="1008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932</TotalTime>
  <Words>265</Words>
  <Application>Microsoft Office PowerPoint</Application>
  <PresentationFormat>Předvádění na obrazovce (4:3)</PresentationFormat>
  <Paragraphs>92</Paragraphs>
  <Slides>11</Slides>
  <Notes>2</Notes>
  <HiddenSlides>1</HiddenSlides>
  <MMClips>8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  <vt:variant>
        <vt:lpstr>Vlastní prezentace</vt:lpstr>
      </vt:variant>
      <vt:variant>
        <vt:i4>2</vt:i4>
      </vt:variant>
    </vt:vector>
  </HeadingPairs>
  <TitlesOfParts>
    <vt:vector size="14" baseType="lpstr">
      <vt:lpstr>Motiv systému Office</vt:lpstr>
      <vt:lpstr>Rozklad čísel v oboru do 10  VY_32_INOVACE_3C_18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107</cp:revision>
  <dcterms:created xsi:type="dcterms:W3CDTF">2011-02-01T19:13:05Z</dcterms:created>
  <dcterms:modified xsi:type="dcterms:W3CDTF">2013-01-21T12:29:55Z</dcterms:modified>
</cp:coreProperties>
</file>