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</p:sldMasterIdLst>
  <p:notesMasterIdLst>
    <p:notesMasterId r:id="rId14"/>
  </p:notesMasterIdLst>
  <p:sldIdLst>
    <p:sldId id="274" r:id="rId4"/>
    <p:sldId id="275" r:id="rId5"/>
    <p:sldId id="261" r:id="rId6"/>
    <p:sldId id="279" r:id="rId7"/>
    <p:sldId id="278" r:id="rId8"/>
    <p:sldId id="280" r:id="rId9"/>
    <p:sldId id="281" r:id="rId10"/>
    <p:sldId id="283" r:id="rId11"/>
    <p:sldId id="282" r:id="rId12"/>
    <p:sldId id="277" r:id="rId13"/>
  </p:sldIdLst>
  <p:sldSz cx="9144000" cy="6858000" type="screen4x3"/>
  <p:notesSz cx="6858000" cy="9144000"/>
  <p:custShowLst>
    <p:custShow name="Vlastní prezentace _ ukázka" id="0">
      <p:sldLst/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presProps" Target="pres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1D4A687-3886-421A-9E0C-DF61D8E443E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424891B-6729-412C-9586-292DEBD5448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CFA97F-C6A9-4B13-AF69-C0CF09B531E6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87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2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53D9D-4CB7-474A-8784-E61282B0674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9B51A-C71B-4054-9841-6802A6149D0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C5E24-9F0F-4DE5-978A-1CBF6887C6D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2FE7-5429-42B0-9761-518D90161885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F1B7E-3411-48D1-B769-62187511EF2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66C48-B1D1-4BB6-A3DE-EEC3675448EE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ACF68-01BB-4579-84F3-FBE4D30E9F4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5C8F-8168-4B76-B08B-456005E8E4C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6764D-B72B-468A-B04B-F520914090DF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EC90-0003-48A4-A32E-2C751180C4D3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DD9E-518A-4E71-AA82-213242F3575C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FB1E5-6377-4B84-ACEA-84DF1B0BAB4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5" Type="http://schemas.openxmlformats.org/officeDocument/2006/relationships/image" Target="../media/image9.png"/><Relationship Id="rId4" Type="http://schemas.openxmlformats.org/officeDocument/2006/relationships/image" Target="../media/image11.e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5913"/>
          </a:xfrm>
        </p:spPr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Numerace v oboru do 10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VY_32_INOVACE_3C_20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/>
              <a:t>Sada </a:t>
            </a:r>
            <a:r>
              <a:rPr lang="cs-CZ" smtClean="0"/>
              <a:t>3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Matematika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63010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1758527"/>
              </p:ext>
            </p:extLst>
          </p:nvPr>
        </p:nvGraphicFramePr>
        <p:xfrm>
          <a:off x="539750" y="1052513"/>
          <a:ext cx="8280920" cy="530105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učivo: Numerace v oboru do 10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Na jednotlivých pracovních listech je vždy zadání.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Nejprve žáci počítají po jedné a přesunují  správný počet do rámečků.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Na dalších pracovních listech žáci přesouvají vypočítaný příklad pod rámeček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se znázorněním . V následující části žáci sčítají pomocí názoru i bez názoru. Další list je určen k doplnění čísel do rozkladu podle znázornění. Poslední úkol pro žáky je doplnění znaků nerovnosti – pod správným znakem je „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smajlík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“.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Za každý správně dokončený úkol si žáci mohou pustit „potlesk“.</a:t>
                      </a: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prosinec2011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aseline="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</a:t>
                      </a:r>
                      <a:r>
                        <a:rPr lang="cs-CZ" sz="1400" kern="12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6175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6084168" y="1052736"/>
            <a:ext cx="2664296" cy="3449981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9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203848" y="1052736"/>
            <a:ext cx="2710626" cy="344998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4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51519" y="1052736"/>
            <a:ext cx="2700559" cy="344998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7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6509" y="188640"/>
            <a:ext cx="47977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Vlož správný počet do rámečků.</a:t>
            </a:r>
            <a:endParaRPr lang="cs-CZ" sz="2800" dirty="0"/>
          </a:p>
        </p:txBody>
      </p:sp>
      <p:sp>
        <p:nvSpPr>
          <p:cNvPr id="20" name="Rovnoramenný trojúhelník 19"/>
          <p:cNvSpPr/>
          <p:nvPr/>
        </p:nvSpPr>
        <p:spPr>
          <a:xfrm>
            <a:off x="323528" y="4725144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Rovnoramenný trojúhelník 20"/>
          <p:cNvSpPr/>
          <p:nvPr/>
        </p:nvSpPr>
        <p:spPr>
          <a:xfrm>
            <a:off x="1187624" y="4725144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Rovnoramenný trojúhelník 21"/>
          <p:cNvSpPr/>
          <p:nvPr/>
        </p:nvSpPr>
        <p:spPr>
          <a:xfrm>
            <a:off x="2051720" y="4725144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Rovnoramenný trojúhelník 22"/>
          <p:cNvSpPr/>
          <p:nvPr/>
        </p:nvSpPr>
        <p:spPr>
          <a:xfrm>
            <a:off x="2987824" y="4725144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Rovnoramenný trojúhelník 23"/>
          <p:cNvSpPr/>
          <p:nvPr/>
        </p:nvSpPr>
        <p:spPr>
          <a:xfrm>
            <a:off x="251520" y="5373216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Rovnoramenný trojúhelník 24"/>
          <p:cNvSpPr/>
          <p:nvPr/>
        </p:nvSpPr>
        <p:spPr>
          <a:xfrm>
            <a:off x="1187624" y="5373216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Rovnoramenný trojúhelník 25"/>
          <p:cNvSpPr/>
          <p:nvPr/>
        </p:nvSpPr>
        <p:spPr>
          <a:xfrm>
            <a:off x="2051720" y="5373216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Rovnoramenný trojúhelník 26"/>
          <p:cNvSpPr/>
          <p:nvPr/>
        </p:nvSpPr>
        <p:spPr>
          <a:xfrm>
            <a:off x="3059832" y="5373216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Rovnoramenný trojúhelník 27"/>
          <p:cNvSpPr/>
          <p:nvPr/>
        </p:nvSpPr>
        <p:spPr>
          <a:xfrm>
            <a:off x="3923928" y="4725144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Rovnoramenný trojúhelník 28"/>
          <p:cNvSpPr/>
          <p:nvPr/>
        </p:nvSpPr>
        <p:spPr>
          <a:xfrm>
            <a:off x="3995936" y="5373216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Rovnoramenný trojúhelník 29"/>
          <p:cNvSpPr/>
          <p:nvPr/>
        </p:nvSpPr>
        <p:spPr>
          <a:xfrm>
            <a:off x="4788024" y="4725144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Rovnoramenný trojúhelník 30"/>
          <p:cNvSpPr/>
          <p:nvPr/>
        </p:nvSpPr>
        <p:spPr>
          <a:xfrm>
            <a:off x="5724128" y="4725144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Rovnoramenný trojúhelník 31"/>
          <p:cNvSpPr/>
          <p:nvPr/>
        </p:nvSpPr>
        <p:spPr>
          <a:xfrm>
            <a:off x="4932040" y="5301208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Rovnoramenný trojúhelník 32"/>
          <p:cNvSpPr/>
          <p:nvPr/>
        </p:nvSpPr>
        <p:spPr>
          <a:xfrm>
            <a:off x="5796136" y="5301208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Rovnoramenný trojúhelník 33"/>
          <p:cNvSpPr/>
          <p:nvPr/>
        </p:nvSpPr>
        <p:spPr>
          <a:xfrm>
            <a:off x="6588224" y="4725144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7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8244408" y="5678016"/>
            <a:ext cx="576064" cy="576064"/>
          </a:xfrm>
          <a:prstGeom prst="rect">
            <a:avLst/>
          </a:prstGeom>
        </p:spPr>
      </p:pic>
      <p:sp>
        <p:nvSpPr>
          <p:cNvPr id="39" name="Rovnoramenný trojúhelník 38"/>
          <p:cNvSpPr/>
          <p:nvPr/>
        </p:nvSpPr>
        <p:spPr>
          <a:xfrm>
            <a:off x="2051720" y="5949280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Rovnoramenný trojúhelník 39"/>
          <p:cNvSpPr/>
          <p:nvPr/>
        </p:nvSpPr>
        <p:spPr>
          <a:xfrm>
            <a:off x="1187624" y="5949280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Rovnoramenný trojúhelník 40"/>
          <p:cNvSpPr/>
          <p:nvPr/>
        </p:nvSpPr>
        <p:spPr>
          <a:xfrm>
            <a:off x="251520" y="5949280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Rovnoramenný trojúhelník 41"/>
          <p:cNvSpPr/>
          <p:nvPr/>
        </p:nvSpPr>
        <p:spPr>
          <a:xfrm>
            <a:off x="3995936" y="5949280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Rovnoramenný trojúhelník 42"/>
          <p:cNvSpPr/>
          <p:nvPr/>
        </p:nvSpPr>
        <p:spPr>
          <a:xfrm>
            <a:off x="3059832" y="5949280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1101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0"/>
            <a:ext cx="57647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Přiřaď správný příklad pod znázornění.</a:t>
            </a:r>
            <a:endParaRPr lang="cs-CZ" sz="2800" dirty="0"/>
          </a:p>
        </p:txBody>
      </p:sp>
      <p:sp>
        <p:nvSpPr>
          <p:cNvPr id="9" name="Obdélník 8"/>
          <p:cNvSpPr/>
          <p:nvPr/>
        </p:nvSpPr>
        <p:spPr>
          <a:xfrm>
            <a:off x="313858" y="721760"/>
            <a:ext cx="6922438" cy="76302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563888" y="5445224"/>
            <a:ext cx="2520280" cy="74142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10 – 1 = </a:t>
            </a:r>
            <a:r>
              <a:rPr lang="cs-CZ" sz="4400" b="1" dirty="0">
                <a:solidFill>
                  <a:srgbClr val="FF0000"/>
                </a:solidFill>
              </a:rPr>
              <a:t>9</a:t>
            </a:r>
          </a:p>
        </p:txBody>
      </p:sp>
      <p:sp>
        <p:nvSpPr>
          <p:cNvPr id="19" name="Slunce 18"/>
          <p:cNvSpPr/>
          <p:nvPr/>
        </p:nvSpPr>
        <p:spPr>
          <a:xfrm>
            <a:off x="971600" y="764704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unce 21"/>
          <p:cNvSpPr/>
          <p:nvPr/>
        </p:nvSpPr>
        <p:spPr>
          <a:xfrm>
            <a:off x="2915816" y="764704"/>
            <a:ext cx="627179" cy="62247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Minus 29"/>
          <p:cNvSpPr/>
          <p:nvPr/>
        </p:nvSpPr>
        <p:spPr>
          <a:xfrm>
            <a:off x="-828600" y="4293096"/>
            <a:ext cx="10297143" cy="914400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lunce 27"/>
          <p:cNvSpPr/>
          <p:nvPr/>
        </p:nvSpPr>
        <p:spPr>
          <a:xfrm>
            <a:off x="344588" y="767807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Slunce 30"/>
          <p:cNvSpPr/>
          <p:nvPr/>
        </p:nvSpPr>
        <p:spPr>
          <a:xfrm>
            <a:off x="1619672" y="764704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Slunce 32"/>
          <p:cNvSpPr/>
          <p:nvPr/>
        </p:nvSpPr>
        <p:spPr>
          <a:xfrm>
            <a:off x="2267744" y="764704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Slunce 39"/>
          <p:cNvSpPr/>
          <p:nvPr/>
        </p:nvSpPr>
        <p:spPr>
          <a:xfrm>
            <a:off x="4355976" y="764704"/>
            <a:ext cx="595770" cy="62247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316416" y="6038056"/>
            <a:ext cx="576064" cy="576064"/>
          </a:xfrm>
          <a:prstGeom prst="rect">
            <a:avLst/>
          </a:prstGeom>
        </p:spPr>
      </p:pic>
      <p:sp>
        <p:nvSpPr>
          <p:cNvPr id="27" name="Slunce 26"/>
          <p:cNvSpPr/>
          <p:nvPr/>
        </p:nvSpPr>
        <p:spPr>
          <a:xfrm>
            <a:off x="3635896" y="764704"/>
            <a:ext cx="627179" cy="62247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Slunce 36"/>
          <p:cNvSpPr/>
          <p:nvPr/>
        </p:nvSpPr>
        <p:spPr>
          <a:xfrm>
            <a:off x="5076056" y="764704"/>
            <a:ext cx="627179" cy="62247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Slunce 42"/>
          <p:cNvSpPr/>
          <p:nvPr/>
        </p:nvSpPr>
        <p:spPr>
          <a:xfrm>
            <a:off x="5796136" y="764704"/>
            <a:ext cx="627179" cy="62247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Slunce 43"/>
          <p:cNvSpPr/>
          <p:nvPr/>
        </p:nvSpPr>
        <p:spPr>
          <a:xfrm>
            <a:off x="6516216" y="764704"/>
            <a:ext cx="627179" cy="62247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nice 31"/>
          <p:cNvCxnSpPr/>
          <p:nvPr/>
        </p:nvCxnSpPr>
        <p:spPr>
          <a:xfrm flipV="1">
            <a:off x="6516216" y="908720"/>
            <a:ext cx="671600" cy="27530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Obdélník 45"/>
          <p:cNvSpPr/>
          <p:nvPr/>
        </p:nvSpPr>
        <p:spPr>
          <a:xfrm>
            <a:off x="513025" y="5500631"/>
            <a:ext cx="2186767" cy="72008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8</a:t>
            </a:r>
            <a:r>
              <a:rPr lang="cs-CZ" sz="4400" b="1" dirty="0" smtClean="0">
                <a:solidFill>
                  <a:schemeClr val="tx1"/>
                </a:solidFill>
              </a:rPr>
              <a:t> – 2 = </a:t>
            </a:r>
            <a:r>
              <a:rPr lang="cs-CZ" sz="4400" b="1" dirty="0">
                <a:solidFill>
                  <a:srgbClr val="FF0000"/>
                </a:solidFill>
              </a:rPr>
              <a:t>6</a:t>
            </a:r>
          </a:p>
        </p:txBody>
      </p:sp>
      <p:sp>
        <p:nvSpPr>
          <p:cNvPr id="47" name="Obdélník 46"/>
          <p:cNvSpPr/>
          <p:nvPr/>
        </p:nvSpPr>
        <p:spPr>
          <a:xfrm>
            <a:off x="179512" y="2636912"/>
            <a:ext cx="5688632" cy="80501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Slunce 47"/>
          <p:cNvSpPr/>
          <p:nvPr/>
        </p:nvSpPr>
        <p:spPr>
          <a:xfrm>
            <a:off x="2123728" y="2708920"/>
            <a:ext cx="595770" cy="62247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Slunce 48"/>
          <p:cNvSpPr/>
          <p:nvPr/>
        </p:nvSpPr>
        <p:spPr>
          <a:xfrm>
            <a:off x="3635896" y="2708920"/>
            <a:ext cx="595770" cy="62247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Slunce 49"/>
          <p:cNvSpPr/>
          <p:nvPr/>
        </p:nvSpPr>
        <p:spPr>
          <a:xfrm>
            <a:off x="323528" y="2708920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Slunce 50"/>
          <p:cNvSpPr/>
          <p:nvPr/>
        </p:nvSpPr>
        <p:spPr>
          <a:xfrm>
            <a:off x="899592" y="2708920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Slunce 51"/>
          <p:cNvSpPr/>
          <p:nvPr/>
        </p:nvSpPr>
        <p:spPr>
          <a:xfrm>
            <a:off x="1547664" y="2708920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Slunce 52"/>
          <p:cNvSpPr/>
          <p:nvPr/>
        </p:nvSpPr>
        <p:spPr>
          <a:xfrm>
            <a:off x="4355976" y="2708920"/>
            <a:ext cx="595770" cy="62247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4" name="Přímá spojnice 38"/>
          <p:cNvCxnSpPr/>
          <p:nvPr/>
        </p:nvCxnSpPr>
        <p:spPr>
          <a:xfrm flipV="1">
            <a:off x="4355976" y="2852936"/>
            <a:ext cx="671600" cy="27530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Slunce 54"/>
          <p:cNvSpPr/>
          <p:nvPr/>
        </p:nvSpPr>
        <p:spPr>
          <a:xfrm>
            <a:off x="2915816" y="2708920"/>
            <a:ext cx="627179" cy="62247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Slunce 55"/>
          <p:cNvSpPr/>
          <p:nvPr/>
        </p:nvSpPr>
        <p:spPr>
          <a:xfrm>
            <a:off x="5076056" y="2708920"/>
            <a:ext cx="627179" cy="62247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7" name="Přímá spojnice 25"/>
          <p:cNvCxnSpPr/>
          <p:nvPr/>
        </p:nvCxnSpPr>
        <p:spPr>
          <a:xfrm flipV="1">
            <a:off x="5004048" y="2852936"/>
            <a:ext cx="743523" cy="27530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1367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bdélník 13"/>
          <p:cNvSpPr/>
          <p:nvPr/>
        </p:nvSpPr>
        <p:spPr>
          <a:xfrm>
            <a:off x="395536" y="3140968"/>
            <a:ext cx="5832648" cy="648072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95536" y="980728"/>
            <a:ext cx="5832648" cy="648072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3" name="Vývojový diagram: spojnice 31"/>
          <p:cNvSpPr/>
          <p:nvPr/>
        </p:nvSpPr>
        <p:spPr>
          <a:xfrm>
            <a:off x="1691680" y="1124744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ývojový diagram: spojnice 31"/>
          <p:cNvSpPr/>
          <p:nvPr/>
        </p:nvSpPr>
        <p:spPr>
          <a:xfrm>
            <a:off x="1187624" y="1124744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spojnice 31"/>
          <p:cNvSpPr/>
          <p:nvPr/>
        </p:nvSpPr>
        <p:spPr>
          <a:xfrm>
            <a:off x="3851920" y="1124744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nice 31"/>
          <p:cNvSpPr/>
          <p:nvPr/>
        </p:nvSpPr>
        <p:spPr>
          <a:xfrm>
            <a:off x="611560" y="1124744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nice 31"/>
          <p:cNvSpPr/>
          <p:nvPr/>
        </p:nvSpPr>
        <p:spPr>
          <a:xfrm>
            <a:off x="3275856" y="1124744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nice 31"/>
          <p:cNvSpPr/>
          <p:nvPr/>
        </p:nvSpPr>
        <p:spPr>
          <a:xfrm>
            <a:off x="2267744" y="1124744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nice 31"/>
          <p:cNvSpPr/>
          <p:nvPr/>
        </p:nvSpPr>
        <p:spPr>
          <a:xfrm>
            <a:off x="2771800" y="1124744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nice 30"/>
          <p:cNvSpPr/>
          <p:nvPr/>
        </p:nvSpPr>
        <p:spPr>
          <a:xfrm>
            <a:off x="3347864" y="3356992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nice 31"/>
          <p:cNvSpPr/>
          <p:nvPr/>
        </p:nvSpPr>
        <p:spPr>
          <a:xfrm>
            <a:off x="1043608" y="3356992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nice 41"/>
          <p:cNvSpPr/>
          <p:nvPr/>
        </p:nvSpPr>
        <p:spPr>
          <a:xfrm>
            <a:off x="4499992" y="3356992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nice 53"/>
          <p:cNvSpPr/>
          <p:nvPr/>
        </p:nvSpPr>
        <p:spPr>
          <a:xfrm>
            <a:off x="2771800" y="3356992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55"/>
          <p:cNvSpPr/>
          <p:nvPr/>
        </p:nvSpPr>
        <p:spPr>
          <a:xfrm>
            <a:off x="2195736" y="3356992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nice 31"/>
          <p:cNvSpPr/>
          <p:nvPr/>
        </p:nvSpPr>
        <p:spPr>
          <a:xfrm>
            <a:off x="539552" y="3356992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nice 31"/>
          <p:cNvSpPr/>
          <p:nvPr/>
        </p:nvSpPr>
        <p:spPr>
          <a:xfrm>
            <a:off x="1619672" y="3356992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nice 11"/>
          <p:cNvCxnSpPr/>
          <p:nvPr/>
        </p:nvCxnSpPr>
        <p:spPr>
          <a:xfrm flipV="1">
            <a:off x="251520" y="2780928"/>
            <a:ext cx="7451140" cy="22651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11"/>
          <p:cNvCxnSpPr/>
          <p:nvPr/>
        </p:nvCxnSpPr>
        <p:spPr>
          <a:xfrm flipV="1">
            <a:off x="467544" y="5229200"/>
            <a:ext cx="7451140" cy="22651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Vývojový diagram: spojnice 31"/>
          <p:cNvSpPr/>
          <p:nvPr/>
        </p:nvSpPr>
        <p:spPr>
          <a:xfrm>
            <a:off x="3923928" y="3356992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nice 31"/>
          <p:cNvSpPr/>
          <p:nvPr/>
        </p:nvSpPr>
        <p:spPr>
          <a:xfrm>
            <a:off x="4499992" y="1124744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52"/>
          <p:cNvCxnSpPr/>
          <p:nvPr/>
        </p:nvCxnSpPr>
        <p:spPr>
          <a:xfrm flipV="1">
            <a:off x="4427984" y="1052736"/>
            <a:ext cx="599315" cy="43317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46"/>
          <p:cNvCxnSpPr/>
          <p:nvPr/>
        </p:nvCxnSpPr>
        <p:spPr>
          <a:xfrm flipV="1">
            <a:off x="4427984" y="3284984"/>
            <a:ext cx="599315" cy="43317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16"/>
          <p:cNvCxnSpPr/>
          <p:nvPr/>
        </p:nvCxnSpPr>
        <p:spPr>
          <a:xfrm flipV="1">
            <a:off x="8028384" y="620690"/>
            <a:ext cx="0" cy="5472606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bdélník 28"/>
          <p:cNvSpPr/>
          <p:nvPr/>
        </p:nvSpPr>
        <p:spPr>
          <a:xfrm>
            <a:off x="467544" y="5733256"/>
            <a:ext cx="2251223" cy="721674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400" b="1" dirty="0" smtClean="0">
                <a:solidFill>
                  <a:schemeClr val="tx1"/>
                </a:solidFill>
              </a:rPr>
              <a:t>10 – 6 =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3347864" y="5661248"/>
            <a:ext cx="2219708" cy="721674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400" b="1" dirty="0" smtClean="0">
                <a:solidFill>
                  <a:schemeClr val="tx1"/>
                </a:solidFill>
              </a:rPr>
              <a:t>10 – </a:t>
            </a:r>
            <a:r>
              <a:rPr lang="cs-CZ" sz="4400" b="1" dirty="0">
                <a:solidFill>
                  <a:schemeClr val="tx1"/>
                </a:solidFill>
              </a:rPr>
              <a:t>3</a:t>
            </a:r>
            <a:r>
              <a:rPr lang="cs-CZ" sz="4400" b="1" dirty="0" smtClean="0">
                <a:solidFill>
                  <a:schemeClr val="tx1"/>
                </a:solidFill>
              </a:rPr>
              <a:t> =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31" name="Vývojový diagram: spojnice 51"/>
          <p:cNvSpPr/>
          <p:nvPr/>
        </p:nvSpPr>
        <p:spPr>
          <a:xfrm>
            <a:off x="8100392" y="3645024"/>
            <a:ext cx="842404" cy="757139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rgbClr val="FF0000"/>
                </a:solidFill>
              </a:rPr>
              <a:t>7</a:t>
            </a:r>
          </a:p>
        </p:txBody>
      </p:sp>
      <p:sp>
        <p:nvSpPr>
          <p:cNvPr id="32" name="Vývojový diagram: spojnice 49"/>
          <p:cNvSpPr/>
          <p:nvPr/>
        </p:nvSpPr>
        <p:spPr>
          <a:xfrm>
            <a:off x="8172400" y="1484784"/>
            <a:ext cx="842404" cy="757139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395536" y="188640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dirty="0" smtClean="0"/>
              <a:t>Zkus to znovu, za = doplň výsledek.</a:t>
            </a:r>
            <a:endParaRPr lang="cs-CZ" sz="2400" dirty="0"/>
          </a:p>
        </p:txBody>
      </p:sp>
      <p:sp>
        <p:nvSpPr>
          <p:cNvPr id="34" name="Vývojový diagram: spojnice 31"/>
          <p:cNvSpPr/>
          <p:nvPr/>
        </p:nvSpPr>
        <p:spPr>
          <a:xfrm>
            <a:off x="5076056" y="1124744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ývojový diagram: spojnice 31"/>
          <p:cNvSpPr/>
          <p:nvPr/>
        </p:nvSpPr>
        <p:spPr>
          <a:xfrm>
            <a:off x="5004048" y="3356992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50"/>
          <p:cNvCxnSpPr/>
          <p:nvPr/>
        </p:nvCxnSpPr>
        <p:spPr>
          <a:xfrm flipV="1">
            <a:off x="4932040" y="1052736"/>
            <a:ext cx="599315" cy="43317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46"/>
          <p:cNvCxnSpPr/>
          <p:nvPr/>
        </p:nvCxnSpPr>
        <p:spPr>
          <a:xfrm flipV="1">
            <a:off x="4860032" y="3284984"/>
            <a:ext cx="599315" cy="43317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46"/>
          <p:cNvCxnSpPr/>
          <p:nvPr/>
        </p:nvCxnSpPr>
        <p:spPr>
          <a:xfrm flipV="1">
            <a:off x="2699792" y="3284984"/>
            <a:ext cx="599315" cy="43317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46"/>
          <p:cNvCxnSpPr/>
          <p:nvPr/>
        </p:nvCxnSpPr>
        <p:spPr>
          <a:xfrm flipV="1">
            <a:off x="3203848" y="3284984"/>
            <a:ext cx="599315" cy="43317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46"/>
          <p:cNvCxnSpPr/>
          <p:nvPr/>
        </p:nvCxnSpPr>
        <p:spPr>
          <a:xfrm flipV="1">
            <a:off x="3851920" y="3284984"/>
            <a:ext cx="599315" cy="43317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388424" y="5805264"/>
            <a:ext cx="576064" cy="576064"/>
          </a:xfrm>
          <a:prstGeom prst="rect">
            <a:avLst/>
          </a:prstGeom>
        </p:spPr>
      </p:pic>
      <p:sp>
        <p:nvSpPr>
          <p:cNvPr id="42" name="Vývojový diagram: spojnice 31"/>
          <p:cNvSpPr/>
          <p:nvPr/>
        </p:nvSpPr>
        <p:spPr>
          <a:xfrm>
            <a:off x="5652120" y="1124744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ývojový diagram: spojnice 31"/>
          <p:cNvSpPr/>
          <p:nvPr/>
        </p:nvSpPr>
        <p:spPr>
          <a:xfrm>
            <a:off x="5580112" y="3356992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42"/>
          <p:cNvCxnSpPr/>
          <p:nvPr/>
        </p:nvCxnSpPr>
        <p:spPr>
          <a:xfrm flipV="1">
            <a:off x="5508104" y="1052736"/>
            <a:ext cx="599315" cy="43317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46"/>
          <p:cNvCxnSpPr/>
          <p:nvPr/>
        </p:nvCxnSpPr>
        <p:spPr>
          <a:xfrm flipV="1">
            <a:off x="5508104" y="3284984"/>
            <a:ext cx="599315" cy="43317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1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188640"/>
            <a:ext cx="57754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Přečti příklad a počítej pomocí názoru.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467544" y="1243608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4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2158008"/>
            <a:ext cx="2592288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557982" y="1281766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3</a:t>
            </a:r>
          </a:p>
        </p:txBody>
      </p:sp>
      <p:sp>
        <p:nvSpPr>
          <p:cNvPr id="7" name="Obdélník 6"/>
          <p:cNvSpPr/>
          <p:nvPr/>
        </p:nvSpPr>
        <p:spPr>
          <a:xfrm>
            <a:off x="3563888" y="2211891"/>
            <a:ext cx="2592288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67544" y="3715049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3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65473" y="4631432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563888" y="4631432"/>
            <a:ext cx="3384376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557982" y="3717032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6</a:t>
            </a:r>
          </a:p>
        </p:txBody>
      </p:sp>
      <p:sp>
        <p:nvSpPr>
          <p:cNvPr id="12" name="Plus 11"/>
          <p:cNvSpPr/>
          <p:nvPr/>
        </p:nvSpPr>
        <p:spPr>
          <a:xfrm>
            <a:off x="2782370" y="3896793"/>
            <a:ext cx="601085" cy="550912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lus 12"/>
          <p:cNvSpPr/>
          <p:nvPr/>
        </p:nvSpPr>
        <p:spPr>
          <a:xfrm>
            <a:off x="2844932" y="1467815"/>
            <a:ext cx="592904" cy="542302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Je rovno 13"/>
          <p:cNvSpPr/>
          <p:nvPr/>
        </p:nvSpPr>
        <p:spPr>
          <a:xfrm>
            <a:off x="5989794" y="1526317"/>
            <a:ext cx="720080" cy="574172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Je rovno 14"/>
          <p:cNvSpPr/>
          <p:nvPr/>
        </p:nvSpPr>
        <p:spPr>
          <a:xfrm>
            <a:off x="5989794" y="3881701"/>
            <a:ext cx="783245" cy="585061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8100392" y="358880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9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8107144" y="2580731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7</a:t>
            </a:r>
          </a:p>
        </p:txBody>
      </p:sp>
      <p:sp>
        <p:nvSpPr>
          <p:cNvPr id="18" name="Slunce 17"/>
          <p:cNvSpPr/>
          <p:nvPr/>
        </p:nvSpPr>
        <p:spPr>
          <a:xfrm>
            <a:off x="1187624" y="6165304"/>
            <a:ext cx="576064" cy="50405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unce 18"/>
          <p:cNvSpPr/>
          <p:nvPr/>
        </p:nvSpPr>
        <p:spPr>
          <a:xfrm>
            <a:off x="1619672" y="5589240"/>
            <a:ext cx="457200" cy="53323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lunce 19"/>
          <p:cNvSpPr/>
          <p:nvPr/>
        </p:nvSpPr>
        <p:spPr>
          <a:xfrm>
            <a:off x="1907704" y="6165304"/>
            <a:ext cx="539552" cy="50405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unce 20"/>
          <p:cNvSpPr/>
          <p:nvPr/>
        </p:nvSpPr>
        <p:spPr>
          <a:xfrm>
            <a:off x="251520" y="6093296"/>
            <a:ext cx="563131" cy="53323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unce 21"/>
          <p:cNvSpPr/>
          <p:nvPr/>
        </p:nvSpPr>
        <p:spPr>
          <a:xfrm>
            <a:off x="827584" y="5661248"/>
            <a:ext cx="494512" cy="52799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Slunce 23"/>
          <p:cNvSpPr/>
          <p:nvPr/>
        </p:nvSpPr>
        <p:spPr>
          <a:xfrm>
            <a:off x="3563888" y="6165304"/>
            <a:ext cx="496904" cy="45592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lunce 24"/>
          <p:cNvSpPr/>
          <p:nvPr/>
        </p:nvSpPr>
        <p:spPr>
          <a:xfrm>
            <a:off x="3275856" y="5733256"/>
            <a:ext cx="479566" cy="49586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Slunce 25"/>
          <p:cNvSpPr/>
          <p:nvPr/>
        </p:nvSpPr>
        <p:spPr>
          <a:xfrm>
            <a:off x="2771800" y="6165304"/>
            <a:ext cx="525124" cy="518675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Slunce 26"/>
          <p:cNvSpPr/>
          <p:nvPr/>
        </p:nvSpPr>
        <p:spPr>
          <a:xfrm>
            <a:off x="2483768" y="5661248"/>
            <a:ext cx="525124" cy="518675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lunce 27"/>
          <p:cNvSpPr/>
          <p:nvPr/>
        </p:nvSpPr>
        <p:spPr>
          <a:xfrm>
            <a:off x="4716016" y="5733256"/>
            <a:ext cx="525124" cy="518675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Slunce 28"/>
          <p:cNvSpPr/>
          <p:nvPr/>
        </p:nvSpPr>
        <p:spPr>
          <a:xfrm>
            <a:off x="4283968" y="6165304"/>
            <a:ext cx="525124" cy="518675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Slunce 29"/>
          <p:cNvSpPr/>
          <p:nvPr/>
        </p:nvSpPr>
        <p:spPr>
          <a:xfrm>
            <a:off x="3923928" y="5733256"/>
            <a:ext cx="525124" cy="518675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244408" y="5894040"/>
            <a:ext cx="648072" cy="648072"/>
          </a:xfrm>
          <a:prstGeom prst="rect">
            <a:avLst/>
          </a:prstGeom>
        </p:spPr>
      </p:pic>
      <p:sp>
        <p:nvSpPr>
          <p:cNvPr id="32" name="Slunce 31"/>
          <p:cNvSpPr/>
          <p:nvPr/>
        </p:nvSpPr>
        <p:spPr>
          <a:xfrm>
            <a:off x="5004048" y="6165304"/>
            <a:ext cx="525124" cy="518675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Slunce 32"/>
          <p:cNvSpPr/>
          <p:nvPr/>
        </p:nvSpPr>
        <p:spPr>
          <a:xfrm>
            <a:off x="5436096" y="5733256"/>
            <a:ext cx="525124" cy="518675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Slunce 33"/>
          <p:cNvSpPr/>
          <p:nvPr/>
        </p:nvSpPr>
        <p:spPr>
          <a:xfrm>
            <a:off x="5724128" y="6165304"/>
            <a:ext cx="525124" cy="518675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Slunce 34"/>
          <p:cNvSpPr/>
          <p:nvPr/>
        </p:nvSpPr>
        <p:spPr>
          <a:xfrm>
            <a:off x="6156176" y="5733256"/>
            <a:ext cx="525124" cy="518675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6578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188640"/>
            <a:ext cx="17878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Počítej dál: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251520" y="1124744"/>
            <a:ext cx="108012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4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411760" y="1124744"/>
            <a:ext cx="108012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2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3" name="Plus 12"/>
          <p:cNvSpPr/>
          <p:nvPr/>
        </p:nvSpPr>
        <p:spPr>
          <a:xfrm>
            <a:off x="1619672" y="1340768"/>
            <a:ext cx="592904" cy="614310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Je rovno 13"/>
          <p:cNvSpPr/>
          <p:nvPr/>
        </p:nvSpPr>
        <p:spPr>
          <a:xfrm>
            <a:off x="3779912" y="1412776"/>
            <a:ext cx="720080" cy="480887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8028384" y="3501008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9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8028384" y="2348880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7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7956376" y="188640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9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8028384" y="4653136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6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7956376" y="1268760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6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251520" y="2348880"/>
            <a:ext cx="108012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3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2483768" y="2348880"/>
            <a:ext cx="108012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6</a:t>
            </a:r>
          </a:p>
        </p:txBody>
      </p:sp>
      <p:sp>
        <p:nvSpPr>
          <p:cNvPr id="22" name="Plus 21"/>
          <p:cNvSpPr/>
          <p:nvPr/>
        </p:nvSpPr>
        <p:spPr>
          <a:xfrm>
            <a:off x="1691680" y="2492896"/>
            <a:ext cx="592904" cy="614310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Je rovno 22"/>
          <p:cNvSpPr/>
          <p:nvPr/>
        </p:nvSpPr>
        <p:spPr>
          <a:xfrm>
            <a:off x="3851920" y="2564904"/>
            <a:ext cx="720080" cy="480887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51520" y="3789040"/>
            <a:ext cx="108012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accent3">
                    <a:lumMod val="50000"/>
                  </a:schemeClr>
                </a:solidFill>
              </a:rPr>
              <a:t>1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2483768" y="3861048"/>
            <a:ext cx="108012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5</a:t>
            </a:r>
          </a:p>
        </p:txBody>
      </p:sp>
      <p:sp>
        <p:nvSpPr>
          <p:cNvPr id="33" name="Plus 32"/>
          <p:cNvSpPr/>
          <p:nvPr/>
        </p:nvSpPr>
        <p:spPr>
          <a:xfrm>
            <a:off x="1619672" y="4005064"/>
            <a:ext cx="592904" cy="614310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Je rovno 33"/>
          <p:cNvSpPr/>
          <p:nvPr/>
        </p:nvSpPr>
        <p:spPr>
          <a:xfrm>
            <a:off x="3923928" y="4077072"/>
            <a:ext cx="720080" cy="480887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323528" y="5445224"/>
            <a:ext cx="108012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7</a:t>
            </a:r>
          </a:p>
        </p:txBody>
      </p:sp>
      <p:sp>
        <p:nvSpPr>
          <p:cNvPr id="36" name="Obdélník 35"/>
          <p:cNvSpPr/>
          <p:nvPr/>
        </p:nvSpPr>
        <p:spPr>
          <a:xfrm>
            <a:off x="2483768" y="5445224"/>
            <a:ext cx="108012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2</a:t>
            </a:r>
          </a:p>
        </p:txBody>
      </p:sp>
      <p:sp>
        <p:nvSpPr>
          <p:cNvPr id="37" name="Plus 36"/>
          <p:cNvSpPr/>
          <p:nvPr/>
        </p:nvSpPr>
        <p:spPr>
          <a:xfrm>
            <a:off x="1691680" y="5661248"/>
            <a:ext cx="592904" cy="614310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Je rovno 37"/>
          <p:cNvSpPr/>
          <p:nvPr/>
        </p:nvSpPr>
        <p:spPr>
          <a:xfrm>
            <a:off x="3851920" y="5733256"/>
            <a:ext cx="720080" cy="480887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39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172400" y="5949280"/>
            <a:ext cx="720080" cy="720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1367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5229200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5229200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5229200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5301208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5301208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5301208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ovéPole 8"/>
          <p:cNvSpPr txBox="1"/>
          <p:nvPr/>
        </p:nvSpPr>
        <p:spPr>
          <a:xfrm>
            <a:off x="251520" y="188640"/>
            <a:ext cx="31444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Doplň čísla do rozkladu:</a:t>
            </a:r>
            <a:endParaRPr lang="cs-CZ" sz="2400" dirty="0"/>
          </a:p>
        </p:txBody>
      </p:sp>
      <p:sp>
        <p:nvSpPr>
          <p:cNvPr id="10" name="Elipsa 9"/>
          <p:cNvSpPr/>
          <p:nvPr/>
        </p:nvSpPr>
        <p:spPr>
          <a:xfrm>
            <a:off x="3563888" y="188640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7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028384" y="3645024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2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8028384" y="2780928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7956376" y="1916832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6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7956376" y="1052736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3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16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1988840"/>
            <a:ext cx="792088" cy="651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2" y="1988840"/>
            <a:ext cx="792088" cy="651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8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3968" y="1988840"/>
            <a:ext cx="792088" cy="651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9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1988840"/>
            <a:ext cx="792088" cy="651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1988840"/>
            <a:ext cx="792088" cy="651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75656" y="1988840"/>
            <a:ext cx="792088" cy="651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1988840"/>
            <a:ext cx="792088" cy="651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23" name="Přímá spojovací čára 22"/>
          <p:cNvCxnSpPr/>
          <p:nvPr/>
        </p:nvCxnSpPr>
        <p:spPr>
          <a:xfrm flipH="1">
            <a:off x="3635896" y="908720"/>
            <a:ext cx="288032" cy="36004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3995936" y="908720"/>
            <a:ext cx="288032" cy="36004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5220072" y="1844824"/>
            <a:ext cx="0" cy="100811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2987824" y="5157192"/>
            <a:ext cx="0" cy="100811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Elipsa 30"/>
          <p:cNvSpPr/>
          <p:nvPr/>
        </p:nvSpPr>
        <p:spPr>
          <a:xfrm>
            <a:off x="3275856" y="3501008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9</a:t>
            </a:r>
            <a:endParaRPr lang="cs-CZ" sz="3600" dirty="0">
              <a:solidFill>
                <a:schemeClr val="tx1"/>
              </a:solidFill>
            </a:endParaRPr>
          </a:p>
        </p:txBody>
      </p:sp>
      <p:cxnSp>
        <p:nvCxnSpPr>
          <p:cNvPr id="32" name="Přímá spojovací čára 31"/>
          <p:cNvCxnSpPr/>
          <p:nvPr/>
        </p:nvCxnSpPr>
        <p:spPr>
          <a:xfrm flipH="1">
            <a:off x="3347864" y="4221088"/>
            <a:ext cx="288032" cy="36004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3707904" y="4221088"/>
            <a:ext cx="288032" cy="36004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5229200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328" y="5229200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5229200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7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 cstate="print"/>
          <a:stretch>
            <a:fillRect/>
          </a:stretch>
        </p:blipFill>
        <p:spPr>
          <a:xfrm>
            <a:off x="8316416" y="6021288"/>
            <a:ext cx="648072" cy="6480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Obdélník 61"/>
          <p:cNvSpPr/>
          <p:nvPr/>
        </p:nvSpPr>
        <p:spPr>
          <a:xfrm>
            <a:off x="6300192" y="3356992"/>
            <a:ext cx="2699792" cy="72008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7           3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3275856" y="3429000"/>
            <a:ext cx="2699792" cy="72008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5            10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179512" y="3429000"/>
            <a:ext cx="2699792" cy="72008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8             </a:t>
            </a:r>
            <a:r>
              <a:rPr lang="cs-CZ" sz="3600" b="1" dirty="0" err="1" smtClean="0">
                <a:solidFill>
                  <a:schemeClr val="tx1"/>
                </a:solidFill>
              </a:rPr>
              <a:t>8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6300192" y="1340768"/>
            <a:ext cx="2699792" cy="72008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4           10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3275856" y="1340768"/>
            <a:ext cx="2699792" cy="72008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9              7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251520" y="1340768"/>
            <a:ext cx="2699792" cy="72008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10              </a:t>
            </a:r>
            <a:r>
              <a:rPr lang="cs-CZ" sz="3600" b="1" dirty="0" err="1" smtClean="0">
                <a:solidFill>
                  <a:schemeClr val="tx1"/>
                </a:solidFill>
              </a:rPr>
              <a:t>10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54" name="Veselý obličej 53"/>
          <p:cNvSpPr/>
          <p:nvPr/>
        </p:nvSpPr>
        <p:spPr>
          <a:xfrm>
            <a:off x="1403648" y="2420888"/>
            <a:ext cx="504056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eselý obličej 54"/>
          <p:cNvSpPr/>
          <p:nvPr/>
        </p:nvSpPr>
        <p:spPr>
          <a:xfrm>
            <a:off x="5076056" y="2420888"/>
            <a:ext cx="504056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eselý obličej 55"/>
          <p:cNvSpPr/>
          <p:nvPr/>
        </p:nvSpPr>
        <p:spPr>
          <a:xfrm>
            <a:off x="3635896" y="4653136"/>
            <a:ext cx="504056" cy="432048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eselý obličej 56"/>
          <p:cNvSpPr/>
          <p:nvPr/>
        </p:nvSpPr>
        <p:spPr>
          <a:xfrm>
            <a:off x="8172400" y="4725144"/>
            <a:ext cx="504056" cy="432048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eselý obličej 57"/>
          <p:cNvSpPr/>
          <p:nvPr/>
        </p:nvSpPr>
        <p:spPr>
          <a:xfrm>
            <a:off x="6660232" y="2420888"/>
            <a:ext cx="504056" cy="432048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eselý obličej 52"/>
          <p:cNvSpPr/>
          <p:nvPr/>
        </p:nvSpPr>
        <p:spPr>
          <a:xfrm>
            <a:off x="1331640" y="4653136"/>
            <a:ext cx="504056" cy="432048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68027" y="469563"/>
            <a:ext cx="11512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Doplň:</a:t>
            </a:r>
            <a:endParaRPr lang="cs-CZ" sz="2800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251520" y="3140968"/>
            <a:ext cx="8568952" cy="0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51520" y="5445224"/>
            <a:ext cx="8568952" cy="0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059832" y="1124744"/>
            <a:ext cx="0" cy="4320480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6156176" y="1124744"/>
            <a:ext cx="0" cy="4320480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251520" y="1124744"/>
            <a:ext cx="8568952" cy="0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Vývojový diagram: spojnice 31"/>
          <p:cNvSpPr/>
          <p:nvPr/>
        </p:nvSpPr>
        <p:spPr>
          <a:xfrm>
            <a:off x="1331640" y="234888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=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36" name="Vývojový diagram: spojnice 35"/>
          <p:cNvSpPr/>
          <p:nvPr/>
        </p:nvSpPr>
        <p:spPr>
          <a:xfrm>
            <a:off x="8172400" y="234888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37" name="Vývojový diagram: spojnice 36"/>
          <p:cNvSpPr/>
          <p:nvPr/>
        </p:nvSpPr>
        <p:spPr>
          <a:xfrm>
            <a:off x="3419872" y="234888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&lt;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38" name="Vývojový diagram: spojnice 37"/>
          <p:cNvSpPr/>
          <p:nvPr/>
        </p:nvSpPr>
        <p:spPr>
          <a:xfrm>
            <a:off x="7308304" y="234888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=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39" name="Vývojový diagram: spojnice 38"/>
          <p:cNvSpPr/>
          <p:nvPr/>
        </p:nvSpPr>
        <p:spPr>
          <a:xfrm>
            <a:off x="4283968" y="234888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=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40" name="Vývojový diagram: spojnice 39"/>
          <p:cNvSpPr/>
          <p:nvPr/>
        </p:nvSpPr>
        <p:spPr>
          <a:xfrm>
            <a:off x="1331640" y="4581128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=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41" name="Vývojový diagram: spojnice 40"/>
          <p:cNvSpPr/>
          <p:nvPr/>
        </p:nvSpPr>
        <p:spPr>
          <a:xfrm>
            <a:off x="4427984" y="450912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=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42" name="Vývojový diagram: spojnice 41"/>
          <p:cNvSpPr/>
          <p:nvPr/>
        </p:nvSpPr>
        <p:spPr>
          <a:xfrm>
            <a:off x="7380312" y="4581128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=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43" name="Vývojový diagram: spojnice 42"/>
          <p:cNvSpPr/>
          <p:nvPr/>
        </p:nvSpPr>
        <p:spPr>
          <a:xfrm>
            <a:off x="467544" y="4581128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&lt;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44" name="Vývojový diagram: spojnice 43"/>
          <p:cNvSpPr/>
          <p:nvPr/>
        </p:nvSpPr>
        <p:spPr>
          <a:xfrm>
            <a:off x="431415" y="2341313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&lt;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45" name="Vývojový diagram: spojnice 44"/>
          <p:cNvSpPr/>
          <p:nvPr/>
        </p:nvSpPr>
        <p:spPr>
          <a:xfrm>
            <a:off x="6588224" y="234888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&lt;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46" name="Vývojový diagram: spojnice 45"/>
          <p:cNvSpPr/>
          <p:nvPr/>
        </p:nvSpPr>
        <p:spPr>
          <a:xfrm>
            <a:off x="3563888" y="450912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&lt;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47" name="Vývojový diagram: spojnice 46"/>
          <p:cNvSpPr/>
          <p:nvPr/>
        </p:nvSpPr>
        <p:spPr>
          <a:xfrm>
            <a:off x="6588224" y="4581128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&lt;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48" name="Vývojový diagram: spojnice 47"/>
          <p:cNvSpPr/>
          <p:nvPr/>
        </p:nvSpPr>
        <p:spPr>
          <a:xfrm>
            <a:off x="2267744" y="234888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49" name="Vývojový diagram: spojnice 48"/>
          <p:cNvSpPr/>
          <p:nvPr/>
        </p:nvSpPr>
        <p:spPr>
          <a:xfrm>
            <a:off x="5076056" y="234888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0" name="Vývojový diagram: spojnice 49"/>
          <p:cNvSpPr/>
          <p:nvPr/>
        </p:nvSpPr>
        <p:spPr>
          <a:xfrm>
            <a:off x="2195736" y="4581128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1" name="Vývojový diagram: spojnice 50"/>
          <p:cNvSpPr/>
          <p:nvPr/>
        </p:nvSpPr>
        <p:spPr>
          <a:xfrm>
            <a:off x="5220072" y="450912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2" name="Vývojový diagram: spojnice 51"/>
          <p:cNvSpPr/>
          <p:nvPr/>
        </p:nvSpPr>
        <p:spPr>
          <a:xfrm>
            <a:off x="8172400" y="4581128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555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Drawing</Type>
  <ChoicesCount>0</ChoicesCount>
  <Orientation>Left</Orientation>
</Layout>
</file>

<file path=customXml/item2.xml><?xml version="1.0" encoding="utf-8"?>
<Layout>
  <Type>MultipleChoice</Type>
  <ChoicesCount>4</ChoicesCount>
  <Orientation>Left</Orientation>
</Layout>
</file>

<file path=customXml/itemProps1.xml><?xml version="1.0" encoding="utf-8"?>
<ds:datastoreItem xmlns:ds="http://schemas.openxmlformats.org/officeDocument/2006/customXml" ds:itemID="{AAD1C82A-AB8C-4178-99AE-950A16AD8008}">
  <ds:schemaRefs/>
</ds:datastoreItem>
</file>

<file path=customXml/itemProps2.xml><?xml version="1.0" encoding="utf-8"?>
<ds:datastoreItem xmlns:ds="http://schemas.openxmlformats.org/officeDocument/2006/customXml" ds:itemID="{29C6A2B9-D4BC-413D-9BD6-8C205420A6C6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708</TotalTime>
  <Words>319</Words>
  <Application>Microsoft Office PowerPoint</Application>
  <PresentationFormat>Předvádění na obrazovce (4:3)</PresentationFormat>
  <Paragraphs>101</Paragraphs>
  <Slides>10</Slides>
  <Notes>3</Notes>
  <HiddenSlides>1</HiddenSlides>
  <MMClips>6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  <vt:variant>
        <vt:lpstr>Vlastní prezentace</vt:lpstr>
      </vt:variant>
      <vt:variant>
        <vt:i4>2</vt:i4>
      </vt:variant>
    </vt:vector>
  </HeadingPairs>
  <TitlesOfParts>
    <vt:vector size="13" baseType="lpstr">
      <vt:lpstr>Motiv systému Office</vt:lpstr>
      <vt:lpstr>Numerace v oboru do 10 VY_32_INOVACE_3C_20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118</cp:revision>
  <dcterms:created xsi:type="dcterms:W3CDTF">2011-02-01T19:13:05Z</dcterms:created>
  <dcterms:modified xsi:type="dcterms:W3CDTF">2013-01-21T12:30:14Z</dcterms:modified>
</cp:coreProperties>
</file>