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1" d="100"/>
          <a:sy n="101" d="100"/>
        </p:scale>
        <p:origin x="-2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49426223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</a:rPr>
                        <a:t>VY_32_INOVACE_CJ.3.03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b</a:t>
                      </a:r>
                      <a:r>
                        <a:rPr lang="cs-CZ" sz="1400" smtClean="0">
                          <a:effectLst/>
                        </a:rPr>
                        <a:t>:</a:t>
                      </a:r>
                      <a:r>
                        <a:rPr lang="cs-CZ" sz="1400" baseline="0" smtClean="0">
                          <a:effectLst/>
                        </a:rPr>
                        <a:t> příbytek, </a:t>
                      </a:r>
                      <a:r>
                        <a:rPr lang="cs-CZ" sz="1400" baseline="0" dirty="0" smtClean="0">
                          <a:effectLst/>
                        </a:rPr>
                        <a:t>nábytek</a:t>
                      </a:r>
                      <a:r>
                        <a:rPr lang="cs-CZ" sz="1400" baseline="0" smtClean="0">
                          <a:effectLst/>
                        </a:rPr>
                        <a:t>, dobytek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b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19.11.2012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příbytek, nábytek, dobytek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vat (Boudo, budko, kdo v tobě přeb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vá?), přeb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du, pob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vat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tkář, náb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tkářská firma,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telný (pevný) náb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tek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tče, dob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tčí farma,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dob</a:t>
            </a:r>
            <a:r>
              <a:rPr lang="cs-CZ" sz="28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tčátko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dob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teček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příbytek, nábytek, dobytek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Co 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hbité              příbytek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pobývat         ohrada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nový              v zahradě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bytelný          dobytče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dobytčí          nábytek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Dob-tek v létě </a:t>
            </a:r>
            <a:r>
              <a:rPr lang="cs-CZ" dirty="0" err="1" smtClean="0"/>
              <a:t>přeb-vá</a:t>
            </a:r>
            <a:r>
              <a:rPr lang="cs-CZ" dirty="0" smtClean="0"/>
              <a:t> v b-</a:t>
            </a:r>
            <a:r>
              <a:rPr lang="cs-CZ" dirty="0" err="1" smtClean="0"/>
              <a:t>telné</a:t>
            </a:r>
            <a:r>
              <a:rPr lang="cs-CZ" dirty="0" smtClean="0"/>
              <a:t> ohradě. Koupili jsme si nový </a:t>
            </a:r>
            <a:r>
              <a:rPr lang="cs-CZ" dirty="0" err="1" smtClean="0"/>
              <a:t>náb</a:t>
            </a:r>
            <a:r>
              <a:rPr lang="cs-CZ" dirty="0" smtClean="0"/>
              <a:t>-tek do ob-</a:t>
            </a:r>
            <a:r>
              <a:rPr lang="cs-CZ" dirty="0" err="1" smtClean="0"/>
              <a:t>vacího</a:t>
            </a:r>
            <a:r>
              <a:rPr lang="cs-CZ" dirty="0" smtClean="0"/>
              <a:t> pokoje. Bab-</a:t>
            </a:r>
            <a:r>
              <a:rPr lang="cs-CZ" dirty="0" err="1" smtClean="0"/>
              <a:t>čka</a:t>
            </a:r>
            <a:r>
              <a:rPr lang="cs-CZ" dirty="0" smtClean="0"/>
              <a:t> pracuje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err="1" smtClean="0"/>
              <a:t>náb</a:t>
            </a:r>
            <a:r>
              <a:rPr lang="cs-CZ" dirty="0" smtClean="0"/>
              <a:t>-</a:t>
            </a:r>
            <a:r>
              <a:rPr lang="cs-CZ" dirty="0" err="1" smtClean="0"/>
              <a:t>tkářské</a:t>
            </a:r>
            <a:r>
              <a:rPr lang="cs-CZ" dirty="0" smtClean="0"/>
              <a:t> firmě. Malá dob-</a:t>
            </a:r>
            <a:r>
              <a:rPr lang="cs-CZ" dirty="0" err="1" smtClean="0"/>
              <a:t>tčata</a:t>
            </a:r>
            <a:r>
              <a:rPr lang="cs-CZ" dirty="0" smtClean="0"/>
              <a:t> bývají velmi </a:t>
            </a:r>
            <a:r>
              <a:rPr lang="cs-CZ" dirty="0" err="1" smtClean="0"/>
              <a:t>hb-tá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příbytek, nábytek, dobytek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hbité dobytče                                                 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pobývat v zahradě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nový příbytek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bytelný nábytek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dobytčí ohrada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Dobytek </a:t>
            </a:r>
            <a:r>
              <a:rPr lang="cs-CZ" dirty="0"/>
              <a:t>v létě </a:t>
            </a:r>
            <a:r>
              <a:rPr lang="cs-CZ" dirty="0" smtClean="0"/>
              <a:t>přebývá </a:t>
            </a:r>
            <a:r>
              <a:rPr lang="cs-CZ" dirty="0"/>
              <a:t>v bytelné ohradě. Koupili jsme si nový nábytek do obývacího pokoje. Babička pracuje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nábytkářské firmě. Malá dobytčata bývají velmi hbitá.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152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b    příbytek, nábytek, dobytek</vt:lpstr>
      <vt:lpstr>Vyjmenovaná slova po b    příbytek, nábytek, dobytek</vt:lpstr>
      <vt:lpstr>Vyjmenovaná slova po b    příbytek, nábytek, dobytek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19</cp:revision>
  <dcterms:created xsi:type="dcterms:W3CDTF">2013-01-06T18:39:23Z</dcterms:created>
  <dcterms:modified xsi:type="dcterms:W3CDTF">2013-02-01T08:48:45Z</dcterms:modified>
</cp:coreProperties>
</file>