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3" autoAdjust="0"/>
    <p:restoredTop sz="9455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3467717"/>
              </p:ext>
            </p:extLst>
          </p:nvPr>
        </p:nvGraphicFramePr>
        <p:xfrm>
          <a:off x="899592" y="2276875"/>
          <a:ext cx="7128791" cy="374419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</a:rPr>
                        <a:t>VY_32_INOVACE_CJ.3.05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Vyjmenovaná slova po </a:t>
                      </a:r>
                      <a:r>
                        <a:rPr lang="cs-CZ" sz="1400" dirty="0" smtClean="0">
                          <a:effectLst/>
                        </a:rPr>
                        <a:t>b: kobyla,</a:t>
                      </a:r>
                      <a:r>
                        <a:rPr lang="cs-CZ" sz="1400" baseline="0" dirty="0" smtClean="0">
                          <a:effectLst/>
                        </a:rPr>
                        <a:t> býk, Přibyslav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Téma </a:t>
                      </a:r>
                      <a:r>
                        <a:rPr lang="cs-CZ" sz="1400" dirty="0" smtClean="0">
                          <a:effectLst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Vyjmenovaná slova po b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27.11.2012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kobyla, býk, Přibyslav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lka, kob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lí mléko, Kob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lisy, vesnice Kob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lí, kob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lka na houslích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ček,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 farma,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kovec,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kovice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slavský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Pamatuj!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Nejsou ve VS, ale píšeme v nich 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javor bab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ka, 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džov, Zb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něk, Zb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šek, Zb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šov, Hrab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káň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Koně pob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zíme 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kobyla, býk, Přibyslav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Co k sobě patří?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hbitá </a:t>
            </a:r>
            <a:r>
              <a:rPr lang="cs-CZ" dirty="0" smtClean="0"/>
              <a:t>               farma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býčí                 kobylka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nový                do </a:t>
            </a:r>
            <a:r>
              <a:rPr lang="cs-CZ" dirty="0"/>
              <a:t>Přibyslavi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kamarád          býk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rozzuřený        Bydžov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výlet                Zbyněk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Doplň: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Naše </a:t>
            </a:r>
            <a:r>
              <a:rPr lang="cs-CZ" dirty="0" smtClean="0"/>
              <a:t>bab-</a:t>
            </a:r>
            <a:r>
              <a:rPr lang="cs-CZ" dirty="0" err="1" smtClean="0"/>
              <a:t>čka</a:t>
            </a:r>
            <a:r>
              <a:rPr lang="cs-CZ" dirty="0" smtClean="0"/>
              <a:t> b-dlí </a:t>
            </a:r>
            <a:r>
              <a:rPr lang="cs-CZ" dirty="0"/>
              <a:t>v </a:t>
            </a:r>
            <a:r>
              <a:rPr lang="cs-CZ" dirty="0" smtClean="0"/>
              <a:t>B-</a:t>
            </a:r>
            <a:r>
              <a:rPr lang="cs-CZ" dirty="0" err="1" smtClean="0"/>
              <a:t>střici</a:t>
            </a:r>
            <a:r>
              <a:rPr lang="cs-CZ" dirty="0"/>
              <a:t>. </a:t>
            </a:r>
            <a:r>
              <a:rPr lang="cs-CZ" dirty="0" smtClean="0"/>
              <a:t>B-k </a:t>
            </a:r>
            <a:r>
              <a:rPr lang="cs-CZ" dirty="0"/>
              <a:t>musí mít </a:t>
            </a:r>
            <a:r>
              <a:rPr lang="cs-CZ" dirty="0" smtClean="0"/>
              <a:t>b-</a:t>
            </a:r>
            <a:r>
              <a:rPr lang="cs-CZ" dirty="0" err="1" smtClean="0"/>
              <a:t>telný</a:t>
            </a:r>
            <a:r>
              <a:rPr lang="cs-CZ" dirty="0" smtClean="0"/>
              <a:t> </a:t>
            </a:r>
            <a:r>
              <a:rPr lang="cs-CZ" dirty="0" err="1" smtClean="0"/>
              <a:t>příb</a:t>
            </a:r>
            <a:r>
              <a:rPr lang="cs-CZ" dirty="0" smtClean="0"/>
              <a:t>-tek</a:t>
            </a:r>
            <a:r>
              <a:rPr lang="cs-CZ" dirty="0"/>
              <a:t>. </a:t>
            </a:r>
            <a:r>
              <a:rPr lang="cs-CZ" dirty="0" err="1" smtClean="0"/>
              <a:t>Zb</a:t>
            </a:r>
            <a:r>
              <a:rPr lang="cs-CZ" dirty="0" smtClean="0"/>
              <a:t>-šek </a:t>
            </a:r>
            <a:r>
              <a:rPr lang="cs-CZ" dirty="0"/>
              <a:t>jede na </a:t>
            </a:r>
            <a:r>
              <a:rPr lang="cs-CZ" dirty="0" smtClean="0"/>
              <a:t>kob-</a:t>
            </a:r>
            <a:r>
              <a:rPr lang="cs-CZ" dirty="0" err="1" smtClean="0"/>
              <a:t>lce</a:t>
            </a:r>
            <a:r>
              <a:rPr lang="cs-CZ" dirty="0" smtClean="0"/>
              <a:t> </a:t>
            </a:r>
            <a:r>
              <a:rPr lang="cs-CZ" dirty="0"/>
              <a:t>do </a:t>
            </a:r>
            <a:r>
              <a:rPr lang="cs-CZ" dirty="0" smtClean="0"/>
              <a:t>Kob-</a:t>
            </a:r>
            <a:r>
              <a:rPr lang="cs-CZ" dirty="0" err="1" smtClean="0"/>
              <a:t>lí</a:t>
            </a:r>
            <a:r>
              <a:rPr lang="cs-CZ" dirty="0"/>
              <a:t>. </a:t>
            </a:r>
            <a:r>
              <a:rPr lang="cs-CZ" dirty="0" smtClean="0"/>
              <a:t>B-</a:t>
            </a:r>
            <a:r>
              <a:rPr lang="cs-CZ" dirty="0" err="1" smtClean="0"/>
              <a:t>ky</a:t>
            </a:r>
            <a:r>
              <a:rPr lang="cs-CZ" dirty="0" smtClean="0"/>
              <a:t> </a:t>
            </a:r>
            <a:r>
              <a:rPr lang="cs-CZ" dirty="0"/>
              <a:t>a jalovice </a:t>
            </a:r>
            <a:r>
              <a:rPr lang="cs-CZ" dirty="0" smtClean="0"/>
              <a:t>řadíme </a:t>
            </a:r>
            <a:r>
              <a:rPr lang="cs-CZ" dirty="0"/>
              <a:t>mezi </a:t>
            </a:r>
            <a:r>
              <a:rPr lang="cs-CZ" dirty="0" smtClean="0"/>
              <a:t>dob-tek. Kob-lisy jsou část Prahy.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kobyla, býk, Přibyslav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hbitá kobylka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výlet do Přibyslavi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rozzuřený býk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kamarád Zbyněk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býčí farma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Nový Bydžov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Naše babička bydlí v Bystřici. Býk musí mít bytelný příbytek. Zbyšek jede na kobylce do Kobylí. Býky a jalovice řad</a:t>
            </a:r>
            <a:r>
              <a:rPr lang="cs-CZ" dirty="0"/>
              <a:t>í</a:t>
            </a:r>
            <a:r>
              <a:rPr lang="cs-CZ" dirty="0" smtClean="0"/>
              <a:t>me mezi dobytek.</a:t>
            </a:r>
            <a:r>
              <a:rPr lang="cs-CZ" dirty="0"/>
              <a:t> </a:t>
            </a:r>
            <a:r>
              <a:rPr lang="cs-CZ" dirty="0" smtClean="0"/>
              <a:t>Kobylisy </a:t>
            </a:r>
            <a:r>
              <a:rPr lang="cs-CZ" dirty="0"/>
              <a:t>jsou část Prahy.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</TotalTime>
  <Words>176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b    kobyla, býk, Přibyslav</vt:lpstr>
      <vt:lpstr>Vyjmenovaná slova po b    kobyla, býk, Přibyslav</vt:lpstr>
      <vt:lpstr>Vyjmenovaná slova po b    kobyla, býk, Přibyslav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19</cp:revision>
  <dcterms:created xsi:type="dcterms:W3CDTF">2013-01-06T18:39:23Z</dcterms:created>
  <dcterms:modified xsi:type="dcterms:W3CDTF">2013-01-07T16:29:07Z</dcterms:modified>
</cp:coreProperties>
</file>