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6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192055049"/>
              </p:ext>
            </p:extLst>
          </p:nvPr>
        </p:nvGraphicFramePr>
        <p:xfrm>
          <a:off x="971600" y="2276875"/>
          <a:ext cx="7056783" cy="3763819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595919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Autor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</a:rPr>
                        <a:t> Šimčíková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Číslo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</a:rPr>
                        <a:t>VY_32_INOVACE_CJ.3.06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Název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Vyjmenovaná slova po l: slyšet, mlýn, blýskat se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Téma </a:t>
                      </a:r>
                      <a:r>
                        <a:rPr lang="cs-CZ" sz="1400" dirty="0" smtClean="0">
                          <a:effectLst/>
                        </a:rPr>
                        <a:t>hodiny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Vyjmenovaná slova po l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Český jazyk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Ročník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3. 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Anotace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Vysvětlení významu a použití vyjmenovaných slov a slov příbuzných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Datum ověření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  <a:latin typeface="+mn-lt"/>
                          <a:cs typeface="Times New Roman" pitchFamily="18" charset="0"/>
                        </a:rPr>
                        <a:t>4.12.2012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Druh učebního materiálu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Prezentace, pracovní list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352928" cy="1138138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1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slyšet, mlýn, blýskat se 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</a:t>
            </a:r>
            <a:r>
              <a:rPr lang="cs-CZ" sz="2800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šitelný, nesl</a:t>
            </a:r>
            <a:r>
              <a:rPr lang="cs-CZ" sz="2800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šitelný, nesl</a:t>
            </a:r>
            <a:r>
              <a:rPr lang="cs-CZ" sz="2800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šný, nesl</a:t>
            </a:r>
            <a:r>
              <a:rPr lang="cs-CZ" sz="2800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šet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</a:t>
            </a:r>
            <a:r>
              <a:rPr lang="cs-CZ" sz="2800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chat,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nedosl</a:t>
            </a:r>
            <a:r>
              <a:rPr lang="cs-CZ" sz="2800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chavý 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nář, ml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nářka, ml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nek, ml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nice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Pozor! </a:t>
            </a:r>
            <a:r>
              <a:rPr lang="cs-CZ" sz="28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Mlít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mouku.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štět se, bl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skavý, zabl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sklo se, bl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skání, bl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skavice (vzdálené bl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skání bez hřmění)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Pozor!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bl</a:t>
            </a:r>
            <a:r>
              <a:rPr lang="cs-CZ" sz="28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íz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ko, bl</a:t>
            </a:r>
            <a:r>
              <a:rPr lang="cs-CZ" sz="28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iz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oučko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123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19256" cy="1008112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2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slyšet, mlýn, blýskat 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49118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Co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 sobě patří?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vodní </a:t>
            </a:r>
            <a:r>
              <a:rPr lang="cs-CZ" dirty="0" smtClean="0"/>
              <a:t>                  dědeček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mlít                      šperk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neslyšný               mlýn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nedoslýchavý       pohyb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blízká                   na </a:t>
            </a:r>
            <a:r>
              <a:rPr lang="cs-CZ" dirty="0"/>
              <a:t>kávu</a:t>
            </a: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mlýnek                 vesnice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blýskavý               obilí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solidFill>
                  <a:srgbClr val="FF0000"/>
                </a:solidFill>
              </a:rPr>
              <a:t>Doplň: </a:t>
            </a:r>
            <a:r>
              <a:rPr lang="cs-CZ" dirty="0" smtClean="0"/>
              <a:t>Bab-</a:t>
            </a:r>
            <a:r>
              <a:rPr lang="cs-CZ" dirty="0" err="1" smtClean="0"/>
              <a:t>čka</a:t>
            </a:r>
            <a:r>
              <a:rPr lang="cs-CZ" dirty="0" smtClean="0"/>
              <a:t> špatně slyší. </a:t>
            </a:r>
            <a:r>
              <a:rPr lang="cs-CZ" dirty="0" err="1" smtClean="0"/>
              <a:t>Bl-zko</a:t>
            </a:r>
            <a:r>
              <a:rPr lang="cs-CZ" dirty="0" smtClean="0"/>
              <a:t> vesnice na bystrém potoce stojí starý ml-n. Straky mají rády </a:t>
            </a:r>
            <a:r>
              <a:rPr lang="cs-CZ" dirty="0" err="1" smtClean="0"/>
              <a:t>bl</a:t>
            </a:r>
            <a:r>
              <a:rPr lang="cs-CZ" dirty="0" smtClean="0"/>
              <a:t>-</a:t>
            </a:r>
            <a:r>
              <a:rPr lang="cs-CZ" dirty="0" err="1" smtClean="0"/>
              <a:t>skavé</a:t>
            </a:r>
            <a:r>
              <a:rPr lang="cs-CZ" dirty="0" smtClean="0"/>
              <a:t> šperky. </a:t>
            </a:r>
            <a:r>
              <a:rPr lang="cs-CZ" dirty="0" smtClean="0"/>
              <a:t>             Při </a:t>
            </a:r>
            <a:r>
              <a:rPr lang="cs-CZ" dirty="0" smtClean="0"/>
              <a:t>bouřce se </a:t>
            </a:r>
            <a:r>
              <a:rPr lang="cs-CZ" dirty="0" err="1" smtClean="0"/>
              <a:t>bl</a:t>
            </a:r>
            <a:r>
              <a:rPr lang="cs-CZ" dirty="0" smtClean="0"/>
              <a:t>-ská a b-jí hromy. Musím </a:t>
            </a:r>
            <a:r>
              <a:rPr lang="cs-CZ" dirty="0" err="1" smtClean="0"/>
              <a:t>uml</a:t>
            </a:r>
            <a:r>
              <a:rPr lang="cs-CZ" dirty="0" smtClean="0"/>
              <a:t>-t mák.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207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2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slyšet, mlýn, blýskat se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rgbClr val="FF0000"/>
                </a:solidFill>
              </a:rPr>
              <a:t>Zkontroluj si!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vodní mlýn                                                   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mlít obilí  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neslyšný pohyb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nedoslýchavý dědeček 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blízká vesnice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blýskavý šperk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mlýnek na kávu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Babička špatně slyší. Blízko vesnice na bystrém potoce stojí starý mlýn. Straky mají rády blýskavé šperky. Při bouřce se </a:t>
            </a:r>
            <a:r>
              <a:rPr lang="cs-CZ"/>
              <a:t>blýská </a:t>
            </a:r>
            <a:r>
              <a:rPr lang="cs-CZ" smtClean="0"/>
              <a:t>                     a </a:t>
            </a:r>
            <a:r>
              <a:rPr lang="cs-CZ" dirty="0"/>
              <a:t>bijí hromy. Musím umlít mák.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spcBef>
                <a:spcPts val="0"/>
              </a:spcBef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37863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</TotalTime>
  <Words>172</Words>
  <Application>Microsoft Office PowerPoint</Application>
  <PresentationFormat>Předvádění na obrazovce (4:3)</PresentationFormat>
  <Paragraphs>52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   </vt:lpstr>
      <vt:lpstr>Vyjmenovaná slova po l    slyšet, mlýn, blýskat se </vt:lpstr>
      <vt:lpstr>Vyjmenovaná slova po l    slyšet, mlýn, blýskat se</vt:lpstr>
      <vt:lpstr>Vyjmenovaná slova po l    slyšet, mlýn, blýskat se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Dum</cp:lastModifiedBy>
  <cp:revision>21</cp:revision>
  <dcterms:created xsi:type="dcterms:W3CDTF">2013-01-06T18:39:23Z</dcterms:created>
  <dcterms:modified xsi:type="dcterms:W3CDTF">2013-02-01T09:17:47Z</dcterms:modified>
</cp:coreProperties>
</file>