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72849"/>
              </p:ext>
            </p:extLst>
          </p:nvPr>
        </p:nvGraphicFramePr>
        <p:xfrm>
          <a:off x="899592" y="2276875"/>
          <a:ext cx="7128791" cy="3763819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667927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</a:rPr>
                        <a:t>VY_32_INOVACE_CJ.3.08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Vyjmenovaná slova po l: vzlykat, lysý, lýtko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Téma </a:t>
                      </a:r>
                      <a:r>
                        <a:rPr lang="cs-CZ" sz="1400" dirty="0" smtClean="0">
                          <a:effectLst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Vyjmenovaná slova po l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Ročník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+mn-lt"/>
                          <a:cs typeface="Times New Roman" pitchFamily="18" charset="0"/>
                        </a:rPr>
                        <a:t>11.12.2012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138138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1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vzlykat, lysý, lýtko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kot, vzl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k, vzl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kání, zal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kat se 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sá hlava (holá), 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sina, pták 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ska (má bílou 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sinku), 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sá hora, ol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salý (vypelichaný)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keř líska, kočka se lísá, úlisný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člověk, lišaj (</a:t>
            </a:r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noční motýl)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tková kost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19256" cy="1008112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vzlykat, lysý, lýtko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911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Co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 sobě patří?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lýtková </a:t>
            </a:r>
            <a:r>
              <a:rPr lang="cs-CZ" dirty="0" smtClean="0"/>
              <a:t>               lyska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dítě                      na hlavě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nalíčil                  oříšek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lískový                kost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lysina                  vzlyká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pták                     past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</a:rPr>
              <a:t>Doplň: </a:t>
            </a:r>
            <a:r>
              <a:rPr lang="cs-CZ" dirty="0" smtClean="0"/>
              <a:t>Lovec l-čí pasti na zvěř. L-</a:t>
            </a:r>
            <a:r>
              <a:rPr lang="cs-CZ" dirty="0" err="1" smtClean="0"/>
              <a:t>ska</a:t>
            </a:r>
            <a:r>
              <a:rPr lang="cs-CZ" dirty="0" smtClean="0"/>
              <a:t> černá se liší od kachny, na hlavě má b-</a:t>
            </a:r>
            <a:r>
              <a:rPr lang="cs-CZ" dirty="0" err="1" smtClean="0"/>
              <a:t>lou</a:t>
            </a:r>
            <a:r>
              <a:rPr lang="cs-CZ" dirty="0" smtClean="0"/>
              <a:t> l-</a:t>
            </a:r>
            <a:r>
              <a:rPr lang="cs-CZ" dirty="0" err="1" smtClean="0"/>
              <a:t>sinku</a:t>
            </a:r>
            <a:r>
              <a:rPr lang="cs-CZ" dirty="0" smtClean="0"/>
              <a:t>. Do krému musíme </a:t>
            </a:r>
            <a:r>
              <a:rPr lang="cs-CZ" dirty="0" err="1" smtClean="0"/>
              <a:t>uml</a:t>
            </a:r>
            <a:r>
              <a:rPr lang="cs-CZ" dirty="0" smtClean="0"/>
              <a:t>-t l-</a:t>
            </a:r>
            <a:r>
              <a:rPr lang="cs-CZ" dirty="0" err="1" smtClean="0"/>
              <a:t>skové</a:t>
            </a:r>
            <a:r>
              <a:rPr lang="cs-CZ" dirty="0" smtClean="0"/>
              <a:t> oříšky. Naše kočka se vel-</a:t>
            </a:r>
            <a:r>
              <a:rPr lang="cs-CZ" dirty="0" err="1" smtClean="0"/>
              <a:t>ce</a:t>
            </a:r>
            <a:r>
              <a:rPr lang="cs-CZ" dirty="0" smtClean="0"/>
              <a:t> ráda l-</a:t>
            </a:r>
            <a:r>
              <a:rPr lang="cs-CZ" dirty="0" err="1" smtClean="0"/>
              <a:t>sá</a:t>
            </a:r>
            <a:r>
              <a:rPr lang="cs-CZ" dirty="0" smtClean="0"/>
              <a:t>. Pes kousl L-</a:t>
            </a:r>
            <a:r>
              <a:rPr lang="cs-CZ" dirty="0" err="1" smtClean="0"/>
              <a:t>du</a:t>
            </a:r>
            <a:r>
              <a:rPr lang="cs-CZ" dirty="0" smtClean="0"/>
              <a:t> do l-</a:t>
            </a:r>
            <a:r>
              <a:rPr lang="cs-CZ" dirty="0" err="1" smtClean="0"/>
              <a:t>tka</a:t>
            </a:r>
            <a:r>
              <a:rPr lang="cs-CZ" dirty="0"/>
              <a:t>. </a:t>
            </a:r>
            <a:r>
              <a:rPr lang="cs-CZ" dirty="0" smtClean="0"/>
              <a:t>L-da se </a:t>
            </a:r>
            <a:r>
              <a:rPr lang="cs-CZ" dirty="0" err="1" smtClean="0"/>
              <a:t>rozvzl</a:t>
            </a:r>
            <a:r>
              <a:rPr lang="cs-CZ" dirty="0" smtClean="0"/>
              <a:t>-kala.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vzlykat, lysý, lýtko, lýko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4056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rgbClr val="FF0000"/>
                </a:solidFill>
              </a:rPr>
              <a:t>Zkontroluj si!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lýtková kost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p</a:t>
            </a:r>
            <a:r>
              <a:rPr lang="cs-CZ" dirty="0" smtClean="0"/>
              <a:t>ták lyska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nalíčil past  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lískový oříšek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lysina na hlavě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d</a:t>
            </a:r>
            <a:r>
              <a:rPr lang="cs-CZ" dirty="0" smtClean="0"/>
              <a:t>ítě vzlyká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Lovec </a:t>
            </a:r>
            <a:r>
              <a:rPr lang="cs-CZ" dirty="0"/>
              <a:t>líčí pasti na zvěř. Lyska černá se </a:t>
            </a:r>
            <a:r>
              <a:rPr lang="cs-CZ" dirty="0" smtClean="0"/>
              <a:t>liší </a:t>
            </a:r>
            <a:r>
              <a:rPr lang="cs-CZ" dirty="0"/>
              <a:t>od kachny, na hlavě má bílou lysinku. Do krému musíme umlít lískové oříšky. Naše kočka se velice ráda lísá. Pes kousl Lídu do lýtka. Lída se rozvzlykala.</a:t>
            </a:r>
          </a:p>
        </p:txBody>
      </p:sp>
    </p:spTree>
    <p:extLst>
      <p:ext uri="{BB962C8B-B14F-4D97-AF65-F5344CB8AC3E}">
        <p14:creationId xmlns:p14="http://schemas.microsoft.com/office/powerpoint/2010/main" val="1393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</TotalTime>
  <Words>182</Words>
  <Application>Microsoft Office PowerPoint</Application>
  <PresentationFormat>Předvádění na obrazovce (4:3)</PresentationFormat>
  <Paragraphs>49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   </vt:lpstr>
      <vt:lpstr>Vyjmenovaná slova po l    vzlykat, lysý, lýtko</vt:lpstr>
      <vt:lpstr>Vyjmenovaná slova po l    vzlykat, lysý, lýtko</vt:lpstr>
      <vt:lpstr>Vyjmenovaná slova po l    vzlykat, lysý, lýtko, lýko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26</cp:revision>
  <dcterms:created xsi:type="dcterms:W3CDTF">2013-01-06T18:39:23Z</dcterms:created>
  <dcterms:modified xsi:type="dcterms:W3CDTF">2013-01-09T21:19:47Z</dcterms:modified>
</cp:coreProperties>
</file>