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0240719"/>
              </p:ext>
            </p:extLst>
          </p:nvPr>
        </p:nvGraphicFramePr>
        <p:xfrm>
          <a:off x="942618" y="2276872"/>
          <a:ext cx="7128791" cy="3662253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1667927"/>
                <a:gridCol w="5460864"/>
              </a:tblGrid>
              <a:tr h="392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VY_32_INOVACE_CJ.3.09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l: lýko, lyže, pelyněk, plyš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+mn-lt"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l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Ročník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13.12.2012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38138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lýko, </a:t>
            </a:r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lyže</a:t>
            </a: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, pelyněk, plyš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kový, výrobky z 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 (z 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ka), keř 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kovec, brouk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kožrout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íčí (klade) past, </a:t>
            </a: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líčí (vypráví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příběh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žař, 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žařský, 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žáky, zal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žovat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íže zmrzlinu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ňkový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pl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šová hračka, pl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šák         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plíží se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19256" cy="1008112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lyže, pelyněk, plyš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Co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 sobě patří?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lyžařské </a:t>
            </a:r>
            <a:r>
              <a:rPr lang="cs-CZ" dirty="0" smtClean="0"/>
              <a:t>               pelyněk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t</a:t>
            </a:r>
            <a:r>
              <a:rPr lang="cs-CZ" dirty="0" smtClean="0"/>
              <a:t>aška                     smrkový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nalíčil                    boty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l</a:t>
            </a:r>
            <a:r>
              <a:rPr lang="cs-CZ" dirty="0" smtClean="0"/>
              <a:t>ýkožrout              past  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plyšový </a:t>
            </a:r>
            <a:r>
              <a:rPr lang="cs-CZ" dirty="0" smtClean="0"/>
              <a:t>                medvídek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hořký </a:t>
            </a:r>
            <a:r>
              <a:rPr lang="cs-CZ" dirty="0" smtClean="0"/>
              <a:t>                   z lýčí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Doplň: </a:t>
            </a:r>
            <a:r>
              <a:rPr lang="cs-CZ" dirty="0" smtClean="0"/>
              <a:t>L-</a:t>
            </a:r>
            <a:r>
              <a:rPr lang="cs-CZ" dirty="0" err="1" smtClean="0"/>
              <a:t>kožrout</a:t>
            </a:r>
            <a:r>
              <a:rPr lang="cs-CZ" dirty="0" smtClean="0"/>
              <a:t> je nebezpečný škůdce. Lovec l-čí pasti na zvěř. L-</a:t>
            </a:r>
            <a:r>
              <a:rPr lang="cs-CZ" dirty="0" err="1" smtClean="0"/>
              <a:t>žař</a:t>
            </a:r>
            <a:r>
              <a:rPr lang="cs-CZ" dirty="0" smtClean="0"/>
              <a:t> stojí u l-</a:t>
            </a:r>
            <a:r>
              <a:rPr lang="cs-CZ" dirty="0" err="1" smtClean="0"/>
              <a:t>žařského</a:t>
            </a:r>
            <a:r>
              <a:rPr lang="cs-CZ" dirty="0" smtClean="0"/>
              <a:t> vleku. </a:t>
            </a:r>
            <a:r>
              <a:rPr lang="cs-CZ" dirty="0" err="1" smtClean="0"/>
              <a:t>Pl-šové</a:t>
            </a:r>
            <a:r>
              <a:rPr lang="cs-CZ" dirty="0" smtClean="0"/>
              <a:t> hračky jsou příjemné na dotek. L-bor nám l-čil příhodu z l-</a:t>
            </a:r>
            <a:r>
              <a:rPr lang="cs-CZ" dirty="0" err="1" smtClean="0"/>
              <a:t>žování</a:t>
            </a:r>
            <a:r>
              <a:rPr lang="cs-CZ" dirty="0" smtClean="0"/>
              <a:t>. Pel-</a:t>
            </a:r>
            <a:r>
              <a:rPr lang="cs-CZ" dirty="0" err="1" smtClean="0"/>
              <a:t>něk</a:t>
            </a:r>
            <a:r>
              <a:rPr lang="cs-CZ" dirty="0" smtClean="0"/>
              <a:t> je léčivá b-lina. Kočka si </a:t>
            </a:r>
            <a:r>
              <a:rPr lang="cs-CZ" dirty="0" err="1" smtClean="0"/>
              <a:t>ol</a:t>
            </a:r>
            <a:r>
              <a:rPr lang="cs-CZ" dirty="0" smtClean="0"/>
              <a:t>-zuje kožich.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lyže, pelyněk, plyš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4056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FF0000"/>
                </a:solidFill>
              </a:rPr>
              <a:t>Zkontroluj si!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lyžařské boty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taška z lýčí                                                   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nalíčil past  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p</a:t>
            </a:r>
            <a:r>
              <a:rPr lang="cs-CZ" dirty="0" smtClean="0"/>
              <a:t>lyšový medvídek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hořký pelyněk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lýkožrout smrkový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FF0000"/>
                </a:solidFill>
              </a:rPr>
              <a:t>Doplň: </a:t>
            </a:r>
            <a:r>
              <a:rPr lang="cs-CZ" dirty="0" smtClean="0"/>
              <a:t>Lýkožrout </a:t>
            </a:r>
            <a:r>
              <a:rPr lang="cs-CZ" dirty="0"/>
              <a:t>je nebezpečný škůdce. Lovec </a:t>
            </a:r>
            <a:r>
              <a:rPr lang="cs-CZ" dirty="0" smtClean="0"/>
              <a:t>líčí </a:t>
            </a:r>
            <a:r>
              <a:rPr lang="cs-CZ" dirty="0"/>
              <a:t>pasti na zvěř. Lyžař stojí u lyžařského vleku. Plyšové hračky jsou příjemné na dotek. Libor nám líčil příhodu z lyžování. Pelyněk je léčivá bylina</a:t>
            </a:r>
            <a:r>
              <a:rPr lang="cs-CZ" dirty="0" smtClean="0"/>
              <a:t>. </a:t>
            </a:r>
            <a:r>
              <a:rPr lang="cs-CZ" dirty="0"/>
              <a:t>Kočka si </a:t>
            </a:r>
            <a:r>
              <a:rPr lang="cs-CZ" dirty="0" smtClean="0"/>
              <a:t>olizuje </a:t>
            </a:r>
            <a:r>
              <a:rPr lang="cs-CZ" dirty="0"/>
              <a:t>kožich.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179</Words>
  <Application>Microsoft Office PowerPoint</Application>
  <PresentationFormat>Předvádění na obrazovce (4:3)</PresentationFormat>
  <Paragraphs>52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   </vt:lpstr>
      <vt:lpstr>Vyjmenovaná slova po l    lýko, lyže, pelyněk, plyš</vt:lpstr>
      <vt:lpstr>Vyjmenovaná slova po l    lyže, pelyněk, plyš</vt:lpstr>
      <vt:lpstr>Vyjmenovaná slova po l    lyže, pelyněk, plyš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30</cp:revision>
  <dcterms:created xsi:type="dcterms:W3CDTF">2013-01-06T18:39:23Z</dcterms:created>
  <dcterms:modified xsi:type="dcterms:W3CDTF">2013-01-09T19:31:25Z</dcterms:modified>
</cp:coreProperties>
</file>