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9" r:id="rId4"/>
    <p:sldId id="26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969953"/>
              </p:ext>
            </p:extLst>
          </p:nvPr>
        </p:nvGraphicFramePr>
        <p:xfrm>
          <a:off x="899592" y="2276875"/>
          <a:ext cx="7128791" cy="3763819"/>
        </p:xfrm>
        <a:graphic>
          <a:graphicData uri="http://schemas.openxmlformats.org/drawingml/2006/table">
            <a:tbl>
              <a:tblPr firstRow="1" firstCol="1" bandRow="1">
                <a:tableStyleId>{3C2FFA5D-87B4-456A-9821-1D502468CF0F}</a:tableStyleId>
              </a:tblPr>
              <a:tblGrid>
                <a:gridCol w="1667927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Autor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  <a:latin typeface="+mn-lt"/>
                        </a:rPr>
                        <a:t> Šimčíková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Číslo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VY_32_INOVACE_CJ.3.10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Název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Vyjmenovaná slova po b a l, shrnutí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+mn-lt"/>
                        </a:rPr>
                        <a:t>hodiny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Opakování vyjmenovaných slov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Předmět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Český jazyk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Ročník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3. 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Anotace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Praktické použití vyjmenovaných slov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Datum ověření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  <a:cs typeface="Times New Roman" pitchFamily="18" charset="0"/>
                        </a:rPr>
                        <a:t>18.12.2012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Druh učebního materiálu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Pracovní list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1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b a l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Doplň i – y, í – ý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pl-šový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l-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mec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žařský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vlek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lé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l-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ko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bub-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pal-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čky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b-č na dob-tek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pel-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něk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l-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příb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-tek z l-stí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vatel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L-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bně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Nový B-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džov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přib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-t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pol-čku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pal-</a:t>
            </a:r>
            <a:r>
              <a:rPr lang="cs-CZ" sz="2800" dirty="0" err="1" smtClean="0"/>
              <a:t>čatá</a:t>
            </a:r>
            <a:r>
              <a:rPr lang="cs-CZ" sz="2800" dirty="0" smtClean="0"/>
              <a:t> kob-</a:t>
            </a:r>
            <a:r>
              <a:rPr lang="cs-CZ" sz="2800" dirty="0" err="1" smtClean="0"/>
              <a:t>lka</a:t>
            </a:r>
            <a:endParaRPr lang="cs-CZ" sz="2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javor bab-</a:t>
            </a:r>
            <a:r>
              <a:rPr lang="cs-CZ" sz="2800" dirty="0" err="1" smtClean="0"/>
              <a:t>ka</a:t>
            </a:r>
            <a:endParaRPr lang="cs-CZ" sz="2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bab-</a:t>
            </a:r>
            <a:r>
              <a:rPr lang="cs-CZ" sz="2800" dirty="0" err="1" smtClean="0"/>
              <a:t>čka</a:t>
            </a:r>
            <a:r>
              <a:rPr lang="cs-CZ" sz="2800" dirty="0" smtClean="0"/>
              <a:t> z </a:t>
            </a:r>
            <a:r>
              <a:rPr lang="cs-CZ" sz="2800" dirty="0" err="1" smtClean="0"/>
              <a:t>Přib-slavi</a:t>
            </a:r>
            <a:endParaRPr lang="cs-CZ" sz="2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err="1" smtClean="0"/>
              <a:t>hb-tý</a:t>
            </a:r>
            <a:r>
              <a:rPr lang="cs-CZ" sz="2800" dirty="0" smtClean="0"/>
              <a:t> b-</a:t>
            </a:r>
            <a:r>
              <a:rPr lang="cs-CZ" sz="2800" dirty="0" err="1" smtClean="0"/>
              <a:t>ček</a:t>
            </a:r>
            <a:endParaRPr lang="cs-CZ" sz="2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ml-t ob-</a:t>
            </a:r>
            <a:r>
              <a:rPr lang="cs-CZ" sz="2800" dirty="0" err="1" smtClean="0"/>
              <a:t>lí</a:t>
            </a:r>
            <a:endParaRPr lang="cs-CZ" sz="2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err="1" smtClean="0"/>
              <a:t>bl-skavý</a:t>
            </a:r>
            <a:r>
              <a:rPr lang="cs-CZ" sz="2800" dirty="0" smtClean="0"/>
              <a:t> </a:t>
            </a:r>
            <a:r>
              <a:rPr lang="cs-CZ" sz="2800" dirty="0" err="1" smtClean="0"/>
              <a:t>pl</a:t>
            </a:r>
            <a:r>
              <a:rPr lang="cs-CZ" sz="2800" dirty="0" smtClean="0"/>
              <a:t>-šek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err="1" smtClean="0"/>
              <a:t>pl-nulé</a:t>
            </a:r>
            <a:r>
              <a:rPr lang="cs-CZ" sz="2800" dirty="0" smtClean="0"/>
              <a:t> čtení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ob-</a:t>
            </a:r>
            <a:r>
              <a:rPr lang="cs-CZ" sz="2800" dirty="0" err="1" smtClean="0"/>
              <a:t>čejný</a:t>
            </a:r>
            <a:r>
              <a:rPr lang="cs-CZ" sz="2800" dirty="0" smtClean="0"/>
              <a:t> ml-</a:t>
            </a:r>
            <a:r>
              <a:rPr lang="cs-CZ" sz="2800" dirty="0" err="1" smtClean="0"/>
              <a:t>nek</a:t>
            </a:r>
            <a:endParaRPr lang="cs-CZ" sz="2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err="1" smtClean="0"/>
              <a:t>uvzl-kaný</a:t>
            </a:r>
            <a:r>
              <a:rPr lang="cs-CZ" sz="2800" dirty="0" smtClean="0"/>
              <a:t> </a:t>
            </a:r>
            <a:r>
              <a:rPr lang="cs-CZ" sz="2800" dirty="0" err="1" smtClean="0"/>
              <a:t>Zb-něk</a:t>
            </a:r>
            <a:endParaRPr lang="cs-CZ" sz="2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l-</a:t>
            </a:r>
            <a:r>
              <a:rPr lang="cs-CZ" sz="2800" dirty="0" err="1" smtClean="0"/>
              <a:t>ška</a:t>
            </a:r>
            <a:r>
              <a:rPr lang="cs-CZ" sz="2800" dirty="0" smtClean="0"/>
              <a:t> B-</a:t>
            </a:r>
            <a:r>
              <a:rPr lang="cs-CZ" sz="2800" dirty="0" err="1" smtClean="0"/>
              <a:t>strouška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2123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2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b a l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plyšový límec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lyžařský vlek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bílé lýko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bubínek a paličky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bič na dobytek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pelyněk a lípa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příbytek z listí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obyvatel Libně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Nový Bydžov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přibít poličku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/>
              <a:t>paličatá kobylka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/>
              <a:t>javor babyka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/>
              <a:t>babička z Přibyslavi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/>
              <a:t>hbitý býček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/>
              <a:t>mlít obilí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/>
              <a:t>blýskavý plíšek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/>
              <a:t>plynulé čtení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/>
              <a:t>obyčejný mlýnek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/>
              <a:t>uvzlykaný Zbyněk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/>
              <a:t>liška Bystrouška</a:t>
            </a:r>
          </a:p>
        </p:txBody>
      </p:sp>
    </p:spTree>
    <p:extLst>
      <p:ext uri="{BB962C8B-B14F-4D97-AF65-F5344CB8AC3E}">
        <p14:creationId xmlns:p14="http://schemas.microsoft.com/office/powerpoint/2010/main" val="364207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b a l   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Najdi a oprav chyby, práci můžeš oznámkovat</a:t>
            </a:r>
            <a:endParaRPr lang="cs-CZ" sz="3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Babičce se </a:t>
            </a:r>
            <a:r>
              <a:rPr lang="cs-CZ" sz="2800" dirty="0" err="1" smtClean="0"/>
              <a:t>rozbyl</a:t>
            </a:r>
            <a:r>
              <a:rPr lang="cs-CZ" sz="2800" dirty="0" smtClean="0"/>
              <a:t> </a:t>
            </a:r>
            <a:r>
              <a:rPr lang="cs-CZ" sz="2800" dirty="0" err="1" smtClean="0"/>
              <a:t>plinový</a:t>
            </a:r>
            <a:r>
              <a:rPr lang="cs-CZ" sz="2800" dirty="0" smtClean="0"/>
              <a:t> sporák. Orel má bystrý zrak. Pojedeme </a:t>
            </a:r>
            <a:r>
              <a:rPr lang="cs-CZ" sz="2800" dirty="0" err="1" smtClean="0"/>
              <a:t>ližovat</a:t>
            </a:r>
            <a:r>
              <a:rPr lang="cs-CZ" sz="2800" dirty="0" smtClean="0"/>
              <a:t> do Liberce. </a:t>
            </a:r>
            <a:r>
              <a:rPr lang="cs-CZ" sz="2800" dirty="0" err="1" smtClean="0"/>
              <a:t>Lybor</a:t>
            </a:r>
            <a:r>
              <a:rPr lang="cs-CZ" sz="2800" dirty="0" smtClean="0"/>
              <a:t> nám vylíčil </a:t>
            </a:r>
            <a:r>
              <a:rPr lang="cs-CZ" sz="2800" dirty="0" err="1" smtClean="0"/>
              <a:t>neobičejný</a:t>
            </a:r>
            <a:r>
              <a:rPr lang="cs-CZ" sz="2800" dirty="0" smtClean="0"/>
              <a:t> příběh. Pavlík nám </a:t>
            </a:r>
            <a:r>
              <a:rPr lang="cs-CZ" sz="2800" dirty="0" err="1" smtClean="0"/>
              <a:t>slíbyl</a:t>
            </a:r>
            <a:r>
              <a:rPr lang="cs-CZ" sz="2800" dirty="0" smtClean="0"/>
              <a:t> zmrzlinu a </a:t>
            </a:r>
            <a:r>
              <a:rPr lang="cs-CZ" sz="2800" dirty="0" err="1" smtClean="0"/>
              <a:t>lymonádu</a:t>
            </a:r>
            <a:r>
              <a:rPr lang="cs-CZ" sz="2800" dirty="0" smtClean="0"/>
              <a:t>. Děti </a:t>
            </a:r>
            <a:r>
              <a:rPr lang="cs-CZ" sz="2800" dirty="0" err="1" smtClean="0"/>
              <a:t>hbytě</a:t>
            </a:r>
            <a:r>
              <a:rPr lang="cs-CZ" sz="2800" dirty="0" smtClean="0"/>
              <a:t> ubíhaly př</a:t>
            </a:r>
            <a:r>
              <a:rPr lang="cs-CZ" sz="2800" dirty="0"/>
              <a:t>ed bouřkou</a:t>
            </a:r>
            <a:r>
              <a:rPr lang="cs-CZ" sz="2800" dirty="0" smtClean="0"/>
              <a:t>.  Do mlýna si lidé vozili </a:t>
            </a:r>
            <a:r>
              <a:rPr lang="cs-CZ" sz="2800" dirty="0" err="1" smtClean="0"/>
              <a:t>umlýt</a:t>
            </a:r>
            <a:r>
              <a:rPr lang="cs-CZ" sz="2800" dirty="0" smtClean="0"/>
              <a:t> obilí na mouku. </a:t>
            </a:r>
            <a:r>
              <a:rPr lang="cs-CZ" sz="2800" dirty="0" err="1" smtClean="0"/>
              <a:t>Blískalo</a:t>
            </a:r>
            <a:r>
              <a:rPr lang="cs-CZ" sz="2800" dirty="0" smtClean="0"/>
              <a:t> se už </a:t>
            </a:r>
            <a:r>
              <a:rPr lang="cs-CZ" sz="2800" dirty="0" err="1" smtClean="0"/>
              <a:t>blýzko</a:t>
            </a:r>
            <a:r>
              <a:rPr lang="cs-CZ" sz="2800" dirty="0" smtClean="0"/>
              <a:t>, ale hrom slyšet nebylo. </a:t>
            </a:r>
            <a:r>
              <a:rPr lang="cs-CZ" sz="2800" dirty="0" err="1" smtClean="0"/>
              <a:t>Líbylo</a:t>
            </a:r>
            <a:r>
              <a:rPr lang="cs-CZ" sz="2800" dirty="0" smtClean="0"/>
              <a:t> se ti v Kobylisích? Lýkožrout smrkový škodí v našich lesích. Mladý býček utekl z </a:t>
            </a:r>
            <a:r>
              <a:rPr lang="cs-CZ" sz="2800" dirty="0" err="1" smtClean="0"/>
              <a:t>dobitčí</a:t>
            </a:r>
            <a:r>
              <a:rPr lang="cs-CZ" sz="2800" dirty="0" smtClean="0"/>
              <a:t> ohrady. Naše kočka se ráda lísá. Na </a:t>
            </a:r>
            <a:r>
              <a:rPr lang="cs-CZ" sz="2800" dirty="0" err="1" smtClean="0"/>
              <a:t>lýskovém</a:t>
            </a:r>
            <a:r>
              <a:rPr lang="cs-CZ" sz="2800" dirty="0" smtClean="0"/>
              <a:t> keři jsme zahlédli </a:t>
            </a:r>
            <a:r>
              <a:rPr lang="cs-CZ" sz="2800" dirty="0" err="1" smtClean="0"/>
              <a:t>lyšaje</a:t>
            </a:r>
            <a:r>
              <a:rPr lang="cs-CZ" sz="2800" dirty="0" smtClean="0"/>
              <a:t>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64558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b a l   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Najdi a oprav chyby, práci můžeš oznámkovat</a:t>
            </a:r>
            <a:endParaRPr lang="cs-CZ" sz="3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Babičce se rozbil plynový sporák. Orel má bystrý zrak. Pojedeme lyžovat do Liberce. Libor nám vylíčil neobyčejný příběh. Pavlík nám slíbil zmrzlinu a limonádu. Děti hbitě ubíhaly př</a:t>
            </a:r>
            <a:r>
              <a:rPr lang="cs-CZ" sz="2800" dirty="0"/>
              <a:t>ed bouřkou</a:t>
            </a:r>
            <a:r>
              <a:rPr lang="cs-CZ" sz="2800" dirty="0" smtClean="0"/>
              <a:t>.  Do mlýna si lidé vozili umlít obilí na mouku. Blýskalo se už blízko, ale hrom slyšet nebylo. Líbilo se ti v Kobylisích? Lýkožrout smrkový škodí v našich lesích. Mladý býček utekl z dobytčí ohrady. Naše kočka se ráda lísá. Na lískovém keři jsme zahlédli lišaje.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41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164</TotalTime>
  <Words>343</Words>
  <Application>Microsoft Office PowerPoint</Application>
  <PresentationFormat>Předvádění na obrazovce (4:3)</PresentationFormat>
  <Paragraphs>69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   </vt:lpstr>
      <vt:lpstr>Vyjmenovaná slova po b a l    Doplň i – y, í – ý</vt:lpstr>
      <vt:lpstr>Vyjmenovaná slova po b a l    Správné řešení</vt:lpstr>
      <vt:lpstr>Vyjmenovaná slova po b a l    Najdi a oprav chyby, práci můžeš oznámkovat</vt:lpstr>
      <vt:lpstr>Vyjmenovaná slova po b a l    Najdi a oprav chyby, práci můžeš oznámkovat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37</cp:revision>
  <dcterms:created xsi:type="dcterms:W3CDTF">2013-01-06T18:39:23Z</dcterms:created>
  <dcterms:modified xsi:type="dcterms:W3CDTF">2013-01-09T21:23:51Z</dcterms:modified>
</cp:coreProperties>
</file>