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9"/>
  </p:handoutMasterIdLst>
  <p:sldIdLst>
    <p:sldId id="267" r:id="rId2"/>
    <p:sldId id="257" r:id="rId3"/>
    <p:sldId id="259" r:id="rId4"/>
    <p:sldId id="268" r:id="rId5"/>
    <p:sldId id="269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8000"/>
    <a:srgbClr val="FF0066"/>
    <a:srgbClr val="FF33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582387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VY_32_INOVACE_CJ.4.01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O</a:t>
                      </a:r>
                      <a:r>
                        <a:rPr lang="cs-CZ" sz="1400" smtClean="0">
                          <a:effectLst/>
                        </a:rPr>
                        <a:t>hebné </a:t>
                      </a:r>
                      <a:r>
                        <a:rPr lang="cs-CZ" sz="1400" dirty="0" smtClean="0">
                          <a:effectLst/>
                        </a:rPr>
                        <a:t>slovní druhy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Slovní druhy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Přehled,</a:t>
                      </a:r>
                      <a:r>
                        <a:rPr lang="cs-CZ" sz="1400" baseline="0" dirty="0" smtClean="0">
                          <a:effectLst/>
                        </a:rPr>
                        <a:t> vysvětlení a samostatné určování slovních druhů s následnou kontrolou.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13.11.2012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352928" cy="1008112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Slovní druhy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3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Ohebné slovní druhy</a:t>
            </a:r>
            <a:endParaRPr lang="cs-CZ" sz="5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340768"/>
            <a:ext cx="8712968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Podstatná jména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názvy osob, zvířat, věcí, vlastností a dějů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maminka, lékař, pes, židle, smích, bouřka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2. Přídavná jména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vlastnosti osob, zvířat, věcí (Jaký? Který? Čí?)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veselý, modrá, vedlejší, dědečkův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 Zájmena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 zastupují podstatná jména nebo na ně ukazují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on, ona, ono, my, vy,  ten, ty, tento, náš, vaše, kdo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4. Číslovky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vyjadřují počet nebo pořadí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dva, osm, první, žádný, patery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5. Slovesa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vyjadřují, co osoby, zvířata a věci dělají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spal, lyžuje, pojede, bude lyžovat</a:t>
            </a:r>
          </a:p>
          <a:p>
            <a:pPr marL="457200" indent="-457200">
              <a:buAutoNum type="arabicPeriod" startAt="3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Slovní druhy</a:t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Urči slovní druhy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táta  </a:t>
            </a:r>
          </a:p>
          <a:p>
            <a:pPr marL="0" indent="0">
              <a:buNone/>
            </a:pPr>
            <a:r>
              <a:rPr lang="cs-CZ" sz="2400" dirty="0" smtClean="0"/>
              <a:t>veselá  </a:t>
            </a:r>
          </a:p>
          <a:p>
            <a:pPr marL="0" indent="0">
              <a:buNone/>
            </a:pPr>
            <a:r>
              <a:rPr lang="cs-CZ" sz="2400" dirty="0" smtClean="0"/>
              <a:t>ten</a:t>
            </a:r>
          </a:p>
          <a:p>
            <a:pPr marL="0" indent="0">
              <a:buNone/>
            </a:pPr>
            <a:r>
              <a:rPr lang="cs-CZ" sz="2400" dirty="0"/>
              <a:t>m</a:t>
            </a:r>
            <a:r>
              <a:rPr lang="cs-CZ" sz="2400" dirty="0" smtClean="0"/>
              <a:t>odrý</a:t>
            </a:r>
          </a:p>
          <a:p>
            <a:pPr marL="0" indent="0">
              <a:buNone/>
            </a:pPr>
            <a:r>
              <a:rPr lang="cs-CZ" sz="2400" dirty="0" smtClean="0"/>
              <a:t>závist</a:t>
            </a:r>
          </a:p>
          <a:p>
            <a:pPr marL="0" indent="0">
              <a:buNone/>
            </a:pPr>
            <a:r>
              <a:rPr lang="cs-CZ" sz="2400" dirty="0"/>
              <a:t>o</a:t>
            </a:r>
            <a:r>
              <a:rPr lang="cs-CZ" sz="2400" dirty="0" smtClean="0"/>
              <a:t>sm</a:t>
            </a:r>
          </a:p>
          <a:p>
            <a:pPr marL="0" indent="0">
              <a:buNone/>
            </a:pPr>
            <a:r>
              <a:rPr lang="cs-CZ" sz="2400" dirty="0" smtClean="0"/>
              <a:t>hloupá</a:t>
            </a:r>
          </a:p>
          <a:p>
            <a:pPr marL="0" indent="0">
              <a:buNone/>
            </a:pPr>
            <a:r>
              <a:rPr lang="cs-CZ" sz="2400" dirty="0" smtClean="0"/>
              <a:t>sen</a:t>
            </a:r>
          </a:p>
          <a:p>
            <a:pPr marL="0" indent="0">
              <a:buNone/>
            </a:pPr>
            <a:r>
              <a:rPr lang="cs-CZ" sz="2400" dirty="0" smtClean="0"/>
              <a:t>my</a:t>
            </a:r>
          </a:p>
          <a:p>
            <a:pPr marL="0" indent="0">
              <a:buNone/>
            </a:pPr>
            <a:r>
              <a:rPr lang="cs-CZ" sz="2400" dirty="0" smtClean="0"/>
              <a:t>běží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átý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ohádka</a:t>
            </a:r>
          </a:p>
          <a:p>
            <a:pPr marL="0" indent="0">
              <a:buNone/>
            </a:pPr>
            <a:r>
              <a:rPr lang="cs-CZ" sz="2400" dirty="0" smtClean="0"/>
              <a:t>dítě</a:t>
            </a:r>
          </a:p>
          <a:p>
            <a:pPr marL="0" indent="0">
              <a:buNone/>
            </a:pPr>
            <a:r>
              <a:rPr lang="cs-CZ" sz="2400" dirty="0" smtClean="0"/>
              <a:t>jeho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níh</a:t>
            </a:r>
          </a:p>
          <a:p>
            <a:pPr marL="0" indent="0">
              <a:buNone/>
            </a:pPr>
            <a:r>
              <a:rPr lang="cs-CZ" sz="2400" dirty="0"/>
              <a:t>o</a:t>
            </a:r>
            <a:r>
              <a:rPr lang="cs-CZ" sz="2400" dirty="0" smtClean="0"/>
              <a:t>na</a:t>
            </a:r>
          </a:p>
          <a:p>
            <a:pPr marL="0" indent="0">
              <a:buNone/>
            </a:pPr>
            <a:r>
              <a:rPr lang="cs-CZ" sz="2400" dirty="0" smtClean="0"/>
              <a:t>bude spát</a:t>
            </a:r>
          </a:p>
          <a:p>
            <a:pPr marL="0" indent="0">
              <a:buNone/>
            </a:pPr>
            <a:r>
              <a:rPr lang="cs-CZ" sz="2400" dirty="0" smtClean="0"/>
              <a:t>malíček</a:t>
            </a:r>
          </a:p>
          <a:p>
            <a:pPr marL="0" indent="0">
              <a:buNone/>
            </a:pPr>
            <a:r>
              <a:rPr lang="cs-CZ" sz="2400" dirty="0" smtClean="0"/>
              <a:t>liška</a:t>
            </a:r>
          </a:p>
          <a:p>
            <a:pPr marL="0" indent="0">
              <a:buNone/>
            </a:pPr>
            <a:r>
              <a:rPr lang="cs-CZ" sz="2400" dirty="0" smtClean="0"/>
              <a:t>déšť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Slovní druhy</a:t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táta           podstatné jméno, 1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veselá       přídavné jméno, 2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en            zájmeno, 3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odrý      přídavné jméno, 2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závist       podstatné jméno, 1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sm          číslovka, 4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hloupá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přídavné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jméno, 2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sen           podstatné jméno, 1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my           zájmeno, 3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běží          sloveso, 5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pátý            číslovka, 4   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pohádka     podstatné jméno, 1 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dítě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podstatné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jméno, 1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jeho            zájmeno, 3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sníh            podstatné jméno, 1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ona             zájmeno, 3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bude spát    sloveso, 5         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malíček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podstatné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jméno, 1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liška           podstatné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jméno, 1</a:t>
            </a:r>
          </a:p>
          <a:p>
            <a:pPr marL="0" indent="0">
              <a:buNone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déšť            podstatné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jméno, 1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6000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1143000"/>
          </a:xfrm>
        </p:spPr>
        <p:txBody>
          <a:bodyPr>
            <a:norm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Slovní druhy</a:t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Určování ve větě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661648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Já mám nové akvárium.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Bratr mi koupil pět nových rybiček.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Dvě rybičky jsou zlaté, tři mají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barvu červenou.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3050355" cy="2952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610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57592" cy="1143000"/>
          </a:xfrm>
        </p:spPr>
        <p:txBody>
          <a:bodyPr>
            <a:norm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Slovní druhy</a:t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Správné řešení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661648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3    5        2          1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mám nové akvárium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1      3      5       4      2             1    </a:t>
            </a:r>
            <a:endParaRPr lang="cs-CZ" sz="2400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Bratr mi koupil pět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krásných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rybiček.                   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4         1         5      2     4    5       1         2</a:t>
            </a:r>
            <a:endParaRPr lang="cs-CZ" sz="2400" dirty="0">
              <a:solidFill>
                <a:srgbClr val="FF99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Dvě rybičky jsou zlaté, tři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mají barvu červenou.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980728"/>
            <a:ext cx="3456384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5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Slovní druhy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 obrázků:  www.office.microsoft.com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/>
              <a:t>Metodická poznámka: List </a:t>
            </a:r>
            <a:r>
              <a:rPr lang="cs-CZ" sz="2400" dirty="0" smtClean="0"/>
              <a:t>3 a 5 mají </a:t>
            </a:r>
            <a:r>
              <a:rPr lang="cs-CZ" sz="2400" dirty="0"/>
              <a:t>žáci 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</TotalTime>
  <Words>410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   </vt:lpstr>
      <vt:lpstr>Slovní druhy Ohebné slovní druhy</vt:lpstr>
      <vt:lpstr>Slovní druhy Urči slovní druhy</vt:lpstr>
      <vt:lpstr>Slovní druhy Správné řešení</vt:lpstr>
      <vt:lpstr>Slovní druhy Určování ve větě</vt:lpstr>
      <vt:lpstr>Slovní druhy Správné řešení</vt:lpstr>
      <vt:lpstr>Slovní druhy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18</cp:revision>
  <dcterms:created xsi:type="dcterms:W3CDTF">2013-01-06T18:39:23Z</dcterms:created>
  <dcterms:modified xsi:type="dcterms:W3CDTF">2013-01-24T15:22:03Z</dcterms:modified>
</cp:coreProperties>
</file>