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handoutMasterIdLst>
    <p:handoutMasterId r:id="rId9"/>
  </p:handoutMasterIdLst>
  <p:sldIdLst>
    <p:sldId id="267" r:id="rId2"/>
    <p:sldId id="258" r:id="rId3"/>
    <p:sldId id="259" r:id="rId4"/>
    <p:sldId id="268" r:id="rId5"/>
    <p:sldId id="269" r:id="rId6"/>
    <p:sldId id="270" r:id="rId7"/>
    <p:sldId id="27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66"/>
    <a:srgbClr val="FF3300"/>
    <a:srgbClr val="FF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6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17FEEE-2498-42F1-A362-4CE245E988D5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1E75B9-26A2-417B-8068-9AB8891285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08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27.1.2013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5400" dirty="0" smtClean="0">
                <a:ea typeface="Calibri"/>
                <a:cs typeface="Times New Roman"/>
              </a:rPr>
              <a:t> </a:t>
            </a:r>
            <a:br>
              <a:rPr lang="cs-CZ" sz="5400" dirty="0" smtClean="0">
                <a:ea typeface="Calibri"/>
                <a:cs typeface="Times New Roman"/>
              </a:rPr>
            </a:br>
            <a:r>
              <a:rPr lang="cs-CZ" sz="5400" dirty="0" smtClean="0">
                <a:ea typeface="Calibri"/>
                <a:cs typeface="Times New Roman"/>
              </a:rPr>
              <a:t> </a:t>
            </a:r>
            <a:endParaRPr lang="cs-CZ" sz="5400" dirty="0">
              <a:ea typeface="Calibri"/>
              <a:cs typeface="Times New Roman"/>
            </a:endParaRPr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6168166"/>
              </p:ext>
            </p:extLst>
          </p:nvPr>
        </p:nvGraphicFramePr>
        <p:xfrm>
          <a:off x="971600" y="2276875"/>
          <a:ext cx="7056784" cy="3927238"/>
        </p:xfrm>
        <a:graphic>
          <a:graphicData uri="http://schemas.openxmlformats.org/drawingml/2006/table">
            <a:tbl>
              <a:tblPr firstRow="1" firstCol="1" bandRow="1">
                <a:tableStyleId>{284E427A-3D55-4303-BF80-6455036E1DE7}</a:tableStyleId>
              </a:tblPr>
              <a:tblGrid>
                <a:gridCol w="1595920"/>
                <a:gridCol w="5460864"/>
              </a:tblGrid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Škola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Základní škola Tehov, okres Praha-východ, Tehov 78, 251 01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Mgr. Radana</a:t>
                      </a:r>
                      <a:r>
                        <a:rPr lang="cs-CZ" sz="1400" baseline="0" dirty="0" smtClean="0">
                          <a:effectLst/>
                        </a:rPr>
                        <a:t> Šimčíková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VY_32_INOVACE_CJ.4.02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Určování slovních druhů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hodiny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</a:rPr>
                        <a:t> Neohebné slovní druhy</a:t>
                      </a:r>
                    </a:p>
                    <a:p>
                      <a:pPr>
                        <a:lnSpc>
                          <a:spcPct val="115000"/>
                        </a:lnSpc>
                      </a:pP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Český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4</a:t>
                      </a:r>
                      <a:r>
                        <a:rPr lang="cs-CZ" sz="1400" dirty="0" smtClean="0">
                          <a:effectLst/>
                        </a:rPr>
                        <a:t>.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Přehled,</a:t>
                      </a:r>
                      <a:r>
                        <a:rPr lang="cs-CZ" sz="1400" baseline="0" dirty="0" smtClean="0">
                          <a:effectLst/>
                        </a:rPr>
                        <a:t> vysvětlení a samostatné určování slovních druhů s následnou kontrolou.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3273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ověření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20.11.2012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  <a:tr h="654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 materiálu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Prezentace, pracovní list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 flipV="1">
            <a:off x="1665288" y="3527424"/>
            <a:ext cx="859534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7" y="473074"/>
            <a:ext cx="6996861" cy="144375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83685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57592" cy="1143000"/>
          </a:xfrm>
        </p:spPr>
        <p:txBody>
          <a:bodyPr>
            <a:norm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Slovní druhy</a:t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Neohebné </a:t>
            </a:r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slovní druhy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6164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Příslovce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– odpovídají na Kde? Kam? Kdy? Jak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rychle, nahlas, včera, doma, ven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7. Předložky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stojí před jmény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na, pod, u, za, s, z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8. Spojky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spojují slova nebo věty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a, i, nebo, ale, proto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 9. Částice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uvozují věty (stojí na začátku)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ať, nechť, kéž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3300"/>
                </a:solidFill>
                <a:latin typeface="Times New Roman" pitchFamily="18" charset="0"/>
                <a:cs typeface="Times New Roman" pitchFamily="18" charset="0"/>
              </a:rPr>
              <a:t>10. Citoslovce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– vyjadřují pocity, zvuky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ach, bác, huš, bé, mé, </a:t>
            </a:r>
            <a:r>
              <a:rPr lang="cs-CZ" sz="2400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crrr</a:t>
            </a:r>
            <a:r>
              <a:rPr lang="cs-CZ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737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Slovní druhy</a:t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Urči slovní druhy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hodně  </a:t>
            </a:r>
          </a:p>
          <a:p>
            <a:pPr marL="0" indent="0">
              <a:buNone/>
            </a:pPr>
            <a:r>
              <a:rPr lang="cs-CZ" sz="2400" dirty="0" smtClean="0"/>
              <a:t>achich  </a:t>
            </a:r>
          </a:p>
          <a:p>
            <a:pPr marL="0" indent="0">
              <a:buNone/>
            </a:pPr>
            <a:r>
              <a:rPr lang="cs-CZ" sz="2400" dirty="0" smtClean="0"/>
              <a:t>dnes</a:t>
            </a:r>
          </a:p>
          <a:p>
            <a:pPr marL="0" indent="0">
              <a:buNone/>
            </a:pPr>
            <a:r>
              <a:rPr lang="cs-CZ" sz="2400" dirty="0" smtClean="0"/>
              <a:t>vzadu</a:t>
            </a:r>
          </a:p>
          <a:p>
            <a:pPr marL="0" indent="0">
              <a:buNone/>
            </a:pPr>
            <a:r>
              <a:rPr lang="cs-CZ" sz="2400" dirty="0"/>
              <a:t>j</a:t>
            </a:r>
            <a:r>
              <a:rPr lang="cs-CZ" sz="2400" dirty="0" smtClean="0"/>
              <a:t>é</a:t>
            </a:r>
          </a:p>
          <a:p>
            <a:pPr marL="0" indent="0">
              <a:buNone/>
            </a:pPr>
            <a:r>
              <a:rPr lang="cs-CZ" sz="2400" dirty="0" smtClean="0"/>
              <a:t>i</a:t>
            </a:r>
          </a:p>
          <a:p>
            <a:pPr marL="0" indent="0">
              <a:buNone/>
            </a:pPr>
            <a:r>
              <a:rPr lang="cs-CZ" sz="2400" dirty="0"/>
              <a:t>h</a:t>
            </a:r>
            <a:r>
              <a:rPr lang="cs-CZ" sz="2400" dirty="0" smtClean="0"/>
              <a:t>loupě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/>
              <a:t>p</a:t>
            </a:r>
            <a:r>
              <a:rPr lang="cs-CZ" sz="2400" dirty="0" smtClean="0"/>
              <a:t>od</a:t>
            </a:r>
          </a:p>
          <a:p>
            <a:pPr marL="0" indent="0">
              <a:buNone/>
            </a:pPr>
            <a:r>
              <a:rPr lang="cs-CZ" sz="2400" dirty="0"/>
              <a:t>frnk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u</a:t>
            </a:r>
          </a:p>
          <a:p>
            <a:pPr marL="0" indent="0">
              <a:buNone/>
            </a:pPr>
            <a:r>
              <a:rPr lang="cs-CZ" sz="2400" dirty="0" smtClean="0"/>
              <a:t>ven</a:t>
            </a:r>
          </a:p>
          <a:p>
            <a:pPr marL="0" indent="0">
              <a:buNone/>
            </a:pPr>
            <a:r>
              <a:rPr lang="cs-CZ" sz="2400" dirty="0"/>
              <a:t>n</a:t>
            </a:r>
            <a:r>
              <a:rPr lang="cs-CZ" sz="2400" dirty="0" smtClean="0"/>
              <a:t>ebo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ť</a:t>
            </a:r>
          </a:p>
          <a:p>
            <a:pPr marL="0" indent="0">
              <a:buNone/>
            </a:pPr>
            <a:r>
              <a:rPr lang="cs-CZ" sz="2400" dirty="0" smtClean="0"/>
              <a:t>vesele</a:t>
            </a:r>
          </a:p>
          <a:p>
            <a:pPr marL="0" indent="0">
              <a:buNone/>
            </a:pPr>
            <a:r>
              <a:rPr lang="cs-CZ" sz="2400" dirty="0"/>
              <a:t>ž</a:t>
            </a:r>
            <a:r>
              <a:rPr lang="cs-CZ" sz="2400" dirty="0" smtClean="0"/>
              <a:t>bluňk</a:t>
            </a:r>
          </a:p>
          <a:p>
            <a:pPr marL="0" indent="0">
              <a:buNone/>
            </a:pPr>
            <a:r>
              <a:rPr lang="cs-CZ" sz="2400" dirty="0"/>
              <a:t>a</a:t>
            </a:r>
            <a:r>
              <a:rPr lang="cs-CZ" sz="2400" dirty="0" smtClean="0"/>
              <a:t>le</a:t>
            </a:r>
          </a:p>
          <a:p>
            <a:pPr marL="0" indent="0">
              <a:buNone/>
            </a:pPr>
            <a:r>
              <a:rPr lang="cs-CZ" sz="2400" dirty="0"/>
              <a:t>z</a:t>
            </a:r>
            <a:r>
              <a:rPr lang="cs-CZ" sz="2400" dirty="0" smtClean="0"/>
              <a:t>ítra</a:t>
            </a:r>
          </a:p>
          <a:p>
            <a:pPr marL="0" indent="0">
              <a:buNone/>
            </a:pPr>
            <a:r>
              <a:rPr lang="cs-CZ" sz="2400" dirty="0"/>
              <a:t>hop</a:t>
            </a:r>
          </a:p>
          <a:p>
            <a:pPr marL="0" indent="0">
              <a:buNone/>
            </a:pPr>
            <a:r>
              <a:rPr lang="cs-CZ" sz="2400" dirty="0" smtClean="0"/>
              <a:t>s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4207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Slovní druhy</a:t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Správné řešení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hodně        příslovce, 6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achich       přídavné jméno, 2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dnes          zájmeno, 3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vzadu   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příslovce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6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jé               citoslovce, 10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                 spojka, 8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loupě       příslovce, 6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               spojka, 8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od            předložka, 7</a:t>
            </a:r>
          </a:p>
          <a:p>
            <a:pPr marL="0" indent="0">
              <a:buNone/>
            </a:pP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frnk           citoslovce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10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                předložka 7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ven             příslovce, 6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nebo           spojka, 8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ať               částice, 9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vesele         příslovce, 6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žbluňk        citoslovce, 10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ale              spojka, 8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zítra            příslovce, 6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hop             citoslovce, 10</a:t>
            </a:r>
          </a:p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          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předložka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7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6600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57592" cy="1143000"/>
          </a:xfrm>
        </p:spPr>
        <p:txBody>
          <a:bodyPr>
            <a:norm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Slovní druhy</a:t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Určování ve větě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6164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Malý pejsek vesele pobíhal po zahradě.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Haf! Haf! Štěkal u stromu na bílou kočičku.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Kočička se ho nebála, ale raději vylezla do větší výšky. 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3923" y="1916832"/>
            <a:ext cx="3133572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10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57592" cy="1143000"/>
          </a:xfrm>
        </p:spPr>
        <p:txBody>
          <a:bodyPr>
            <a:normAutofit/>
          </a:bodyPr>
          <a:lstStyle/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Slovní druhy</a:t>
            </a:r>
            <a:br>
              <a:rPr lang="cs-CZ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Správné řešení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16832"/>
            <a:ext cx="8661648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2         1          6          5       7      1                               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Malý pejsek vesele pobíhal po zahradě.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10    10      5       7     1       7    2          1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Haf! Haf! Štěkal u stromu na bílou kočičku.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3       3      5        8      6          5      7     2       1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 se ho nebála, ale raději vylezla do větší výšky. 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917" y="1484784"/>
            <a:ext cx="3415081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35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Slovní druhy</a:t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Zdroj obrázků:  www.office.microsoft.com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/>
              <a:t>Metodická poznámka: List </a:t>
            </a:r>
            <a:r>
              <a:rPr lang="cs-CZ" sz="2400" dirty="0" smtClean="0"/>
              <a:t>3 a 5 mají </a:t>
            </a:r>
            <a:r>
              <a:rPr lang="cs-CZ" sz="2400" dirty="0"/>
              <a:t>žáci k </a:t>
            </a:r>
            <a:r>
              <a:rPr lang="cs-CZ" sz="2400" dirty="0" smtClean="0"/>
              <a:t>dispozici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dirty="0"/>
              <a:t>v papírové podobě, práce si kontrolují podle správného řešení, které se po dokončení objeví na tabuli.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354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146</TotalTime>
  <Words>397</Words>
  <Application>Microsoft Office PowerPoint</Application>
  <PresentationFormat>Předvádění na obrazovce (4:3)</PresentationFormat>
  <Paragraphs>100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   </vt:lpstr>
      <vt:lpstr>Slovní druhy Neohebné slovní druhy</vt:lpstr>
      <vt:lpstr>Slovní druhy Urči slovní druhy</vt:lpstr>
      <vt:lpstr>Slovní druhy Správné řešení</vt:lpstr>
      <vt:lpstr>Slovní druhy Určování ve větě</vt:lpstr>
      <vt:lpstr>Slovní druhy Správné řešení</vt:lpstr>
      <vt:lpstr>Slovní druhy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asus</cp:lastModifiedBy>
  <cp:revision>14</cp:revision>
  <dcterms:created xsi:type="dcterms:W3CDTF">2013-01-06T18:39:23Z</dcterms:created>
  <dcterms:modified xsi:type="dcterms:W3CDTF">2013-01-27T17:27:53Z</dcterms:modified>
</cp:coreProperties>
</file>