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8"/>
  </p:handoutMasterIdLst>
  <p:sldIdLst>
    <p:sldId id="267" r:id="rId2"/>
    <p:sldId id="258" r:id="rId3"/>
    <p:sldId id="259" r:id="rId4"/>
    <p:sldId id="272" r:id="rId5"/>
    <p:sldId id="273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9900"/>
    <a:srgbClr val="FF3300"/>
    <a:srgbClr val="008000"/>
    <a:srgbClr val="FF66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7041987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VY_32_INOVACE_CJ.4.09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žena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Vzory </a:t>
                      </a:r>
                      <a:r>
                        <a:rPr lang="cs-CZ" sz="1400" smtClean="0">
                          <a:effectLst/>
                        </a:rPr>
                        <a:t>rodu ženského</a:t>
                      </a:r>
                      <a:endParaRPr lang="cs-CZ" sz="14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Přiřazování </a:t>
                      </a:r>
                      <a:r>
                        <a:rPr lang="cs-CZ" sz="1400" dirty="0" err="1" smtClean="0">
                          <a:effectLst/>
                        </a:rPr>
                        <a:t>podst</a:t>
                      </a:r>
                      <a:r>
                        <a:rPr lang="cs-CZ" sz="1400" dirty="0" smtClean="0">
                          <a:effectLst/>
                        </a:rPr>
                        <a:t>. jmen ke vzorům, výklad, samostatná práce, kontrola.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18.12..2012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8445624" cy="1224136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žena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žena, růže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podstatná jména rodu ženského si v jednotném čísle ukážeme zájmenem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v množném čísle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 žena, ty ženy, ta mrkev, ty mrkve, ta radost, ty radosti, ta kytice, ty kytice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Vzory rodu ženského jsou: žena, růže, píseň, kost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32162"/>
            <a:ext cx="248761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0763" y="4083788"/>
            <a:ext cx="1808600" cy="25354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979590"/>
            <a:ext cx="2476872" cy="16512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5169" y="3861048"/>
            <a:ext cx="2315702" cy="1286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37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žena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žena   </a:t>
            </a:r>
            <a:endParaRPr lang="cs-CZ" sz="4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číslo jednotné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číslo množné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žen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žen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ženě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ženu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ženo!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ženě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ženou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žen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žen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ženám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žen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žen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ženách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žen</a:t>
            </a:r>
            <a:r>
              <a:rPr lang="cs-CZ" sz="2400" dirty="0" smtClean="0">
                <a:solidFill>
                  <a:srgbClr val="FF0000"/>
                </a:solidFill>
              </a:rPr>
              <a:t>ami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2656"/>
            <a:ext cx="248761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žena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Urči vzor a doplň i nebo y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mtClean="0"/>
              <a:t>pod </a:t>
            </a:r>
            <a:r>
              <a:rPr lang="cs-CZ" dirty="0" err="1" smtClean="0"/>
              <a:t>skalam</a:t>
            </a:r>
            <a:r>
              <a:rPr lang="cs-CZ" dirty="0" smtClean="0"/>
              <a:t>-, kočkovité </a:t>
            </a:r>
            <a:r>
              <a:rPr lang="cs-CZ" dirty="0" err="1" smtClean="0"/>
              <a:t>šelm</a:t>
            </a:r>
            <a:r>
              <a:rPr lang="cs-CZ" dirty="0" smtClean="0"/>
              <a:t>-, kvetoucí fial-, mořské želv-, u kamarádky Adél-, s malými </a:t>
            </a:r>
            <a:r>
              <a:rPr lang="cs-CZ" dirty="0" err="1" smtClean="0"/>
              <a:t>holčičkam</a:t>
            </a:r>
            <a:r>
              <a:rPr lang="cs-CZ" dirty="0" smtClean="0"/>
              <a:t>-,  strakaté </a:t>
            </a:r>
            <a:r>
              <a:rPr lang="cs-CZ" dirty="0" err="1" smtClean="0"/>
              <a:t>kráv</a:t>
            </a:r>
            <a:r>
              <a:rPr lang="cs-CZ" dirty="0" smtClean="0"/>
              <a:t>-, spadnout do </a:t>
            </a:r>
            <a:r>
              <a:rPr lang="cs-CZ" dirty="0" err="1" smtClean="0"/>
              <a:t>tráv</a:t>
            </a:r>
            <a:r>
              <a:rPr lang="cs-CZ" dirty="0" smtClean="0"/>
              <a:t>-, pohyb láv-, u řeky Sázav-, chytat ryb-, koz-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  kůzlaty, mořský příboj s </a:t>
            </a:r>
            <a:r>
              <a:rPr lang="cs-CZ" dirty="0" err="1" smtClean="0"/>
              <a:t>vlnam</a:t>
            </a:r>
            <a:r>
              <a:rPr lang="cs-CZ" dirty="0" smtClean="0"/>
              <a:t>-, hrát na harf-, sešit s </a:t>
            </a:r>
            <a:r>
              <a:rPr lang="cs-CZ" dirty="0" err="1" smtClean="0"/>
              <a:t>kaňkam</a:t>
            </a:r>
            <a:r>
              <a:rPr lang="cs-CZ" dirty="0" smtClean="0"/>
              <a:t>-, u babičky Marcel-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07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žena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Správné řešení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/>
              <a:t>pod skalami </a:t>
            </a:r>
            <a:r>
              <a:rPr lang="cs-CZ" dirty="0">
                <a:solidFill>
                  <a:srgbClr val="FF0000"/>
                </a:solidFill>
              </a:rPr>
              <a:t>ženami</a:t>
            </a:r>
            <a:r>
              <a:rPr lang="cs-CZ" dirty="0"/>
              <a:t>, kočkovité šelmy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kvetoucí fialy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mořské želvy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u kamarádky Adély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s malými holčičkami </a:t>
            </a:r>
            <a:r>
              <a:rPr lang="cs-CZ" dirty="0">
                <a:solidFill>
                  <a:srgbClr val="FF0000"/>
                </a:solidFill>
              </a:rPr>
              <a:t>ženami</a:t>
            </a:r>
            <a:r>
              <a:rPr lang="cs-CZ" dirty="0"/>
              <a:t>,  strakaté krávy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spadnout do trávy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pohyb lávy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u řeky Sázavy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chytat ryby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kozy </a:t>
            </a:r>
            <a:r>
              <a:rPr lang="cs-CZ" dirty="0">
                <a:solidFill>
                  <a:srgbClr val="FF0000"/>
                </a:solidFill>
              </a:rPr>
              <a:t>ženy </a:t>
            </a:r>
            <a:r>
              <a:rPr lang="cs-CZ" dirty="0"/>
              <a:t>s  kůzlaty, mořský příboj s vlnami </a:t>
            </a:r>
            <a:r>
              <a:rPr lang="cs-CZ" dirty="0">
                <a:solidFill>
                  <a:srgbClr val="FF0000"/>
                </a:solidFill>
              </a:rPr>
              <a:t>ženami</a:t>
            </a:r>
            <a:r>
              <a:rPr lang="cs-CZ" dirty="0"/>
              <a:t>, hrát na harfy </a:t>
            </a:r>
            <a:r>
              <a:rPr lang="cs-CZ" dirty="0">
                <a:solidFill>
                  <a:srgbClr val="FF0000"/>
                </a:solidFill>
              </a:rPr>
              <a:t>ženy</a:t>
            </a:r>
            <a:r>
              <a:rPr lang="cs-CZ" dirty="0"/>
              <a:t>, sešit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s kaňkami </a:t>
            </a:r>
            <a:r>
              <a:rPr lang="cs-CZ" dirty="0">
                <a:solidFill>
                  <a:srgbClr val="FF0000"/>
                </a:solidFill>
              </a:rPr>
              <a:t>ženami</a:t>
            </a:r>
            <a:r>
              <a:rPr lang="cs-CZ" dirty="0"/>
              <a:t>, u babičky Marcely </a:t>
            </a:r>
            <a:r>
              <a:rPr lang="cs-CZ" dirty="0">
                <a:solidFill>
                  <a:srgbClr val="FF0000"/>
                </a:solidFill>
              </a:rPr>
              <a:t>ženy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77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vzor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žena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Zdroj obrázků:  www.office.microsoft.com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/>
              <a:t>Metodická poznámka: List s doplňovačkou mají žáci 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372</TotalTime>
  <Words>340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   </vt:lpstr>
      <vt:lpstr>Podstatná jména: vzor žena  žena, růže</vt:lpstr>
      <vt:lpstr>Podstatná jména: vzor žena   žena   </vt:lpstr>
      <vt:lpstr>Podstatná jména: vzor žena  Urči vzor a doplň i nebo y</vt:lpstr>
      <vt:lpstr>Podstatná jména: vzor žena  Správné řešení</vt:lpstr>
      <vt:lpstr>Podstatná jména: vzor žena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54</cp:revision>
  <dcterms:created xsi:type="dcterms:W3CDTF">2013-01-06T18:39:23Z</dcterms:created>
  <dcterms:modified xsi:type="dcterms:W3CDTF">2013-01-27T17:31:14Z</dcterms:modified>
</cp:coreProperties>
</file>