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58" r:id="rId3"/>
    <p:sldId id="268" r:id="rId4"/>
    <p:sldId id="272" r:id="rId5"/>
    <p:sldId id="273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00"/>
    <a:srgbClr val="FF3300"/>
    <a:srgbClr val="008000"/>
    <a:srgbClr val="FF66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819895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VY_32_INOVACE_CJ.4.10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cs typeface="+mn-cs"/>
                        </a:rPr>
                        <a:t>růže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</a:t>
                      </a:r>
                      <a:r>
                        <a:rPr lang="cs-CZ" sz="1400" smtClean="0">
                          <a:effectLst/>
                        </a:rPr>
                        <a:t>rodu ženského</a:t>
                      </a:r>
                      <a:endParaRPr lang="cs-CZ" sz="14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20.12..2012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růže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ženského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 žena, ty ženy, ta mrkev, ty mrkve, ta radost, ty radosti, ta kytice, ty kytice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ženského jsou: žena, růže, píseň, kost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32162"/>
            <a:ext cx="24876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0763" y="4083788"/>
            <a:ext cx="1808600" cy="25354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979590"/>
            <a:ext cx="2476872" cy="1651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5169" y="3861048"/>
            <a:ext cx="2315702" cy="128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růže           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Vždy jen i-í!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9900"/>
                </a:solidFill>
              </a:rPr>
              <a:t>e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9900"/>
                </a:solidFill>
              </a:rPr>
              <a:t>e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3300"/>
                </a:solidFill>
              </a:rPr>
              <a:t>i</a:t>
            </a:r>
            <a:endParaRPr lang="cs-CZ" sz="2400" dirty="0">
              <a:solidFill>
                <a:srgbClr val="FF33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0066"/>
                </a:solidFill>
              </a:rPr>
              <a:t>i</a:t>
            </a:r>
            <a:endParaRPr lang="cs-CZ" sz="2400" dirty="0">
              <a:solidFill>
                <a:srgbClr val="FF0066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růže!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0066"/>
                </a:solidFill>
              </a:rPr>
              <a:t>i</a:t>
            </a:r>
            <a:endParaRPr lang="cs-CZ" sz="2400" dirty="0">
              <a:solidFill>
                <a:srgbClr val="FF0066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růž</a:t>
            </a:r>
            <a:r>
              <a:rPr lang="cs-CZ" sz="2400" dirty="0" smtClean="0">
                <a:solidFill>
                  <a:srgbClr val="FF0066"/>
                </a:solidFill>
              </a:rPr>
              <a:t>í</a:t>
            </a:r>
            <a:endParaRPr lang="cs-CZ" sz="2400" dirty="0">
              <a:solidFill>
                <a:srgbClr val="FF0066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pád   </a:t>
            </a:r>
            <a:r>
              <a:rPr lang="cs-CZ" sz="2400" dirty="0"/>
              <a:t>růž</a:t>
            </a:r>
            <a:r>
              <a:rPr lang="cs-CZ" sz="2400" dirty="0">
                <a:solidFill>
                  <a:srgbClr val="FF0066"/>
                </a:solidFill>
              </a:rPr>
              <a:t>e</a:t>
            </a: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růž</a:t>
            </a:r>
            <a:r>
              <a:rPr lang="cs-CZ" sz="2400" dirty="0" smtClean="0">
                <a:solidFill>
                  <a:srgbClr val="FF0066"/>
                </a:solidFill>
              </a:rPr>
              <a:t>í</a:t>
            </a:r>
            <a:endParaRPr lang="cs-CZ" sz="2400" dirty="0">
              <a:solidFill>
                <a:srgbClr val="FF0066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růž</a:t>
            </a:r>
            <a:r>
              <a:rPr lang="cs-CZ" sz="2400" dirty="0" smtClean="0">
                <a:solidFill>
                  <a:srgbClr val="FF0066"/>
                </a:solidFill>
              </a:rPr>
              <a:t>í</a:t>
            </a:r>
            <a:r>
              <a:rPr lang="cs-CZ" sz="2400" dirty="0" smtClean="0"/>
              <a:t>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růže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růže!</a:t>
            </a: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růž</a:t>
            </a:r>
            <a:r>
              <a:rPr lang="cs-CZ" sz="2400" dirty="0" smtClean="0">
                <a:solidFill>
                  <a:srgbClr val="FF0066"/>
                </a:solidFill>
              </a:rPr>
              <a:t>í</a:t>
            </a:r>
            <a:r>
              <a:rPr lang="cs-CZ" sz="2400" dirty="0" smtClean="0"/>
              <a:t>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růž</a:t>
            </a:r>
            <a:r>
              <a:rPr lang="cs-CZ" sz="2400" dirty="0">
                <a:solidFill>
                  <a:srgbClr val="FF0066"/>
                </a:solidFill>
              </a:rPr>
              <a:t>emi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632"/>
            <a:ext cx="1811337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00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žena,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Urči vzor a doplň i-y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dvě chyb-, pod </a:t>
            </a:r>
            <a:r>
              <a:rPr lang="cs-CZ" dirty="0" err="1" smtClean="0"/>
              <a:t>židl</a:t>
            </a:r>
            <a:r>
              <a:rPr lang="cs-CZ" dirty="0" smtClean="0"/>
              <a:t>-, do </a:t>
            </a:r>
            <a:r>
              <a:rPr lang="cs-CZ" dirty="0" err="1" smtClean="0"/>
              <a:t>tráv</a:t>
            </a:r>
            <a:r>
              <a:rPr lang="cs-CZ" dirty="0" smtClean="0"/>
              <a:t>-, s </a:t>
            </a:r>
            <a:r>
              <a:rPr lang="cs-CZ" dirty="0" err="1" smtClean="0"/>
              <a:t>houbam</a:t>
            </a:r>
            <a:r>
              <a:rPr lang="cs-CZ" dirty="0" smtClean="0"/>
              <a:t>-, za </a:t>
            </a:r>
            <a:r>
              <a:rPr lang="cs-CZ" dirty="0" err="1" smtClean="0"/>
              <a:t>chvíl</a:t>
            </a:r>
            <a:r>
              <a:rPr lang="cs-CZ" dirty="0" smtClean="0"/>
              <a:t>-, pomník ze žul-, </a:t>
            </a:r>
            <a:r>
              <a:rPr lang="cs-CZ" dirty="0"/>
              <a:t>pod </a:t>
            </a:r>
            <a:r>
              <a:rPr lang="cs-CZ" dirty="0" err="1" smtClean="0"/>
              <a:t>lipam</a:t>
            </a:r>
            <a:r>
              <a:rPr lang="cs-CZ" dirty="0" smtClean="0"/>
              <a:t>-, mořské ryb-, pokrm z fazol-,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do </a:t>
            </a:r>
            <a:r>
              <a:rPr lang="cs-CZ" dirty="0" err="1" smtClean="0"/>
              <a:t>kabelk</a:t>
            </a:r>
            <a:r>
              <a:rPr lang="cs-CZ" dirty="0" smtClean="0"/>
              <a:t>-, dostat </a:t>
            </a:r>
            <a:r>
              <a:rPr lang="cs-CZ" dirty="0" err="1" smtClean="0"/>
              <a:t>medail</a:t>
            </a:r>
            <a:r>
              <a:rPr lang="cs-CZ" dirty="0" smtClean="0"/>
              <a:t>-, suchozemské želv-, šála s </a:t>
            </a:r>
            <a:r>
              <a:rPr lang="cs-CZ" dirty="0" err="1" smtClean="0"/>
              <a:t>rukavicem</a:t>
            </a:r>
            <a:r>
              <a:rPr lang="cs-CZ" dirty="0" smtClean="0"/>
              <a:t>-, přijdu po neděl-, </a:t>
            </a:r>
            <a:r>
              <a:rPr lang="cs-CZ" dirty="0"/>
              <a:t>jdu do </a:t>
            </a:r>
            <a:r>
              <a:rPr lang="cs-CZ" dirty="0" smtClean="0"/>
              <a:t>škol-, </a:t>
            </a:r>
            <a:r>
              <a:rPr lang="cs-CZ" dirty="0"/>
              <a:t>spadnout do </a:t>
            </a:r>
            <a:r>
              <a:rPr lang="cs-CZ" dirty="0" err="1" smtClean="0"/>
              <a:t>jám</a:t>
            </a:r>
            <a:r>
              <a:rPr lang="cs-CZ" dirty="0" smtClean="0"/>
              <a:t>-, </a:t>
            </a:r>
            <a:r>
              <a:rPr lang="cs-CZ" dirty="0"/>
              <a:t>mezi </a:t>
            </a:r>
            <a:r>
              <a:rPr lang="cs-CZ" dirty="0" err="1" smtClean="0"/>
              <a:t>šelmam</a:t>
            </a:r>
            <a:r>
              <a:rPr lang="cs-CZ" dirty="0" smtClean="0"/>
              <a:t>-, </a:t>
            </a:r>
            <a:r>
              <a:rPr lang="cs-CZ" dirty="0"/>
              <a:t>vysoké </a:t>
            </a:r>
            <a:r>
              <a:rPr lang="cs-CZ" dirty="0" err="1" smtClean="0"/>
              <a:t>skál</a:t>
            </a:r>
            <a:r>
              <a:rPr lang="cs-CZ" smtClean="0"/>
              <a:t>-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07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Urči vzor a doplň i-y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dvě chyby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pod židlí </a:t>
            </a:r>
            <a:r>
              <a:rPr lang="cs-CZ" dirty="0" smtClean="0">
                <a:solidFill>
                  <a:srgbClr val="FF0066"/>
                </a:solidFill>
              </a:rPr>
              <a:t>růží</a:t>
            </a:r>
            <a:r>
              <a:rPr lang="cs-CZ" dirty="0" smtClean="0"/>
              <a:t>, do trávy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s houbami </a:t>
            </a:r>
            <a:r>
              <a:rPr lang="cs-CZ" dirty="0" smtClean="0">
                <a:solidFill>
                  <a:srgbClr val="FF0066"/>
                </a:solidFill>
              </a:rPr>
              <a:t>ženami</a:t>
            </a:r>
            <a:r>
              <a:rPr lang="cs-CZ" dirty="0" smtClean="0"/>
              <a:t>, za chvíli </a:t>
            </a:r>
            <a:r>
              <a:rPr lang="cs-CZ" dirty="0" smtClean="0">
                <a:solidFill>
                  <a:srgbClr val="FF0066"/>
                </a:solidFill>
              </a:rPr>
              <a:t>růži</a:t>
            </a:r>
            <a:r>
              <a:rPr lang="cs-CZ" dirty="0" smtClean="0"/>
              <a:t>, pomník ze žuly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pod </a:t>
            </a:r>
            <a:r>
              <a:rPr lang="cs-CZ" dirty="0" smtClean="0"/>
              <a:t>lipami </a:t>
            </a:r>
            <a:r>
              <a:rPr lang="cs-CZ" dirty="0" smtClean="0">
                <a:solidFill>
                  <a:srgbClr val="FF0066"/>
                </a:solidFill>
              </a:rPr>
              <a:t>ženami</a:t>
            </a:r>
            <a:r>
              <a:rPr lang="cs-CZ" dirty="0" smtClean="0"/>
              <a:t>, mořské ryby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pokrm z fazolí </a:t>
            </a:r>
            <a:r>
              <a:rPr lang="cs-CZ" dirty="0" smtClean="0">
                <a:solidFill>
                  <a:srgbClr val="FF0066"/>
                </a:solidFill>
              </a:rPr>
              <a:t>růží</a:t>
            </a:r>
            <a:r>
              <a:rPr lang="cs-CZ" dirty="0" smtClean="0"/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do kabelky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dostat medaili </a:t>
            </a:r>
            <a:r>
              <a:rPr lang="cs-CZ" dirty="0" smtClean="0">
                <a:solidFill>
                  <a:srgbClr val="FF0066"/>
                </a:solidFill>
              </a:rPr>
              <a:t>růži</a:t>
            </a:r>
            <a:r>
              <a:rPr lang="cs-CZ" dirty="0" smtClean="0"/>
              <a:t>, suchozemské želvy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šála s rukavicemi </a:t>
            </a:r>
            <a:r>
              <a:rPr lang="cs-CZ" dirty="0" smtClean="0">
                <a:solidFill>
                  <a:srgbClr val="FF0066"/>
                </a:solidFill>
              </a:rPr>
              <a:t>ženami</a:t>
            </a:r>
            <a:r>
              <a:rPr lang="cs-CZ" dirty="0" smtClean="0"/>
              <a:t>, přijdu po neděli </a:t>
            </a:r>
            <a:r>
              <a:rPr lang="cs-CZ" dirty="0" smtClean="0">
                <a:solidFill>
                  <a:srgbClr val="FF0066"/>
                </a:solidFill>
              </a:rPr>
              <a:t>růži</a:t>
            </a:r>
            <a:r>
              <a:rPr lang="cs-CZ" dirty="0" smtClean="0"/>
              <a:t>, jdu do školy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spadnout do jámy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r>
              <a:rPr lang="cs-CZ" dirty="0" smtClean="0"/>
              <a:t>, mezi šelmami </a:t>
            </a:r>
            <a:r>
              <a:rPr lang="cs-CZ" dirty="0" smtClean="0">
                <a:solidFill>
                  <a:srgbClr val="FF0066"/>
                </a:solidFill>
              </a:rPr>
              <a:t>ženami</a:t>
            </a:r>
            <a:r>
              <a:rPr lang="cs-CZ" dirty="0" smtClean="0"/>
              <a:t>, vysoké skály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endParaRPr lang="cs-CZ" dirty="0">
              <a:solidFill>
                <a:srgbClr val="FF0066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77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Metodická 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356</TotalTime>
  <Words>348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růže  růže</vt:lpstr>
      <vt:lpstr>Podstatná jména: vzor růže   růže                Vždy jen i-í!</vt:lpstr>
      <vt:lpstr>Podstatná jména: vzor žena, růže  Urči vzor a doplň i-y</vt:lpstr>
      <vt:lpstr>Podstatná jména: vzor růže  Urči vzor a doplň i-y</vt:lpstr>
      <vt:lpstr>Podstatná jména: vzor růže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51</cp:revision>
  <dcterms:created xsi:type="dcterms:W3CDTF">2013-01-06T18:39:23Z</dcterms:created>
  <dcterms:modified xsi:type="dcterms:W3CDTF">2013-01-27T17:31:39Z</dcterms:modified>
</cp:coreProperties>
</file>