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1BD0117-FD45-417E-9C2F-D025FEAE8B59}" type="doc">
      <dgm:prSet loTypeId="urn:microsoft.com/office/officeart/2005/8/layout/target3" loCatId="relationship" qsTypeId="urn:microsoft.com/office/officeart/2005/8/quickstyle/simple1" qsCatId="simple" csTypeId="urn:microsoft.com/office/officeart/2005/8/colors/accent2_3" csCatId="accent2"/>
      <dgm:spPr/>
      <dgm:t>
        <a:bodyPr/>
        <a:lstStyle/>
        <a:p>
          <a:endParaRPr lang="cs-CZ"/>
        </a:p>
      </dgm:t>
    </dgm:pt>
    <dgm:pt modelId="{EEAD508A-9097-4C9E-A1DB-A6903AED9C1A}">
      <dgm:prSet/>
      <dgm:spPr/>
      <dgm:t>
        <a:bodyPr/>
        <a:lstStyle/>
        <a:p>
          <a:pPr rtl="0"/>
          <a:r>
            <a:rPr lang="cs-CZ" dirty="0" smtClean="0"/>
            <a:t>V čele města nebo obce stojí </a:t>
          </a:r>
          <a:r>
            <a:rPr lang="cs-CZ" b="1" dirty="0" smtClean="0"/>
            <a:t>starosta</a:t>
          </a:r>
          <a:r>
            <a:rPr lang="cs-CZ" dirty="0" smtClean="0"/>
            <a:t>.</a:t>
          </a:r>
          <a:endParaRPr lang="cs-CZ" dirty="0"/>
        </a:p>
      </dgm:t>
    </dgm:pt>
    <dgm:pt modelId="{B0ED21E2-43EE-4703-90BA-34BBE78F8AFB}" type="parTrans" cxnId="{9CFB4C73-0194-4C7F-B801-2A3E7DE2BC65}">
      <dgm:prSet/>
      <dgm:spPr/>
      <dgm:t>
        <a:bodyPr/>
        <a:lstStyle/>
        <a:p>
          <a:endParaRPr lang="cs-CZ"/>
        </a:p>
      </dgm:t>
    </dgm:pt>
    <dgm:pt modelId="{19C5864C-5350-428F-964F-15A416EF00D1}" type="sibTrans" cxnId="{9CFB4C73-0194-4C7F-B801-2A3E7DE2BC65}">
      <dgm:prSet/>
      <dgm:spPr/>
      <dgm:t>
        <a:bodyPr/>
        <a:lstStyle/>
        <a:p>
          <a:endParaRPr lang="cs-CZ"/>
        </a:p>
      </dgm:t>
    </dgm:pt>
    <dgm:pt modelId="{3576FEC3-F9E3-41E6-882B-54211A33FD96}">
      <dgm:prSet/>
      <dgm:spPr/>
      <dgm:t>
        <a:bodyPr/>
        <a:lstStyle/>
        <a:p>
          <a:pPr rtl="0"/>
          <a:r>
            <a:rPr lang="cs-CZ" dirty="0" smtClean="0"/>
            <a:t>Slovo starosta pochází o slovo </a:t>
          </a:r>
          <a:r>
            <a:rPr lang="cs-CZ" b="1" dirty="0" err="1" smtClean="0"/>
            <a:t>starati</a:t>
          </a:r>
          <a:r>
            <a:rPr lang="cs-CZ" b="1" dirty="0" smtClean="0"/>
            <a:t> se</a:t>
          </a:r>
          <a:r>
            <a:rPr lang="cs-CZ" dirty="0" smtClean="0"/>
            <a:t>.</a:t>
          </a:r>
          <a:endParaRPr lang="cs-CZ" dirty="0"/>
        </a:p>
      </dgm:t>
    </dgm:pt>
    <dgm:pt modelId="{8FBEB65C-6129-4D99-9157-7076ED1172E9}" type="parTrans" cxnId="{BABBD5D0-7BA6-4441-92F5-F8216F1D8A47}">
      <dgm:prSet/>
      <dgm:spPr/>
      <dgm:t>
        <a:bodyPr/>
        <a:lstStyle/>
        <a:p>
          <a:endParaRPr lang="cs-CZ"/>
        </a:p>
      </dgm:t>
    </dgm:pt>
    <dgm:pt modelId="{B69213C5-85E2-4F08-BFD6-8C1D52646943}" type="sibTrans" cxnId="{BABBD5D0-7BA6-4441-92F5-F8216F1D8A47}">
      <dgm:prSet/>
      <dgm:spPr/>
      <dgm:t>
        <a:bodyPr/>
        <a:lstStyle/>
        <a:p>
          <a:endParaRPr lang="cs-CZ"/>
        </a:p>
      </dgm:t>
    </dgm:pt>
    <dgm:pt modelId="{167C16A0-422C-406F-959F-44631F62AA60}">
      <dgm:prSet/>
      <dgm:spPr/>
      <dgm:t>
        <a:bodyPr/>
        <a:lstStyle/>
        <a:p>
          <a:pPr rtl="0"/>
          <a:r>
            <a:rPr lang="cs-CZ" dirty="0" smtClean="0"/>
            <a:t>V dřívějších dobách se starostovi říkalo </a:t>
          </a:r>
          <a:r>
            <a:rPr lang="cs-CZ" b="1" dirty="0" smtClean="0"/>
            <a:t>rychtář</a:t>
          </a:r>
          <a:r>
            <a:rPr lang="cs-CZ" dirty="0" smtClean="0"/>
            <a:t>. </a:t>
          </a:r>
          <a:endParaRPr lang="cs-CZ" dirty="0"/>
        </a:p>
      </dgm:t>
    </dgm:pt>
    <dgm:pt modelId="{911B7EFC-5874-44B5-8803-5D7443B31BC2}" type="parTrans" cxnId="{1A0139DF-DC26-4DF9-895C-6CDC13849CB5}">
      <dgm:prSet/>
      <dgm:spPr/>
      <dgm:t>
        <a:bodyPr/>
        <a:lstStyle/>
        <a:p>
          <a:endParaRPr lang="cs-CZ"/>
        </a:p>
      </dgm:t>
    </dgm:pt>
    <dgm:pt modelId="{80169591-38B9-49B7-8331-A1470D8DE121}" type="sibTrans" cxnId="{1A0139DF-DC26-4DF9-895C-6CDC13849CB5}">
      <dgm:prSet/>
      <dgm:spPr/>
      <dgm:t>
        <a:bodyPr/>
        <a:lstStyle/>
        <a:p>
          <a:endParaRPr lang="cs-CZ"/>
        </a:p>
      </dgm:t>
    </dgm:pt>
    <dgm:pt modelId="{E113E8F6-571E-4195-B742-55F0BA852399}" type="pres">
      <dgm:prSet presAssocID="{41BD0117-FD45-417E-9C2F-D025FEAE8B59}" presName="Name0" presStyleCnt="0">
        <dgm:presLayoutVars>
          <dgm:chMax val="7"/>
          <dgm:dir/>
          <dgm:animLvl val="lvl"/>
          <dgm:resizeHandles val="exact"/>
        </dgm:presLayoutVars>
      </dgm:prSet>
      <dgm:spPr/>
      <dgm:t>
        <a:bodyPr/>
        <a:lstStyle/>
        <a:p>
          <a:endParaRPr lang="cs-CZ"/>
        </a:p>
      </dgm:t>
    </dgm:pt>
    <dgm:pt modelId="{14B3DE7C-6E7A-4C3C-926A-CA3E294323BE}" type="pres">
      <dgm:prSet presAssocID="{EEAD508A-9097-4C9E-A1DB-A6903AED9C1A}" presName="circle1" presStyleLbl="node1" presStyleIdx="0" presStyleCnt="3"/>
      <dgm:spPr/>
    </dgm:pt>
    <dgm:pt modelId="{F97C9F48-D248-4A77-AD7A-5AA64BBCBC78}" type="pres">
      <dgm:prSet presAssocID="{EEAD508A-9097-4C9E-A1DB-A6903AED9C1A}" presName="space" presStyleCnt="0"/>
      <dgm:spPr/>
    </dgm:pt>
    <dgm:pt modelId="{E39B2B61-B8AC-41EF-AFFB-95DFA07DEE66}" type="pres">
      <dgm:prSet presAssocID="{EEAD508A-9097-4C9E-A1DB-A6903AED9C1A}" presName="rect1" presStyleLbl="alignAcc1" presStyleIdx="0" presStyleCnt="3"/>
      <dgm:spPr/>
      <dgm:t>
        <a:bodyPr/>
        <a:lstStyle/>
        <a:p>
          <a:endParaRPr lang="cs-CZ"/>
        </a:p>
      </dgm:t>
    </dgm:pt>
    <dgm:pt modelId="{D5DF9CC9-07FE-48AC-B96F-D8636B5CD718}" type="pres">
      <dgm:prSet presAssocID="{3576FEC3-F9E3-41E6-882B-54211A33FD96}" presName="vertSpace2" presStyleLbl="node1" presStyleIdx="0" presStyleCnt="3"/>
      <dgm:spPr/>
    </dgm:pt>
    <dgm:pt modelId="{192A654B-9F8F-4CB3-AD1A-CF94659A0BC3}" type="pres">
      <dgm:prSet presAssocID="{3576FEC3-F9E3-41E6-882B-54211A33FD96}" presName="circle2" presStyleLbl="node1" presStyleIdx="1" presStyleCnt="3"/>
      <dgm:spPr/>
    </dgm:pt>
    <dgm:pt modelId="{9D420FE2-4BF1-42FC-8A63-9DAF59E401A2}" type="pres">
      <dgm:prSet presAssocID="{3576FEC3-F9E3-41E6-882B-54211A33FD96}" presName="rect2" presStyleLbl="alignAcc1" presStyleIdx="1" presStyleCnt="3"/>
      <dgm:spPr/>
      <dgm:t>
        <a:bodyPr/>
        <a:lstStyle/>
        <a:p>
          <a:endParaRPr lang="cs-CZ"/>
        </a:p>
      </dgm:t>
    </dgm:pt>
    <dgm:pt modelId="{2EB20029-BE29-4963-9DDE-084B3C23FFCA}" type="pres">
      <dgm:prSet presAssocID="{167C16A0-422C-406F-959F-44631F62AA60}" presName="vertSpace3" presStyleLbl="node1" presStyleIdx="1" presStyleCnt="3"/>
      <dgm:spPr/>
    </dgm:pt>
    <dgm:pt modelId="{2EB1E6E9-3D99-40DB-AB9A-A4510E0B869C}" type="pres">
      <dgm:prSet presAssocID="{167C16A0-422C-406F-959F-44631F62AA60}" presName="circle3" presStyleLbl="node1" presStyleIdx="2" presStyleCnt="3"/>
      <dgm:spPr/>
    </dgm:pt>
    <dgm:pt modelId="{EEDB9230-2D2D-49EF-9D43-6485BEEDB204}" type="pres">
      <dgm:prSet presAssocID="{167C16A0-422C-406F-959F-44631F62AA60}" presName="rect3" presStyleLbl="alignAcc1" presStyleIdx="2" presStyleCnt="3"/>
      <dgm:spPr/>
      <dgm:t>
        <a:bodyPr/>
        <a:lstStyle/>
        <a:p>
          <a:endParaRPr lang="cs-CZ"/>
        </a:p>
      </dgm:t>
    </dgm:pt>
    <dgm:pt modelId="{9BF3A170-DA75-4B56-BEDC-DB5AD1D7E805}" type="pres">
      <dgm:prSet presAssocID="{EEAD508A-9097-4C9E-A1DB-A6903AED9C1A}" presName="rect1ParTxNoCh" presStyleLbl="alignAcc1" presStyleIdx="2" presStyleCnt="3">
        <dgm:presLayoutVars>
          <dgm:chMax val="1"/>
          <dgm:bulletEnabled val="1"/>
        </dgm:presLayoutVars>
      </dgm:prSet>
      <dgm:spPr/>
      <dgm:t>
        <a:bodyPr/>
        <a:lstStyle/>
        <a:p>
          <a:endParaRPr lang="cs-CZ"/>
        </a:p>
      </dgm:t>
    </dgm:pt>
    <dgm:pt modelId="{C8E3333A-53EE-4F33-B003-2D64C10180B5}" type="pres">
      <dgm:prSet presAssocID="{3576FEC3-F9E3-41E6-882B-54211A33FD96}" presName="rect2ParTxNoCh" presStyleLbl="alignAcc1" presStyleIdx="2" presStyleCnt="3">
        <dgm:presLayoutVars>
          <dgm:chMax val="1"/>
          <dgm:bulletEnabled val="1"/>
        </dgm:presLayoutVars>
      </dgm:prSet>
      <dgm:spPr/>
      <dgm:t>
        <a:bodyPr/>
        <a:lstStyle/>
        <a:p>
          <a:endParaRPr lang="cs-CZ"/>
        </a:p>
      </dgm:t>
    </dgm:pt>
    <dgm:pt modelId="{FE6047A7-960E-46E0-AD08-A7417D8844FD}" type="pres">
      <dgm:prSet presAssocID="{167C16A0-422C-406F-959F-44631F62AA60}" presName="rect3ParTxNoCh" presStyleLbl="alignAcc1" presStyleIdx="2" presStyleCnt="3">
        <dgm:presLayoutVars>
          <dgm:chMax val="1"/>
          <dgm:bulletEnabled val="1"/>
        </dgm:presLayoutVars>
      </dgm:prSet>
      <dgm:spPr/>
      <dgm:t>
        <a:bodyPr/>
        <a:lstStyle/>
        <a:p>
          <a:endParaRPr lang="cs-CZ"/>
        </a:p>
      </dgm:t>
    </dgm:pt>
  </dgm:ptLst>
  <dgm:cxnLst>
    <dgm:cxn modelId="{11209C45-6FE6-44D0-A466-8ACC231BC3F0}" type="presOf" srcId="{167C16A0-422C-406F-959F-44631F62AA60}" destId="{EEDB9230-2D2D-49EF-9D43-6485BEEDB204}" srcOrd="0" destOrd="0" presId="urn:microsoft.com/office/officeart/2005/8/layout/target3"/>
    <dgm:cxn modelId="{0C6ED5B0-5DA8-47A2-9BCE-FF6E87FA1580}" type="presOf" srcId="{41BD0117-FD45-417E-9C2F-D025FEAE8B59}" destId="{E113E8F6-571E-4195-B742-55F0BA852399}" srcOrd="0" destOrd="0" presId="urn:microsoft.com/office/officeart/2005/8/layout/target3"/>
    <dgm:cxn modelId="{1D1CFCA0-91AC-42B9-9BD1-7AA866AFDAF6}" type="presOf" srcId="{EEAD508A-9097-4C9E-A1DB-A6903AED9C1A}" destId="{9BF3A170-DA75-4B56-BEDC-DB5AD1D7E805}" srcOrd="1" destOrd="0" presId="urn:microsoft.com/office/officeart/2005/8/layout/target3"/>
    <dgm:cxn modelId="{31C15106-748F-4234-B754-C5F64E4EA015}" type="presOf" srcId="{167C16A0-422C-406F-959F-44631F62AA60}" destId="{FE6047A7-960E-46E0-AD08-A7417D8844FD}" srcOrd="1" destOrd="0" presId="urn:microsoft.com/office/officeart/2005/8/layout/target3"/>
    <dgm:cxn modelId="{C30ACFE1-1452-4C59-A349-98C76DCF2B8F}" type="presOf" srcId="{3576FEC3-F9E3-41E6-882B-54211A33FD96}" destId="{9D420FE2-4BF1-42FC-8A63-9DAF59E401A2}" srcOrd="0" destOrd="0" presId="urn:microsoft.com/office/officeart/2005/8/layout/target3"/>
    <dgm:cxn modelId="{D3F00543-DD83-4568-8BF2-3A8B56CCE07C}" type="presOf" srcId="{EEAD508A-9097-4C9E-A1DB-A6903AED9C1A}" destId="{E39B2B61-B8AC-41EF-AFFB-95DFA07DEE66}" srcOrd="0" destOrd="0" presId="urn:microsoft.com/office/officeart/2005/8/layout/target3"/>
    <dgm:cxn modelId="{9CFB4C73-0194-4C7F-B801-2A3E7DE2BC65}" srcId="{41BD0117-FD45-417E-9C2F-D025FEAE8B59}" destId="{EEAD508A-9097-4C9E-A1DB-A6903AED9C1A}" srcOrd="0" destOrd="0" parTransId="{B0ED21E2-43EE-4703-90BA-34BBE78F8AFB}" sibTransId="{19C5864C-5350-428F-964F-15A416EF00D1}"/>
    <dgm:cxn modelId="{BABBD5D0-7BA6-4441-92F5-F8216F1D8A47}" srcId="{41BD0117-FD45-417E-9C2F-D025FEAE8B59}" destId="{3576FEC3-F9E3-41E6-882B-54211A33FD96}" srcOrd="1" destOrd="0" parTransId="{8FBEB65C-6129-4D99-9157-7076ED1172E9}" sibTransId="{B69213C5-85E2-4F08-BFD6-8C1D52646943}"/>
    <dgm:cxn modelId="{1A0139DF-DC26-4DF9-895C-6CDC13849CB5}" srcId="{41BD0117-FD45-417E-9C2F-D025FEAE8B59}" destId="{167C16A0-422C-406F-959F-44631F62AA60}" srcOrd="2" destOrd="0" parTransId="{911B7EFC-5874-44B5-8803-5D7443B31BC2}" sibTransId="{80169591-38B9-49B7-8331-A1470D8DE121}"/>
    <dgm:cxn modelId="{795BBFCE-9D18-475A-9A95-92985E0B37A6}" type="presOf" srcId="{3576FEC3-F9E3-41E6-882B-54211A33FD96}" destId="{C8E3333A-53EE-4F33-B003-2D64C10180B5}" srcOrd="1" destOrd="0" presId="urn:microsoft.com/office/officeart/2005/8/layout/target3"/>
    <dgm:cxn modelId="{A8A0351F-8DC6-43BA-892A-FF20AE381357}" type="presParOf" srcId="{E113E8F6-571E-4195-B742-55F0BA852399}" destId="{14B3DE7C-6E7A-4C3C-926A-CA3E294323BE}" srcOrd="0" destOrd="0" presId="urn:microsoft.com/office/officeart/2005/8/layout/target3"/>
    <dgm:cxn modelId="{51BDE7F9-127C-460A-A71B-E90E35A2B3FA}" type="presParOf" srcId="{E113E8F6-571E-4195-B742-55F0BA852399}" destId="{F97C9F48-D248-4A77-AD7A-5AA64BBCBC78}" srcOrd="1" destOrd="0" presId="urn:microsoft.com/office/officeart/2005/8/layout/target3"/>
    <dgm:cxn modelId="{DDB6F482-AFDA-4DA3-8FC9-29204466CB32}" type="presParOf" srcId="{E113E8F6-571E-4195-B742-55F0BA852399}" destId="{E39B2B61-B8AC-41EF-AFFB-95DFA07DEE66}" srcOrd="2" destOrd="0" presId="urn:microsoft.com/office/officeart/2005/8/layout/target3"/>
    <dgm:cxn modelId="{E79B96BF-1B0E-4571-8982-E2BAC124A35E}" type="presParOf" srcId="{E113E8F6-571E-4195-B742-55F0BA852399}" destId="{D5DF9CC9-07FE-48AC-B96F-D8636B5CD718}" srcOrd="3" destOrd="0" presId="urn:microsoft.com/office/officeart/2005/8/layout/target3"/>
    <dgm:cxn modelId="{470BEC16-6DE2-4735-85DC-1F9453F7A168}" type="presParOf" srcId="{E113E8F6-571E-4195-B742-55F0BA852399}" destId="{192A654B-9F8F-4CB3-AD1A-CF94659A0BC3}" srcOrd="4" destOrd="0" presId="urn:microsoft.com/office/officeart/2005/8/layout/target3"/>
    <dgm:cxn modelId="{7F762EC9-5307-4C1E-8D8F-05F2485747FD}" type="presParOf" srcId="{E113E8F6-571E-4195-B742-55F0BA852399}" destId="{9D420FE2-4BF1-42FC-8A63-9DAF59E401A2}" srcOrd="5" destOrd="0" presId="urn:microsoft.com/office/officeart/2005/8/layout/target3"/>
    <dgm:cxn modelId="{D8B6A421-1D57-4C13-A19E-A1C4EAC84FEC}" type="presParOf" srcId="{E113E8F6-571E-4195-B742-55F0BA852399}" destId="{2EB20029-BE29-4963-9DDE-084B3C23FFCA}" srcOrd="6" destOrd="0" presId="urn:microsoft.com/office/officeart/2005/8/layout/target3"/>
    <dgm:cxn modelId="{BA3C51F6-B4ED-4509-A7D6-02271FF0800D}" type="presParOf" srcId="{E113E8F6-571E-4195-B742-55F0BA852399}" destId="{2EB1E6E9-3D99-40DB-AB9A-A4510E0B869C}" srcOrd="7" destOrd="0" presId="urn:microsoft.com/office/officeart/2005/8/layout/target3"/>
    <dgm:cxn modelId="{7A177BD7-C9C9-426B-8DC2-0B572B9D54DF}" type="presParOf" srcId="{E113E8F6-571E-4195-B742-55F0BA852399}" destId="{EEDB9230-2D2D-49EF-9D43-6485BEEDB204}" srcOrd="8" destOrd="0" presId="urn:microsoft.com/office/officeart/2005/8/layout/target3"/>
    <dgm:cxn modelId="{2BEC3534-0B6A-420C-8140-263E3CF5134B}" type="presParOf" srcId="{E113E8F6-571E-4195-B742-55F0BA852399}" destId="{9BF3A170-DA75-4B56-BEDC-DB5AD1D7E805}" srcOrd="9" destOrd="0" presId="urn:microsoft.com/office/officeart/2005/8/layout/target3"/>
    <dgm:cxn modelId="{D5D369DF-34ED-4DD5-AE12-0D761CAC5869}" type="presParOf" srcId="{E113E8F6-571E-4195-B742-55F0BA852399}" destId="{C8E3333A-53EE-4F33-B003-2D64C10180B5}" srcOrd="10" destOrd="0" presId="urn:microsoft.com/office/officeart/2005/8/layout/target3"/>
    <dgm:cxn modelId="{508B695E-894A-4CCF-93C1-03659F9358A0}" type="presParOf" srcId="{E113E8F6-571E-4195-B742-55F0BA852399}" destId="{FE6047A7-960E-46E0-AD08-A7417D8844FD}" srcOrd="11" destOrd="0" presId="urn:microsoft.com/office/officeart/2005/8/layout/target3"/>
  </dgm:cxnLst>
  <dgm:bg>
    <a:solidFill>
      <a:schemeClr val="accent2">
        <a:lumMod val="40000"/>
        <a:lumOff val="6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1BD0117-FD45-417E-9C2F-D025FEAE8B59}" type="doc">
      <dgm:prSet loTypeId="urn:microsoft.com/office/officeart/2005/8/layout/target3" loCatId="relationship" qsTypeId="urn:microsoft.com/office/officeart/2005/8/quickstyle/simple1" qsCatId="simple" csTypeId="urn:microsoft.com/office/officeart/2005/8/colors/accent2_3" csCatId="accent2" phldr="1"/>
      <dgm:spPr/>
      <dgm:t>
        <a:bodyPr/>
        <a:lstStyle/>
        <a:p>
          <a:endParaRPr lang="cs-CZ"/>
        </a:p>
      </dgm:t>
    </dgm:pt>
    <dgm:pt modelId="{EEAD508A-9097-4C9E-A1DB-A6903AED9C1A}">
      <dgm:prSet/>
      <dgm:spPr/>
      <dgm:t>
        <a:bodyPr/>
        <a:lstStyle/>
        <a:p>
          <a:pPr rtl="0"/>
          <a:r>
            <a:rPr lang="cs-CZ" dirty="0" smtClean="0"/>
            <a:t>V čele města nebo obce stojí _______.</a:t>
          </a:r>
          <a:endParaRPr lang="cs-CZ" dirty="0"/>
        </a:p>
      </dgm:t>
    </dgm:pt>
    <dgm:pt modelId="{B0ED21E2-43EE-4703-90BA-34BBE78F8AFB}" type="parTrans" cxnId="{9CFB4C73-0194-4C7F-B801-2A3E7DE2BC65}">
      <dgm:prSet/>
      <dgm:spPr/>
      <dgm:t>
        <a:bodyPr/>
        <a:lstStyle/>
        <a:p>
          <a:endParaRPr lang="cs-CZ"/>
        </a:p>
      </dgm:t>
    </dgm:pt>
    <dgm:pt modelId="{19C5864C-5350-428F-964F-15A416EF00D1}" type="sibTrans" cxnId="{9CFB4C73-0194-4C7F-B801-2A3E7DE2BC65}">
      <dgm:prSet/>
      <dgm:spPr/>
      <dgm:t>
        <a:bodyPr/>
        <a:lstStyle/>
        <a:p>
          <a:endParaRPr lang="cs-CZ"/>
        </a:p>
      </dgm:t>
    </dgm:pt>
    <dgm:pt modelId="{3576FEC3-F9E3-41E6-882B-54211A33FD96}">
      <dgm:prSet/>
      <dgm:spPr/>
      <dgm:t>
        <a:bodyPr/>
        <a:lstStyle/>
        <a:p>
          <a:pPr rtl="0"/>
          <a:r>
            <a:rPr lang="cs-CZ" dirty="0" smtClean="0"/>
            <a:t>Slovo starosta pochází o slovo _______.</a:t>
          </a:r>
          <a:endParaRPr lang="cs-CZ" dirty="0"/>
        </a:p>
      </dgm:t>
    </dgm:pt>
    <dgm:pt modelId="{8FBEB65C-6129-4D99-9157-7076ED1172E9}" type="parTrans" cxnId="{BABBD5D0-7BA6-4441-92F5-F8216F1D8A47}">
      <dgm:prSet/>
      <dgm:spPr/>
      <dgm:t>
        <a:bodyPr/>
        <a:lstStyle/>
        <a:p>
          <a:endParaRPr lang="cs-CZ"/>
        </a:p>
      </dgm:t>
    </dgm:pt>
    <dgm:pt modelId="{B69213C5-85E2-4F08-BFD6-8C1D52646943}" type="sibTrans" cxnId="{BABBD5D0-7BA6-4441-92F5-F8216F1D8A47}">
      <dgm:prSet/>
      <dgm:spPr/>
      <dgm:t>
        <a:bodyPr/>
        <a:lstStyle/>
        <a:p>
          <a:endParaRPr lang="cs-CZ"/>
        </a:p>
      </dgm:t>
    </dgm:pt>
    <dgm:pt modelId="{167C16A0-422C-406F-959F-44631F62AA60}">
      <dgm:prSet/>
      <dgm:spPr/>
      <dgm:t>
        <a:bodyPr/>
        <a:lstStyle/>
        <a:p>
          <a:pPr rtl="0"/>
          <a:r>
            <a:rPr lang="cs-CZ" dirty="0" smtClean="0"/>
            <a:t>V dřívějších dobách se starostovi říkalo ______. </a:t>
          </a:r>
          <a:endParaRPr lang="cs-CZ" dirty="0"/>
        </a:p>
      </dgm:t>
    </dgm:pt>
    <dgm:pt modelId="{911B7EFC-5874-44B5-8803-5D7443B31BC2}" type="parTrans" cxnId="{1A0139DF-DC26-4DF9-895C-6CDC13849CB5}">
      <dgm:prSet/>
      <dgm:spPr/>
      <dgm:t>
        <a:bodyPr/>
        <a:lstStyle/>
        <a:p>
          <a:endParaRPr lang="cs-CZ"/>
        </a:p>
      </dgm:t>
    </dgm:pt>
    <dgm:pt modelId="{80169591-38B9-49B7-8331-A1470D8DE121}" type="sibTrans" cxnId="{1A0139DF-DC26-4DF9-895C-6CDC13849CB5}">
      <dgm:prSet/>
      <dgm:spPr/>
      <dgm:t>
        <a:bodyPr/>
        <a:lstStyle/>
        <a:p>
          <a:endParaRPr lang="cs-CZ"/>
        </a:p>
      </dgm:t>
    </dgm:pt>
    <dgm:pt modelId="{E113E8F6-571E-4195-B742-55F0BA852399}" type="pres">
      <dgm:prSet presAssocID="{41BD0117-FD45-417E-9C2F-D025FEAE8B59}" presName="Name0" presStyleCnt="0">
        <dgm:presLayoutVars>
          <dgm:chMax val="7"/>
          <dgm:dir/>
          <dgm:animLvl val="lvl"/>
          <dgm:resizeHandles val="exact"/>
        </dgm:presLayoutVars>
      </dgm:prSet>
      <dgm:spPr/>
      <dgm:t>
        <a:bodyPr/>
        <a:lstStyle/>
        <a:p>
          <a:endParaRPr lang="cs-CZ"/>
        </a:p>
      </dgm:t>
    </dgm:pt>
    <dgm:pt modelId="{14B3DE7C-6E7A-4C3C-926A-CA3E294323BE}" type="pres">
      <dgm:prSet presAssocID="{EEAD508A-9097-4C9E-A1DB-A6903AED9C1A}" presName="circle1" presStyleLbl="node1" presStyleIdx="0" presStyleCnt="3"/>
      <dgm:spPr/>
    </dgm:pt>
    <dgm:pt modelId="{F97C9F48-D248-4A77-AD7A-5AA64BBCBC78}" type="pres">
      <dgm:prSet presAssocID="{EEAD508A-9097-4C9E-A1DB-A6903AED9C1A}" presName="space" presStyleCnt="0"/>
      <dgm:spPr/>
    </dgm:pt>
    <dgm:pt modelId="{E39B2B61-B8AC-41EF-AFFB-95DFA07DEE66}" type="pres">
      <dgm:prSet presAssocID="{EEAD508A-9097-4C9E-A1DB-A6903AED9C1A}" presName="rect1" presStyleLbl="alignAcc1" presStyleIdx="0" presStyleCnt="3"/>
      <dgm:spPr/>
      <dgm:t>
        <a:bodyPr/>
        <a:lstStyle/>
        <a:p>
          <a:endParaRPr lang="cs-CZ"/>
        </a:p>
      </dgm:t>
    </dgm:pt>
    <dgm:pt modelId="{D5DF9CC9-07FE-48AC-B96F-D8636B5CD718}" type="pres">
      <dgm:prSet presAssocID="{3576FEC3-F9E3-41E6-882B-54211A33FD96}" presName="vertSpace2" presStyleLbl="node1" presStyleIdx="0" presStyleCnt="3"/>
      <dgm:spPr/>
    </dgm:pt>
    <dgm:pt modelId="{192A654B-9F8F-4CB3-AD1A-CF94659A0BC3}" type="pres">
      <dgm:prSet presAssocID="{3576FEC3-F9E3-41E6-882B-54211A33FD96}" presName="circle2" presStyleLbl="node1" presStyleIdx="1" presStyleCnt="3"/>
      <dgm:spPr/>
    </dgm:pt>
    <dgm:pt modelId="{9D420FE2-4BF1-42FC-8A63-9DAF59E401A2}" type="pres">
      <dgm:prSet presAssocID="{3576FEC3-F9E3-41E6-882B-54211A33FD96}" presName="rect2" presStyleLbl="alignAcc1" presStyleIdx="1" presStyleCnt="3"/>
      <dgm:spPr/>
      <dgm:t>
        <a:bodyPr/>
        <a:lstStyle/>
        <a:p>
          <a:endParaRPr lang="cs-CZ"/>
        </a:p>
      </dgm:t>
    </dgm:pt>
    <dgm:pt modelId="{2EB20029-BE29-4963-9DDE-084B3C23FFCA}" type="pres">
      <dgm:prSet presAssocID="{167C16A0-422C-406F-959F-44631F62AA60}" presName="vertSpace3" presStyleLbl="node1" presStyleIdx="1" presStyleCnt="3"/>
      <dgm:spPr/>
    </dgm:pt>
    <dgm:pt modelId="{2EB1E6E9-3D99-40DB-AB9A-A4510E0B869C}" type="pres">
      <dgm:prSet presAssocID="{167C16A0-422C-406F-959F-44631F62AA60}" presName="circle3" presStyleLbl="node1" presStyleIdx="2" presStyleCnt="3"/>
      <dgm:spPr/>
    </dgm:pt>
    <dgm:pt modelId="{EEDB9230-2D2D-49EF-9D43-6485BEEDB204}" type="pres">
      <dgm:prSet presAssocID="{167C16A0-422C-406F-959F-44631F62AA60}" presName="rect3" presStyleLbl="alignAcc1" presStyleIdx="2" presStyleCnt="3"/>
      <dgm:spPr/>
      <dgm:t>
        <a:bodyPr/>
        <a:lstStyle/>
        <a:p>
          <a:endParaRPr lang="cs-CZ"/>
        </a:p>
      </dgm:t>
    </dgm:pt>
    <dgm:pt modelId="{9BF3A170-DA75-4B56-BEDC-DB5AD1D7E805}" type="pres">
      <dgm:prSet presAssocID="{EEAD508A-9097-4C9E-A1DB-A6903AED9C1A}" presName="rect1ParTxNoCh" presStyleLbl="alignAcc1" presStyleIdx="2" presStyleCnt="3">
        <dgm:presLayoutVars>
          <dgm:chMax val="1"/>
          <dgm:bulletEnabled val="1"/>
        </dgm:presLayoutVars>
      </dgm:prSet>
      <dgm:spPr/>
      <dgm:t>
        <a:bodyPr/>
        <a:lstStyle/>
        <a:p>
          <a:endParaRPr lang="cs-CZ"/>
        </a:p>
      </dgm:t>
    </dgm:pt>
    <dgm:pt modelId="{C8E3333A-53EE-4F33-B003-2D64C10180B5}" type="pres">
      <dgm:prSet presAssocID="{3576FEC3-F9E3-41E6-882B-54211A33FD96}" presName="rect2ParTxNoCh" presStyleLbl="alignAcc1" presStyleIdx="2" presStyleCnt="3">
        <dgm:presLayoutVars>
          <dgm:chMax val="1"/>
          <dgm:bulletEnabled val="1"/>
        </dgm:presLayoutVars>
      </dgm:prSet>
      <dgm:spPr/>
      <dgm:t>
        <a:bodyPr/>
        <a:lstStyle/>
        <a:p>
          <a:endParaRPr lang="cs-CZ"/>
        </a:p>
      </dgm:t>
    </dgm:pt>
    <dgm:pt modelId="{FE6047A7-960E-46E0-AD08-A7417D8844FD}" type="pres">
      <dgm:prSet presAssocID="{167C16A0-422C-406F-959F-44631F62AA60}" presName="rect3ParTxNoCh" presStyleLbl="alignAcc1" presStyleIdx="2" presStyleCnt="3">
        <dgm:presLayoutVars>
          <dgm:chMax val="1"/>
          <dgm:bulletEnabled val="1"/>
        </dgm:presLayoutVars>
      </dgm:prSet>
      <dgm:spPr/>
      <dgm:t>
        <a:bodyPr/>
        <a:lstStyle/>
        <a:p>
          <a:endParaRPr lang="cs-CZ"/>
        </a:p>
      </dgm:t>
    </dgm:pt>
  </dgm:ptLst>
  <dgm:cxnLst>
    <dgm:cxn modelId="{66D0819D-2528-4394-82FD-5C5876F50B3C}" type="presOf" srcId="{167C16A0-422C-406F-959F-44631F62AA60}" destId="{EEDB9230-2D2D-49EF-9D43-6485BEEDB204}" srcOrd="0" destOrd="0" presId="urn:microsoft.com/office/officeart/2005/8/layout/target3"/>
    <dgm:cxn modelId="{2937A004-7279-4CC9-8481-9A652E42B3A5}" type="presOf" srcId="{3576FEC3-F9E3-41E6-882B-54211A33FD96}" destId="{C8E3333A-53EE-4F33-B003-2D64C10180B5}" srcOrd="1" destOrd="0" presId="urn:microsoft.com/office/officeart/2005/8/layout/target3"/>
    <dgm:cxn modelId="{3F7F2DB8-0941-477C-BF81-C57CA88FA3E9}" type="presOf" srcId="{EEAD508A-9097-4C9E-A1DB-A6903AED9C1A}" destId="{9BF3A170-DA75-4B56-BEDC-DB5AD1D7E805}" srcOrd="1" destOrd="0" presId="urn:microsoft.com/office/officeart/2005/8/layout/target3"/>
    <dgm:cxn modelId="{9CFB4C73-0194-4C7F-B801-2A3E7DE2BC65}" srcId="{41BD0117-FD45-417E-9C2F-D025FEAE8B59}" destId="{EEAD508A-9097-4C9E-A1DB-A6903AED9C1A}" srcOrd="0" destOrd="0" parTransId="{B0ED21E2-43EE-4703-90BA-34BBE78F8AFB}" sibTransId="{19C5864C-5350-428F-964F-15A416EF00D1}"/>
    <dgm:cxn modelId="{D4137AA7-87A3-417C-BF1F-E172B679AB9E}" type="presOf" srcId="{EEAD508A-9097-4C9E-A1DB-A6903AED9C1A}" destId="{E39B2B61-B8AC-41EF-AFFB-95DFA07DEE66}" srcOrd="0" destOrd="0" presId="urn:microsoft.com/office/officeart/2005/8/layout/target3"/>
    <dgm:cxn modelId="{450AC54C-280A-4A70-BFAC-17F57CDE0F67}" type="presOf" srcId="{3576FEC3-F9E3-41E6-882B-54211A33FD96}" destId="{9D420FE2-4BF1-42FC-8A63-9DAF59E401A2}" srcOrd="0" destOrd="0" presId="urn:microsoft.com/office/officeart/2005/8/layout/target3"/>
    <dgm:cxn modelId="{BABBD5D0-7BA6-4441-92F5-F8216F1D8A47}" srcId="{41BD0117-FD45-417E-9C2F-D025FEAE8B59}" destId="{3576FEC3-F9E3-41E6-882B-54211A33FD96}" srcOrd="1" destOrd="0" parTransId="{8FBEB65C-6129-4D99-9157-7076ED1172E9}" sibTransId="{B69213C5-85E2-4F08-BFD6-8C1D52646943}"/>
    <dgm:cxn modelId="{1A0139DF-DC26-4DF9-895C-6CDC13849CB5}" srcId="{41BD0117-FD45-417E-9C2F-D025FEAE8B59}" destId="{167C16A0-422C-406F-959F-44631F62AA60}" srcOrd="2" destOrd="0" parTransId="{911B7EFC-5874-44B5-8803-5D7443B31BC2}" sibTransId="{80169591-38B9-49B7-8331-A1470D8DE121}"/>
    <dgm:cxn modelId="{AB7C6C35-A9F3-407D-B815-E31556A1BAC7}" type="presOf" srcId="{167C16A0-422C-406F-959F-44631F62AA60}" destId="{FE6047A7-960E-46E0-AD08-A7417D8844FD}" srcOrd="1" destOrd="0" presId="urn:microsoft.com/office/officeart/2005/8/layout/target3"/>
    <dgm:cxn modelId="{35D852C2-E3E0-4AFA-B2A4-8679BD6D416C}" type="presOf" srcId="{41BD0117-FD45-417E-9C2F-D025FEAE8B59}" destId="{E113E8F6-571E-4195-B742-55F0BA852399}" srcOrd="0" destOrd="0" presId="urn:microsoft.com/office/officeart/2005/8/layout/target3"/>
    <dgm:cxn modelId="{CFC1602C-AEDF-4648-B112-ED5C0418A922}" type="presParOf" srcId="{E113E8F6-571E-4195-B742-55F0BA852399}" destId="{14B3DE7C-6E7A-4C3C-926A-CA3E294323BE}" srcOrd="0" destOrd="0" presId="urn:microsoft.com/office/officeart/2005/8/layout/target3"/>
    <dgm:cxn modelId="{5FF20856-9E01-4EEB-84A9-B33E14224500}" type="presParOf" srcId="{E113E8F6-571E-4195-B742-55F0BA852399}" destId="{F97C9F48-D248-4A77-AD7A-5AA64BBCBC78}" srcOrd="1" destOrd="0" presId="urn:microsoft.com/office/officeart/2005/8/layout/target3"/>
    <dgm:cxn modelId="{510B61AE-0810-44D1-8D82-B3E7D006447C}" type="presParOf" srcId="{E113E8F6-571E-4195-B742-55F0BA852399}" destId="{E39B2B61-B8AC-41EF-AFFB-95DFA07DEE66}" srcOrd="2" destOrd="0" presId="urn:microsoft.com/office/officeart/2005/8/layout/target3"/>
    <dgm:cxn modelId="{C7E42C5D-10BF-488E-920A-6E34FBD91704}" type="presParOf" srcId="{E113E8F6-571E-4195-B742-55F0BA852399}" destId="{D5DF9CC9-07FE-48AC-B96F-D8636B5CD718}" srcOrd="3" destOrd="0" presId="urn:microsoft.com/office/officeart/2005/8/layout/target3"/>
    <dgm:cxn modelId="{34038EFF-ED3D-4E74-95E2-56C8A78831A9}" type="presParOf" srcId="{E113E8F6-571E-4195-B742-55F0BA852399}" destId="{192A654B-9F8F-4CB3-AD1A-CF94659A0BC3}" srcOrd="4" destOrd="0" presId="urn:microsoft.com/office/officeart/2005/8/layout/target3"/>
    <dgm:cxn modelId="{46691700-4B71-4755-A6D2-0CF1FBD9E46A}" type="presParOf" srcId="{E113E8F6-571E-4195-B742-55F0BA852399}" destId="{9D420FE2-4BF1-42FC-8A63-9DAF59E401A2}" srcOrd="5" destOrd="0" presId="urn:microsoft.com/office/officeart/2005/8/layout/target3"/>
    <dgm:cxn modelId="{7720265A-6563-44E3-BCC4-1DBEFE0D0386}" type="presParOf" srcId="{E113E8F6-571E-4195-B742-55F0BA852399}" destId="{2EB20029-BE29-4963-9DDE-084B3C23FFCA}" srcOrd="6" destOrd="0" presId="urn:microsoft.com/office/officeart/2005/8/layout/target3"/>
    <dgm:cxn modelId="{ABCC761D-F0F2-45D5-9B29-BD76543073E8}" type="presParOf" srcId="{E113E8F6-571E-4195-B742-55F0BA852399}" destId="{2EB1E6E9-3D99-40DB-AB9A-A4510E0B869C}" srcOrd="7" destOrd="0" presId="urn:microsoft.com/office/officeart/2005/8/layout/target3"/>
    <dgm:cxn modelId="{2997DC6C-DE94-4711-B047-4C94A6DE295E}" type="presParOf" srcId="{E113E8F6-571E-4195-B742-55F0BA852399}" destId="{EEDB9230-2D2D-49EF-9D43-6485BEEDB204}" srcOrd="8" destOrd="0" presId="urn:microsoft.com/office/officeart/2005/8/layout/target3"/>
    <dgm:cxn modelId="{DAAA53C1-EBAD-480E-9B3F-775B8B9FBEC0}" type="presParOf" srcId="{E113E8F6-571E-4195-B742-55F0BA852399}" destId="{9BF3A170-DA75-4B56-BEDC-DB5AD1D7E805}" srcOrd="9" destOrd="0" presId="urn:microsoft.com/office/officeart/2005/8/layout/target3"/>
    <dgm:cxn modelId="{6443D539-B1F4-46B5-B131-24FBFC8CE93C}" type="presParOf" srcId="{E113E8F6-571E-4195-B742-55F0BA852399}" destId="{C8E3333A-53EE-4F33-B003-2D64C10180B5}" srcOrd="10" destOrd="0" presId="urn:microsoft.com/office/officeart/2005/8/layout/target3"/>
    <dgm:cxn modelId="{66D138BF-477F-4A19-B6AD-8F163F5E557B}" type="presParOf" srcId="{E113E8F6-571E-4195-B742-55F0BA852399}" destId="{FE6047A7-960E-46E0-AD08-A7417D8844FD}" srcOrd="11" destOrd="0" presId="urn:microsoft.com/office/officeart/2005/8/layout/target3"/>
  </dgm:cxnLst>
  <dgm:bg>
    <a:solidFill>
      <a:schemeClr val="accent2">
        <a:lumMod val="40000"/>
        <a:lumOff val="6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E8488D6-D787-40B3-BCE2-D84CD8705DB4}" type="doc">
      <dgm:prSet loTypeId="urn:microsoft.com/office/officeart/2005/8/layout/venn1" loCatId="relationship" qsTypeId="urn:microsoft.com/office/officeart/2005/8/quickstyle/simple1" qsCatId="simple" csTypeId="urn:microsoft.com/office/officeart/2005/8/colors/colorful5" csCatId="colorful" phldr="1"/>
      <dgm:spPr/>
      <dgm:t>
        <a:bodyPr/>
        <a:lstStyle/>
        <a:p>
          <a:endParaRPr lang="cs-CZ"/>
        </a:p>
      </dgm:t>
    </dgm:pt>
    <dgm:pt modelId="{CF620531-3DC0-4E45-906C-7727B0C4F32D}">
      <dgm:prSet custT="1"/>
      <dgm:spPr/>
      <dgm:t>
        <a:bodyPr/>
        <a:lstStyle/>
        <a:p>
          <a:pPr rtl="0"/>
          <a:r>
            <a:rPr lang="cs-CZ" sz="2400" b="1" dirty="0" smtClean="0"/>
            <a:t>Každé 4 roky se konají volby.</a:t>
          </a:r>
          <a:endParaRPr lang="cs-CZ" sz="2400" b="1" dirty="0"/>
        </a:p>
      </dgm:t>
    </dgm:pt>
    <dgm:pt modelId="{0C247F3A-1913-4A22-A0E1-2B5E38D5761F}" type="parTrans" cxnId="{4DF436AD-0B8B-4F49-829C-9ED045A4A2B4}">
      <dgm:prSet/>
      <dgm:spPr/>
      <dgm:t>
        <a:bodyPr/>
        <a:lstStyle/>
        <a:p>
          <a:endParaRPr lang="cs-CZ"/>
        </a:p>
      </dgm:t>
    </dgm:pt>
    <dgm:pt modelId="{5266493A-A954-4770-96F1-EE490E38D838}" type="sibTrans" cxnId="{4DF436AD-0B8B-4F49-829C-9ED045A4A2B4}">
      <dgm:prSet/>
      <dgm:spPr/>
      <dgm:t>
        <a:bodyPr/>
        <a:lstStyle/>
        <a:p>
          <a:endParaRPr lang="cs-CZ"/>
        </a:p>
      </dgm:t>
    </dgm:pt>
    <dgm:pt modelId="{C1E42DA1-833C-4BED-8A26-A97F04F756E0}">
      <dgm:prSet custT="1"/>
      <dgm:spPr/>
      <dgm:t>
        <a:bodyPr/>
        <a:lstStyle/>
        <a:p>
          <a:pPr rtl="0"/>
          <a:r>
            <a:rPr lang="cs-CZ" sz="2000" b="1" dirty="0" smtClean="0"/>
            <a:t>Záznamy o obyvatelích města vede matrika.</a:t>
          </a:r>
          <a:endParaRPr lang="cs-CZ" sz="2000" b="1" dirty="0"/>
        </a:p>
      </dgm:t>
    </dgm:pt>
    <dgm:pt modelId="{77043DD5-8483-4C0B-81F9-C3D5A8AB4AB0}" type="parTrans" cxnId="{B06950C5-4B3A-40C0-A753-7ED1F22DDD76}">
      <dgm:prSet/>
      <dgm:spPr/>
      <dgm:t>
        <a:bodyPr/>
        <a:lstStyle/>
        <a:p>
          <a:endParaRPr lang="cs-CZ"/>
        </a:p>
      </dgm:t>
    </dgm:pt>
    <dgm:pt modelId="{97E5E76F-5FA0-48E4-8C56-7EBA30FD7A01}" type="sibTrans" cxnId="{B06950C5-4B3A-40C0-A753-7ED1F22DDD76}">
      <dgm:prSet/>
      <dgm:spPr/>
      <dgm:t>
        <a:bodyPr/>
        <a:lstStyle/>
        <a:p>
          <a:endParaRPr lang="cs-CZ"/>
        </a:p>
      </dgm:t>
    </dgm:pt>
    <dgm:pt modelId="{07282BEF-34D7-4C35-9B42-2D8E8F8E54A8}">
      <dgm:prSet custT="1"/>
      <dgm:spPr/>
      <dgm:t>
        <a:bodyPr/>
        <a:lstStyle/>
        <a:p>
          <a:pPr rtl="0"/>
          <a:r>
            <a:rPr lang="cs-CZ" sz="2400" b="1" dirty="0" smtClean="0"/>
            <a:t>Živnostenské listy vydává živnostenský odbor.</a:t>
          </a:r>
          <a:endParaRPr lang="cs-CZ" sz="2400" b="1" dirty="0"/>
        </a:p>
      </dgm:t>
    </dgm:pt>
    <dgm:pt modelId="{54CE7439-9491-4682-BAC2-DE6B6543B2D8}" type="parTrans" cxnId="{84C382A1-6E38-4E15-A0F4-05DCADFCEC6B}">
      <dgm:prSet/>
      <dgm:spPr/>
      <dgm:t>
        <a:bodyPr/>
        <a:lstStyle/>
        <a:p>
          <a:endParaRPr lang="cs-CZ"/>
        </a:p>
      </dgm:t>
    </dgm:pt>
    <dgm:pt modelId="{A390113F-185E-44D1-B429-C4C35B087136}" type="sibTrans" cxnId="{84C382A1-6E38-4E15-A0F4-05DCADFCEC6B}">
      <dgm:prSet/>
      <dgm:spPr/>
      <dgm:t>
        <a:bodyPr/>
        <a:lstStyle/>
        <a:p>
          <a:endParaRPr lang="cs-CZ"/>
        </a:p>
      </dgm:t>
    </dgm:pt>
    <dgm:pt modelId="{482F1280-1FDF-4034-882D-F504EDEFEF4B}">
      <dgm:prSet/>
      <dgm:spPr/>
      <dgm:t>
        <a:bodyPr/>
        <a:lstStyle/>
        <a:p>
          <a:pPr rtl="0"/>
          <a:r>
            <a:rPr lang="cs-CZ" b="1" dirty="0" smtClean="0"/>
            <a:t>O skládky se stará odbor životního prostředí.</a:t>
          </a:r>
          <a:endParaRPr lang="cs-CZ" b="1" dirty="0"/>
        </a:p>
      </dgm:t>
    </dgm:pt>
    <dgm:pt modelId="{D4595F19-8400-4529-9C71-B291D209E41F}" type="parTrans" cxnId="{EB779DA0-EEAF-48B7-868E-CF57B2088FC7}">
      <dgm:prSet/>
      <dgm:spPr/>
      <dgm:t>
        <a:bodyPr/>
        <a:lstStyle/>
        <a:p>
          <a:endParaRPr lang="cs-CZ"/>
        </a:p>
      </dgm:t>
    </dgm:pt>
    <dgm:pt modelId="{588B967D-4C1A-4641-9960-77744DC4A30E}" type="sibTrans" cxnId="{EB779DA0-EEAF-48B7-868E-CF57B2088FC7}">
      <dgm:prSet/>
      <dgm:spPr/>
      <dgm:t>
        <a:bodyPr/>
        <a:lstStyle/>
        <a:p>
          <a:endParaRPr lang="cs-CZ"/>
        </a:p>
      </dgm:t>
    </dgm:pt>
    <dgm:pt modelId="{3E3109AF-EA3C-46E7-AF35-59552BEC9228}" type="pres">
      <dgm:prSet presAssocID="{7E8488D6-D787-40B3-BCE2-D84CD8705DB4}" presName="compositeShape" presStyleCnt="0">
        <dgm:presLayoutVars>
          <dgm:chMax val="7"/>
          <dgm:dir/>
          <dgm:resizeHandles val="exact"/>
        </dgm:presLayoutVars>
      </dgm:prSet>
      <dgm:spPr/>
      <dgm:t>
        <a:bodyPr/>
        <a:lstStyle/>
        <a:p>
          <a:endParaRPr lang="cs-CZ"/>
        </a:p>
      </dgm:t>
    </dgm:pt>
    <dgm:pt modelId="{C6677B6D-7CAA-4741-A8A2-F36EC8FF7C04}" type="pres">
      <dgm:prSet presAssocID="{CF620531-3DC0-4E45-906C-7727B0C4F32D}" presName="circ1" presStyleLbl="vennNode1" presStyleIdx="0" presStyleCnt="4"/>
      <dgm:spPr/>
      <dgm:t>
        <a:bodyPr/>
        <a:lstStyle/>
        <a:p>
          <a:endParaRPr lang="cs-CZ"/>
        </a:p>
      </dgm:t>
    </dgm:pt>
    <dgm:pt modelId="{43CDB0FE-76ED-4765-8158-DC4F825BFED9}" type="pres">
      <dgm:prSet presAssocID="{CF620531-3DC0-4E45-906C-7727B0C4F32D}" presName="circ1Tx" presStyleLbl="revTx" presStyleIdx="0" presStyleCnt="0">
        <dgm:presLayoutVars>
          <dgm:chMax val="0"/>
          <dgm:chPref val="0"/>
          <dgm:bulletEnabled val="1"/>
        </dgm:presLayoutVars>
      </dgm:prSet>
      <dgm:spPr/>
      <dgm:t>
        <a:bodyPr/>
        <a:lstStyle/>
        <a:p>
          <a:endParaRPr lang="cs-CZ"/>
        </a:p>
      </dgm:t>
    </dgm:pt>
    <dgm:pt modelId="{C52BFE03-C0A8-414B-AB60-805514A0BC4F}" type="pres">
      <dgm:prSet presAssocID="{C1E42DA1-833C-4BED-8A26-A97F04F756E0}" presName="circ2" presStyleLbl="vennNode1" presStyleIdx="1" presStyleCnt="4"/>
      <dgm:spPr/>
      <dgm:t>
        <a:bodyPr/>
        <a:lstStyle/>
        <a:p>
          <a:endParaRPr lang="cs-CZ"/>
        </a:p>
      </dgm:t>
    </dgm:pt>
    <dgm:pt modelId="{09504391-C638-4983-B405-07B3E78224E0}" type="pres">
      <dgm:prSet presAssocID="{C1E42DA1-833C-4BED-8A26-A97F04F756E0}" presName="circ2Tx" presStyleLbl="revTx" presStyleIdx="0" presStyleCnt="0">
        <dgm:presLayoutVars>
          <dgm:chMax val="0"/>
          <dgm:chPref val="0"/>
          <dgm:bulletEnabled val="1"/>
        </dgm:presLayoutVars>
      </dgm:prSet>
      <dgm:spPr/>
      <dgm:t>
        <a:bodyPr/>
        <a:lstStyle/>
        <a:p>
          <a:endParaRPr lang="cs-CZ"/>
        </a:p>
      </dgm:t>
    </dgm:pt>
    <dgm:pt modelId="{BE698EF9-DE01-4B6D-936D-FF2BD6C8A579}" type="pres">
      <dgm:prSet presAssocID="{07282BEF-34D7-4C35-9B42-2D8E8F8E54A8}" presName="circ3" presStyleLbl="vennNode1" presStyleIdx="2" presStyleCnt="4"/>
      <dgm:spPr/>
      <dgm:t>
        <a:bodyPr/>
        <a:lstStyle/>
        <a:p>
          <a:endParaRPr lang="cs-CZ"/>
        </a:p>
      </dgm:t>
    </dgm:pt>
    <dgm:pt modelId="{367DB63B-58B7-4972-B33A-AF7B48658BB9}" type="pres">
      <dgm:prSet presAssocID="{07282BEF-34D7-4C35-9B42-2D8E8F8E54A8}" presName="circ3Tx" presStyleLbl="revTx" presStyleIdx="0" presStyleCnt="0">
        <dgm:presLayoutVars>
          <dgm:chMax val="0"/>
          <dgm:chPref val="0"/>
          <dgm:bulletEnabled val="1"/>
        </dgm:presLayoutVars>
      </dgm:prSet>
      <dgm:spPr/>
      <dgm:t>
        <a:bodyPr/>
        <a:lstStyle/>
        <a:p>
          <a:endParaRPr lang="cs-CZ"/>
        </a:p>
      </dgm:t>
    </dgm:pt>
    <dgm:pt modelId="{3E9ED03F-0AC4-42FD-B513-0A96FBFB46C4}" type="pres">
      <dgm:prSet presAssocID="{482F1280-1FDF-4034-882D-F504EDEFEF4B}" presName="circ4" presStyleLbl="vennNode1" presStyleIdx="3" presStyleCnt="4"/>
      <dgm:spPr/>
      <dgm:t>
        <a:bodyPr/>
        <a:lstStyle/>
        <a:p>
          <a:endParaRPr lang="cs-CZ"/>
        </a:p>
      </dgm:t>
    </dgm:pt>
    <dgm:pt modelId="{3D916BC3-1F31-4428-AB6B-E6BD4528EA7E}" type="pres">
      <dgm:prSet presAssocID="{482F1280-1FDF-4034-882D-F504EDEFEF4B}" presName="circ4Tx" presStyleLbl="revTx" presStyleIdx="0" presStyleCnt="0">
        <dgm:presLayoutVars>
          <dgm:chMax val="0"/>
          <dgm:chPref val="0"/>
          <dgm:bulletEnabled val="1"/>
        </dgm:presLayoutVars>
      </dgm:prSet>
      <dgm:spPr/>
      <dgm:t>
        <a:bodyPr/>
        <a:lstStyle/>
        <a:p>
          <a:endParaRPr lang="cs-CZ"/>
        </a:p>
      </dgm:t>
    </dgm:pt>
  </dgm:ptLst>
  <dgm:cxnLst>
    <dgm:cxn modelId="{50075ECA-7D31-4F64-8E6C-2510686631DD}" type="presOf" srcId="{07282BEF-34D7-4C35-9B42-2D8E8F8E54A8}" destId="{BE698EF9-DE01-4B6D-936D-FF2BD6C8A579}" srcOrd="0" destOrd="0" presId="urn:microsoft.com/office/officeart/2005/8/layout/venn1"/>
    <dgm:cxn modelId="{84C382A1-6E38-4E15-A0F4-05DCADFCEC6B}" srcId="{7E8488D6-D787-40B3-BCE2-D84CD8705DB4}" destId="{07282BEF-34D7-4C35-9B42-2D8E8F8E54A8}" srcOrd="2" destOrd="0" parTransId="{54CE7439-9491-4682-BAC2-DE6B6543B2D8}" sibTransId="{A390113F-185E-44D1-B429-C4C35B087136}"/>
    <dgm:cxn modelId="{0641D563-50B2-4CB3-BDFA-8FB096A07F81}" type="presOf" srcId="{CF620531-3DC0-4E45-906C-7727B0C4F32D}" destId="{43CDB0FE-76ED-4765-8158-DC4F825BFED9}" srcOrd="1" destOrd="0" presId="urn:microsoft.com/office/officeart/2005/8/layout/venn1"/>
    <dgm:cxn modelId="{5079F8C2-EA54-42BB-BD0E-3D8C1C976C6A}" type="presOf" srcId="{CF620531-3DC0-4E45-906C-7727B0C4F32D}" destId="{C6677B6D-7CAA-4741-A8A2-F36EC8FF7C04}" srcOrd="0" destOrd="0" presId="urn:microsoft.com/office/officeart/2005/8/layout/venn1"/>
    <dgm:cxn modelId="{455A6598-12BD-4249-97A0-836075D90D7E}" type="presOf" srcId="{C1E42DA1-833C-4BED-8A26-A97F04F756E0}" destId="{C52BFE03-C0A8-414B-AB60-805514A0BC4F}" srcOrd="0" destOrd="0" presId="urn:microsoft.com/office/officeart/2005/8/layout/venn1"/>
    <dgm:cxn modelId="{D61F5AF0-0DA3-438D-A138-2002481FCF89}" type="presOf" srcId="{C1E42DA1-833C-4BED-8A26-A97F04F756E0}" destId="{09504391-C638-4983-B405-07B3E78224E0}" srcOrd="1" destOrd="0" presId="urn:microsoft.com/office/officeart/2005/8/layout/venn1"/>
    <dgm:cxn modelId="{7117DEF8-D07A-427F-92E3-B379C8708ACC}" type="presOf" srcId="{07282BEF-34D7-4C35-9B42-2D8E8F8E54A8}" destId="{367DB63B-58B7-4972-B33A-AF7B48658BB9}" srcOrd="1" destOrd="0" presId="urn:microsoft.com/office/officeart/2005/8/layout/venn1"/>
    <dgm:cxn modelId="{EB779DA0-EEAF-48B7-868E-CF57B2088FC7}" srcId="{7E8488D6-D787-40B3-BCE2-D84CD8705DB4}" destId="{482F1280-1FDF-4034-882D-F504EDEFEF4B}" srcOrd="3" destOrd="0" parTransId="{D4595F19-8400-4529-9C71-B291D209E41F}" sibTransId="{588B967D-4C1A-4641-9960-77744DC4A30E}"/>
    <dgm:cxn modelId="{769F48B9-ACDE-4400-81B8-1F84D83D7E5A}" type="presOf" srcId="{7E8488D6-D787-40B3-BCE2-D84CD8705DB4}" destId="{3E3109AF-EA3C-46E7-AF35-59552BEC9228}" srcOrd="0" destOrd="0" presId="urn:microsoft.com/office/officeart/2005/8/layout/venn1"/>
    <dgm:cxn modelId="{36359378-09AB-48F8-97F4-9EA1AA16A9B8}" type="presOf" srcId="{482F1280-1FDF-4034-882D-F504EDEFEF4B}" destId="{3E9ED03F-0AC4-42FD-B513-0A96FBFB46C4}" srcOrd="0" destOrd="0" presId="urn:microsoft.com/office/officeart/2005/8/layout/venn1"/>
    <dgm:cxn modelId="{FEEAF1C4-509D-4149-8A10-C231FBDE791F}" type="presOf" srcId="{482F1280-1FDF-4034-882D-F504EDEFEF4B}" destId="{3D916BC3-1F31-4428-AB6B-E6BD4528EA7E}" srcOrd="1" destOrd="0" presId="urn:microsoft.com/office/officeart/2005/8/layout/venn1"/>
    <dgm:cxn modelId="{4DF436AD-0B8B-4F49-829C-9ED045A4A2B4}" srcId="{7E8488D6-D787-40B3-BCE2-D84CD8705DB4}" destId="{CF620531-3DC0-4E45-906C-7727B0C4F32D}" srcOrd="0" destOrd="0" parTransId="{0C247F3A-1913-4A22-A0E1-2B5E38D5761F}" sibTransId="{5266493A-A954-4770-96F1-EE490E38D838}"/>
    <dgm:cxn modelId="{B06950C5-4B3A-40C0-A753-7ED1F22DDD76}" srcId="{7E8488D6-D787-40B3-BCE2-D84CD8705DB4}" destId="{C1E42DA1-833C-4BED-8A26-A97F04F756E0}" srcOrd="1" destOrd="0" parTransId="{77043DD5-8483-4C0B-81F9-C3D5A8AB4AB0}" sibTransId="{97E5E76F-5FA0-48E4-8C56-7EBA30FD7A01}"/>
    <dgm:cxn modelId="{88EE1FC5-64C0-4521-A60E-BF737247BFBA}" type="presParOf" srcId="{3E3109AF-EA3C-46E7-AF35-59552BEC9228}" destId="{C6677B6D-7CAA-4741-A8A2-F36EC8FF7C04}" srcOrd="0" destOrd="0" presId="urn:microsoft.com/office/officeart/2005/8/layout/venn1"/>
    <dgm:cxn modelId="{04261BA6-2B66-4E3C-A5C2-E11CC8C293D9}" type="presParOf" srcId="{3E3109AF-EA3C-46E7-AF35-59552BEC9228}" destId="{43CDB0FE-76ED-4765-8158-DC4F825BFED9}" srcOrd="1" destOrd="0" presId="urn:microsoft.com/office/officeart/2005/8/layout/venn1"/>
    <dgm:cxn modelId="{04B93895-4CFF-4FFB-9D84-BFA12823C2EB}" type="presParOf" srcId="{3E3109AF-EA3C-46E7-AF35-59552BEC9228}" destId="{C52BFE03-C0A8-414B-AB60-805514A0BC4F}" srcOrd="2" destOrd="0" presId="urn:microsoft.com/office/officeart/2005/8/layout/venn1"/>
    <dgm:cxn modelId="{9E93B235-2C21-4A5B-A2C1-8DC376B0C0BD}" type="presParOf" srcId="{3E3109AF-EA3C-46E7-AF35-59552BEC9228}" destId="{09504391-C638-4983-B405-07B3E78224E0}" srcOrd="3" destOrd="0" presId="urn:microsoft.com/office/officeart/2005/8/layout/venn1"/>
    <dgm:cxn modelId="{E4D8F8B9-8F52-4C68-A418-01C62B5C19D2}" type="presParOf" srcId="{3E3109AF-EA3C-46E7-AF35-59552BEC9228}" destId="{BE698EF9-DE01-4B6D-936D-FF2BD6C8A579}" srcOrd="4" destOrd="0" presId="urn:microsoft.com/office/officeart/2005/8/layout/venn1"/>
    <dgm:cxn modelId="{A8C235F0-2F2B-46BA-9967-13B247386CD1}" type="presParOf" srcId="{3E3109AF-EA3C-46E7-AF35-59552BEC9228}" destId="{367DB63B-58B7-4972-B33A-AF7B48658BB9}" srcOrd="5" destOrd="0" presId="urn:microsoft.com/office/officeart/2005/8/layout/venn1"/>
    <dgm:cxn modelId="{3EBFDB24-F223-4B5F-A456-F2CDEED0CE6F}" type="presParOf" srcId="{3E3109AF-EA3C-46E7-AF35-59552BEC9228}" destId="{3E9ED03F-0AC4-42FD-B513-0A96FBFB46C4}" srcOrd="6" destOrd="0" presId="urn:microsoft.com/office/officeart/2005/8/layout/venn1"/>
    <dgm:cxn modelId="{3DAE7C34-2E19-459D-9332-1CF198F76482}" type="presParOf" srcId="{3E3109AF-EA3C-46E7-AF35-59552BEC9228}" destId="{3D916BC3-1F31-4428-AB6B-E6BD4528EA7E}" srcOrd="7" destOrd="0" presId="urn:microsoft.com/office/officeart/2005/8/layout/venn1"/>
  </dgm:cxnLst>
  <dgm:bg>
    <a:solidFill>
      <a:schemeClr val="accent2">
        <a:lumMod val="40000"/>
        <a:lumOff val="60000"/>
      </a:schemeClr>
    </a:solidFill>
    <a:effectLst>
      <a:glow rad="228600">
        <a:schemeClr val="accent5">
          <a:satMod val="175000"/>
          <a:alpha val="40000"/>
        </a:schemeClr>
      </a:glow>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B3DE7C-6E7A-4C3C-926A-CA3E294323BE}">
      <dsp:nvSpPr>
        <dsp:cNvPr id="0" name=""/>
        <dsp:cNvSpPr/>
      </dsp:nvSpPr>
      <dsp:spPr>
        <a:xfrm>
          <a:off x="0" y="0"/>
          <a:ext cx="4925144" cy="4925144"/>
        </a:xfrm>
        <a:prstGeom prst="pie">
          <a:avLst>
            <a:gd name="adj1" fmla="val 5400000"/>
            <a:gd name="adj2" fmla="val 16200000"/>
          </a:avLst>
        </a:prstGeom>
        <a:solidFill>
          <a:schemeClr val="accent2">
            <a:shade val="8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39B2B61-B8AC-41EF-AFFB-95DFA07DEE66}">
      <dsp:nvSpPr>
        <dsp:cNvPr id="0" name=""/>
        <dsp:cNvSpPr/>
      </dsp:nvSpPr>
      <dsp:spPr>
        <a:xfrm>
          <a:off x="2462572" y="0"/>
          <a:ext cx="5767028" cy="4925144"/>
        </a:xfrm>
        <a:prstGeom prst="rect">
          <a:avLst/>
        </a:prstGeom>
        <a:solidFill>
          <a:schemeClr val="lt1">
            <a:alpha val="90000"/>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210" tIns="156210" rIns="156210" bIns="156210" numCol="1" spcCol="1270" anchor="ctr" anchorCtr="0">
          <a:noAutofit/>
        </a:bodyPr>
        <a:lstStyle/>
        <a:p>
          <a:pPr lvl="0" algn="ctr" defTabSz="1822450" rtl="0">
            <a:lnSpc>
              <a:spcPct val="90000"/>
            </a:lnSpc>
            <a:spcBef>
              <a:spcPct val="0"/>
            </a:spcBef>
            <a:spcAft>
              <a:spcPct val="35000"/>
            </a:spcAft>
          </a:pPr>
          <a:r>
            <a:rPr lang="cs-CZ" sz="4100" kern="1200" dirty="0" smtClean="0"/>
            <a:t>V čele města nebo obce stojí </a:t>
          </a:r>
          <a:r>
            <a:rPr lang="cs-CZ" sz="4100" b="1" kern="1200" dirty="0" smtClean="0"/>
            <a:t>starosta</a:t>
          </a:r>
          <a:r>
            <a:rPr lang="cs-CZ" sz="4100" kern="1200" dirty="0" smtClean="0"/>
            <a:t>.</a:t>
          </a:r>
          <a:endParaRPr lang="cs-CZ" sz="4100" kern="1200" dirty="0"/>
        </a:p>
      </dsp:txBody>
      <dsp:txXfrm>
        <a:off x="2462572" y="0"/>
        <a:ext cx="5767028" cy="1477546"/>
      </dsp:txXfrm>
    </dsp:sp>
    <dsp:sp modelId="{192A654B-9F8F-4CB3-AD1A-CF94659A0BC3}">
      <dsp:nvSpPr>
        <dsp:cNvPr id="0" name=""/>
        <dsp:cNvSpPr/>
      </dsp:nvSpPr>
      <dsp:spPr>
        <a:xfrm>
          <a:off x="861901" y="1477546"/>
          <a:ext cx="3201340" cy="3201340"/>
        </a:xfrm>
        <a:prstGeom prst="pie">
          <a:avLst>
            <a:gd name="adj1" fmla="val 5400000"/>
            <a:gd name="adj2" fmla="val 16200000"/>
          </a:avLst>
        </a:prstGeom>
        <a:solidFill>
          <a:schemeClr val="accent2">
            <a:shade val="80000"/>
            <a:hueOff val="-17936"/>
            <a:satOff val="-2012"/>
            <a:lumOff val="1284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420FE2-4BF1-42FC-8A63-9DAF59E401A2}">
      <dsp:nvSpPr>
        <dsp:cNvPr id="0" name=""/>
        <dsp:cNvSpPr/>
      </dsp:nvSpPr>
      <dsp:spPr>
        <a:xfrm>
          <a:off x="2462572" y="1477546"/>
          <a:ext cx="5767028" cy="3201340"/>
        </a:xfrm>
        <a:prstGeom prst="rect">
          <a:avLst/>
        </a:prstGeom>
        <a:solidFill>
          <a:schemeClr val="lt1">
            <a:alpha val="90000"/>
            <a:hueOff val="0"/>
            <a:satOff val="0"/>
            <a:lumOff val="0"/>
            <a:alphaOff val="0"/>
          </a:schemeClr>
        </a:solidFill>
        <a:ln w="25400" cap="flat" cmpd="sng" algn="ctr">
          <a:solidFill>
            <a:schemeClr val="accent2">
              <a:shade val="80000"/>
              <a:hueOff val="-17936"/>
              <a:satOff val="-2012"/>
              <a:lumOff val="1284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210" tIns="156210" rIns="156210" bIns="156210" numCol="1" spcCol="1270" anchor="ctr" anchorCtr="0">
          <a:noAutofit/>
        </a:bodyPr>
        <a:lstStyle/>
        <a:p>
          <a:pPr lvl="0" algn="ctr" defTabSz="1822450" rtl="0">
            <a:lnSpc>
              <a:spcPct val="90000"/>
            </a:lnSpc>
            <a:spcBef>
              <a:spcPct val="0"/>
            </a:spcBef>
            <a:spcAft>
              <a:spcPct val="35000"/>
            </a:spcAft>
          </a:pPr>
          <a:r>
            <a:rPr lang="cs-CZ" sz="4100" kern="1200" dirty="0" smtClean="0"/>
            <a:t>Slovo starosta pochází o slovo </a:t>
          </a:r>
          <a:r>
            <a:rPr lang="cs-CZ" sz="4100" b="1" kern="1200" dirty="0" err="1" smtClean="0"/>
            <a:t>starati</a:t>
          </a:r>
          <a:r>
            <a:rPr lang="cs-CZ" sz="4100" b="1" kern="1200" dirty="0" smtClean="0"/>
            <a:t> se</a:t>
          </a:r>
          <a:r>
            <a:rPr lang="cs-CZ" sz="4100" kern="1200" dirty="0" smtClean="0"/>
            <a:t>.</a:t>
          </a:r>
          <a:endParaRPr lang="cs-CZ" sz="4100" kern="1200" dirty="0"/>
        </a:p>
      </dsp:txBody>
      <dsp:txXfrm>
        <a:off x="2462572" y="1477546"/>
        <a:ext cx="5767028" cy="1477541"/>
      </dsp:txXfrm>
    </dsp:sp>
    <dsp:sp modelId="{2EB1E6E9-3D99-40DB-AB9A-A4510E0B869C}">
      <dsp:nvSpPr>
        <dsp:cNvPr id="0" name=""/>
        <dsp:cNvSpPr/>
      </dsp:nvSpPr>
      <dsp:spPr>
        <a:xfrm>
          <a:off x="1723801" y="2955087"/>
          <a:ext cx="1477541" cy="1477541"/>
        </a:xfrm>
        <a:prstGeom prst="pie">
          <a:avLst>
            <a:gd name="adj1" fmla="val 5400000"/>
            <a:gd name="adj2" fmla="val 16200000"/>
          </a:avLst>
        </a:prstGeom>
        <a:solidFill>
          <a:schemeClr val="accent2">
            <a:shade val="80000"/>
            <a:hueOff val="-35872"/>
            <a:satOff val="-4024"/>
            <a:lumOff val="2568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EDB9230-2D2D-49EF-9D43-6485BEEDB204}">
      <dsp:nvSpPr>
        <dsp:cNvPr id="0" name=""/>
        <dsp:cNvSpPr/>
      </dsp:nvSpPr>
      <dsp:spPr>
        <a:xfrm>
          <a:off x="2462572" y="2955087"/>
          <a:ext cx="5767028" cy="1477541"/>
        </a:xfrm>
        <a:prstGeom prst="rect">
          <a:avLst/>
        </a:prstGeom>
        <a:solidFill>
          <a:schemeClr val="lt1">
            <a:alpha val="90000"/>
            <a:hueOff val="0"/>
            <a:satOff val="0"/>
            <a:lumOff val="0"/>
            <a:alphaOff val="0"/>
          </a:schemeClr>
        </a:solidFill>
        <a:ln w="25400" cap="flat" cmpd="sng" algn="ctr">
          <a:solidFill>
            <a:schemeClr val="accent2">
              <a:shade val="80000"/>
              <a:hueOff val="-35872"/>
              <a:satOff val="-4024"/>
              <a:lumOff val="2568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210" tIns="156210" rIns="156210" bIns="156210" numCol="1" spcCol="1270" anchor="ctr" anchorCtr="0">
          <a:noAutofit/>
        </a:bodyPr>
        <a:lstStyle/>
        <a:p>
          <a:pPr lvl="0" algn="ctr" defTabSz="1822450" rtl="0">
            <a:lnSpc>
              <a:spcPct val="90000"/>
            </a:lnSpc>
            <a:spcBef>
              <a:spcPct val="0"/>
            </a:spcBef>
            <a:spcAft>
              <a:spcPct val="35000"/>
            </a:spcAft>
          </a:pPr>
          <a:r>
            <a:rPr lang="cs-CZ" sz="4100" kern="1200" dirty="0" smtClean="0"/>
            <a:t>V dřívějších dobách se starostovi říkalo </a:t>
          </a:r>
          <a:r>
            <a:rPr lang="cs-CZ" sz="4100" b="1" kern="1200" dirty="0" smtClean="0"/>
            <a:t>rychtář</a:t>
          </a:r>
          <a:r>
            <a:rPr lang="cs-CZ" sz="4100" kern="1200" dirty="0" smtClean="0"/>
            <a:t>. </a:t>
          </a:r>
          <a:endParaRPr lang="cs-CZ" sz="4100" kern="1200" dirty="0"/>
        </a:p>
      </dsp:txBody>
      <dsp:txXfrm>
        <a:off x="2462572" y="2955087"/>
        <a:ext cx="5767028" cy="147754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B3DE7C-6E7A-4C3C-926A-CA3E294323BE}">
      <dsp:nvSpPr>
        <dsp:cNvPr id="0" name=""/>
        <dsp:cNvSpPr/>
      </dsp:nvSpPr>
      <dsp:spPr>
        <a:xfrm>
          <a:off x="0" y="0"/>
          <a:ext cx="4925144" cy="4925144"/>
        </a:xfrm>
        <a:prstGeom prst="pie">
          <a:avLst>
            <a:gd name="adj1" fmla="val 5400000"/>
            <a:gd name="adj2" fmla="val 16200000"/>
          </a:avLst>
        </a:prstGeom>
        <a:solidFill>
          <a:schemeClr val="accent2">
            <a:shade val="8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39B2B61-B8AC-41EF-AFFB-95DFA07DEE66}">
      <dsp:nvSpPr>
        <dsp:cNvPr id="0" name=""/>
        <dsp:cNvSpPr/>
      </dsp:nvSpPr>
      <dsp:spPr>
        <a:xfrm>
          <a:off x="2462572" y="0"/>
          <a:ext cx="5767028" cy="4925144"/>
        </a:xfrm>
        <a:prstGeom prst="rect">
          <a:avLst/>
        </a:prstGeom>
        <a:solidFill>
          <a:schemeClr val="lt1">
            <a:alpha val="90000"/>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210" tIns="156210" rIns="156210" bIns="156210" numCol="1" spcCol="1270" anchor="ctr" anchorCtr="0">
          <a:noAutofit/>
        </a:bodyPr>
        <a:lstStyle/>
        <a:p>
          <a:pPr lvl="0" algn="ctr" defTabSz="1822450" rtl="0">
            <a:lnSpc>
              <a:spcPct val="90000"/>
            </a:lnSpc>
            <a:spcBef>
              <a:spcPct val="0"/>
            </a:spcBef>
            <a:spcAft>
              <a:spcPct val="35000"/>
            </a:spcAft>
          </a:pPr>
          <a:r>
            <a:rPr lang="cs-CZ" sz="4100" kern="1200" dirty="0" smtClean="0"/>
            <a:t>V čele města nebo obce stojí _______.</a:t>
          </a:r>
          <a:endParaRPr lang="cs-CZ" sz="4100" kern="1200" dirty="0"/>
        </a:p>
      </dsp:txBody>
      <dsp:txXfrm>
        <a:off x="2462572" y="0"/>
        <a:ext cx="5767028" cy="1477546"/>
      </dsp:txXfrm>
    </dsp:sp>
    <dsp:sp modelId="{192A654B-9F8F-4CB3-AD1A-CF94659A0BC3}">
      <dsp:nvSpPr>
        <dsp:cNvPr id="0" name=""/>
        <dsp:cNvSpPr/>
      </dsp:nvSpPr>
      <dsp:spPr>
        <a:xfrm>
          <a:off x="861901" y="1477546"/>
          <a:ext cx="3201340" cy="3201340"/>
        </a:xfrm>
        <a:prstGeom prst="pie">
          <a:avLst>
            <a:gd name="adj1" fmla="val 5400000"/>
            <a:gd name="adj2" fmla="val 16200000"/>
          </a:avLst>
        </a:prstGeom>
        <a:solidFill>
          <a:schemeClr val="accent2">
            <a:shade val="80000"/>
            <a:hueOff val="-17936"/>
            <a:satOff val="-2012"/>
            <a:lumOff val="1284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420FE2-4BF1-42FC-8A63-9DAF59E401A2}">
      <dsp:nvSpPr>
        <dsp:cNvPr id="0" name=""/>
        <dsp:cNvSpPr/>
      </dsp:nvSpPr>
      <dsp:spPr>
        <a:xfrm>
          <a:off x="2462572" y="1477546"/>
          <a:ext cx="5767028" cy="3201340"/>
        </a:xfrm>
        <a:prstGeom prst="rect">
          <a:avLst/>
        </a:prstGeom>
        <a:solidFill>
          <a:schemeClr val="lt1">
            <a:alpha val="90000"/>
            <a:hueOff val="0"/>
            <a:satOff val="0"/>
            <a:lumOff val="0"/>
            <a:alphaOff val="0"/>
          </a:schemeClr>
        </a:solidFill>
        <a:ln w="25400" cap="flat" cmpd="sng" algn="ctr">
          <a:solidFill>
            <a:schemeClr val="accent2">
              <a:shade val="80000"/>
              <a:hueOff val="-17936"/>
              <a:satOff val="-2012"/>
              <a:lumOff val="1284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210" tIns="156210" rIns="156210" bIns="156210" numCol="1" spcCol="1270" anchor="ctr" anchorCtr="0">
          <a:noAutofit/>
        </a:bodyPr>
        <a:lstStyle/>
        <a:p>
          <a:pPr lvl="0" algn="ctr" defTabSz="1822450" rtl="0">
            <a:lnSpc>
              <a:spcPct val="90000"/>
            </a:lnSpc>
            <a:spcBef>
              <a:spcPct val="0"/>
            </a:spcBef>
            <a:spcAft>
              <a:spcPct val="35000"/>
            </a:spcAft>
          </a:pPr>
          <a:r>
            <a:rPr lang="cs-CZ" sz="4100" kern="1200" dirty="0" smtClean="0"/>
            <a:t>Slovo starosta pochází o slovo _______.</a:t>
          </a:r>
          <a:endParaRPr lang="cs-CZ" sz="4100" kern="1200" dirty="0"/>
        </a:p>
      </dsp:txBody>
      <dsp:txXfrm>
        <a:off x="2462572" y="1477546"/>
        <a:ext cx="5767028" cy="1477541"/>
      </dsp:txXfrm>
    </dsp:sp>
    <dsp:sp modelId="{2EB1E6E9-3D99-40DB-AB9A-A4510E0B869C}">
      <dsp:nvSpPr>
        <dsp:cNvPr id="0" name=""/>
        <dsp:cNvSpPr/>
      </dsp:nvSpPr>
      <dsp:spPr>
        <a:xfrm>
          <a:off x="1723801" y="2955087"/>
          <a:ext cx="1477541" cy="1477541"/>
        </a:xfrm>
        <a:prstGeom prst="pie">
          <a:avLst>
            <a:gd name="adj1" fmla="val 5400000"/>
            <a:gd name="adj2" fmla="val 16200000"/>
          </a:avLst>
        </a:prstGeom>
        <a:solidFill>
          <a:schemeClr val="accent2">
            <a:shade val="80000"/>
            <a:hueOff val="-35872"/>
            <a:satOff val="-4024"/>
            <a:lumOff val="2568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EDB9230-2D2D-49EF-9D43-6485BEEDB204}">
      <dsp:nvSpPr>
        <dsp:cNvPr id="0" name=""/>
        <dsp:cNvSpPr/>
      </dsp:nvSpPr>
      <dsp:spPr>
        <a:xfrm>
          <a:off x="2462572" y="2955087"/>
          <a:ext cx="5767028" cy="1477541"/>
        </a:xfrm>
        <a:prstGeom prst="rect">
          <a:avLst/>
        </a:prstGeom>
        <a:solidFill>
          <a:schemeClr val="lt1">
            <a:alpha val="90000"/>
            <a:hueOff val="0"/>
            <a:satOff val="0"/>
            <a:lumOff val="0"/>
            <a:alphaOff val="0"/>
          </a:schemeClr>
        </a:solidFill>
        <a:ln w="25400" cap="flat" cmpd="sng" algn="ctr">
          <a:solidFill>
            <a:schemeClr val="accent2">
              <a:shade val="80000"/>
              <a:hueOff val="-35872"/>
              <a:satOff val="-4024"/>
              <a:lumOff val="2568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210" tIns="156210" rIns="156210" bIns="156210" numCol="1" spcCol="1270" anchor="ctr" anchorCtr="0">
          <a:noAutofit/>
        </a:bodyPr>
        <a:lstStyle/>
        <a:p>
          <a:pPr lvl="0" algn="ctr" defTabSz="1822450" rtl="0">
            <a:lnSpc>
              <a:spcPct val="90000"/>
            </a:lnSpc>
            <a:spcBef>
              <a:spcPct val="0"/>
            </a:spcBef>
            <a:spcAft>
              <a:spcPct val="35000"/>
            </a:spcAft>
          </a:pPr>
          <a:r>
            <a:rPr lang="cs-CZ" sz="4100" kern="1200" dirty="0" smtClean="0"/>
            <a:t>V dřívějších dobách se starostovi říkalo ______. </a:t>
          </a:r>
          <a:endParaRPr lang="cs-CZ" sz="4100" kern="1200" dirty="0"/>
        </a:p>
      </dsp:txBody>
      <dsp:txXfrm>
        <a:off x="2462572" y="2955087"/>
        <a:ext cx="5767028" cy="147754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677B6D-7CAA-4741-A8A2-F36EC8FF7C04}">
      <dsp:nvSpPr>
        <dsp:cNvPr id="0" name=""/>
        <dsp:cNvSpPr/>
      </dsp:nvSpPr>
      <dsp:spPr>
        <a:xfrm>
          <a:off x="2834262" y="49251"/>
          <a:ext cx="2561074" cy="2561074"/>
        </a:xfrm>
        <a:prstGeom prst="ellipse">
          <a:avLst/>
        </a:prstGeom>
        <a:solidFill>
          <a:schemeClr val="accent5">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066800" rtl="0">
            <a:lnSpc>
              <a:spcPct val="90000"/>
            </a:lnSpc>
            <a:spcBef>
              <a:spcPct val="0"/>
            </a:spcBef>
            <a:spcAft>
              <a:spcPct val="35000"/>
            </a:spcAft>
          </a:pPr>
          <a:r>
            <a:rPr lang="cs-CZ" sz="2400" b="1" kern="1200" dirty="0" smtClean="0"/>
            <a:t>Každé 4 roky se konají volby.</a:t>
          </a:r>
          <a:endParaRPr lang="cs-CZ" sz="2400" b="1" kern="1200" dirty="0"/>
        </a:p>
      </dsp:txBody>
      <dsp:txXfrm>
        <a:off x="3129771" y="394011"/>
        <a:ext cx="1970057" cy="812648"/>
      </dsp:txXfrm>
    </dsp:sp>
    <dsp:sp modelId="{C52BFE03-C0A8-414B-AB60-805514A0BC4F}">
      <dsp:nvSpPr>
        <dsp:cNvPr id="0" name=""/>
        <dsp:cNvSpPr/>
      </dsp:nvSpPr>
      <dsp:spPr>
        <a:xfrm>
          <a:off x="3967045" y="1182034"/>
          <a:ext cx="2561074" cy="2561074"/>
        </a:xfrm>
        <a:prstGeom prst="ellipse">
          <a:avLst/>
        </a:prstGeom>
        <a:solidFill>
          <a:schemeClr val="accent5">
            <a:alpha val="50000"/>
            <a:hueOff val="-3311292"/>
            <a:satOff val="13270"/>
            <a:lumOff val="28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89000" rtl="0">
            <a:lnSpc>
              <a:spcPct val="90000"/>
            </a:lnSpc>
            <a:spcBef>
              <a:spcPct val="0"/>
            </a:spcBef>
            <a:spcAft>
              <a:spcPct val="35000"/>
            </a:spcAft>
          </a:pPr>
          <a:r>
            <a:rPr lang="cs-CZ" sz="2000" b="1" kern="1200" dirty="0" smtClean="0"/>
            <a:t>Záznamy o obyvatelích města vede matrika.</a:t>
          </a:r>
          <a:endParaRPr lang="cs-CZ" sz="2000" b="1" kern="1200" dirty="0"/>
        </a:p>
      </dsp:txBody>
      <dsp:txXfrm>
        <a:off x="5346086" y="1477543"/>
        <a:ext cx="985028" cy="1970057"/>
      </dsp:txXfrm>
    </dsp:sp>
    <dsp:sp modelId="{BE698EF9-DE01-4B6D-936D-FF2BD6C8A579}">
      <dsp:nvSpPr>
        <dsp:cNvPr id="0" name=""/>
        <dsp:cNvSpPr/>
      </dsp:nvSpPr>
      <dsp:spPr>
        <a:xfrm>
          <a:off x="2834262" y="2314817"/>
          <a:ext cx="2561074" cy="2561074"/>
        </a:xfrm>
        <a:prstGeom prst="ellipse">
          <a:avLst/>
        </a:prstGeom>
        <a:solidFill>
          <a:schemeClr val="accent5">
            <a:alpha val="50000"/>
            <a:hueOff val="-6622584"/>
            <a:satOff val="26541"/>
            <a:lumOff val="575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066800" rtl="0">
            <a:lnSpc>
              <a:spcPct val="90000"/>
            </a:lnSpc>
            <a:spcBef>
              <a:spcPct val="0"/>
            </a:spcBef>
            <a:spcAft>
              <a:spcPct val="35000"/>
            </a:spcAft>
          </a:pPr>
          <a:r>
            <a:rPr lang="cs-CZ" sz="2400" b="1" kern="1200" dirty="0" smtClean="0"/>
            <a:t>Živnostenské listy vydává živnostenský odbor.</a:t>
          </a:r>
          <a:endParaRPr lang="cs-CZ" sz="2400" b="1" kern="1200" dirty="0"/>
        </a:p>
      </dsp:txBody>
      <dsp:txXfrm>
        <a:off x="3129771" y="3718483"/>
        <a:ext cx="1970057" cy="812648"/>
      </dsp:txXfrm>
    </dsp:sp>
    <dsp:sp modelId="{3E9ED03F-0AC4-42FD-B513-0A96FBFB46C4}">
      <dsp:nvSpPr>
        <dsp:cNvPr id="0" name=""/>
        <dsp:cNvSpPr/>
      </dsp:nvSpPr>
      <dsp:spPr>
        <a:xfrm>
          <a:off x="1701479" y="1182034"/>
          <a:ext cx="2561074" cy="2561074"/>
        </a:xfrm>
        <a:prstGeom prst="ellipse">
          <a:avLst/>
        </a:prstGeom>
        <a:solidFill>
          <a:schemeClr val="accent5">
            <a:alpha val="50000"/>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44550" rtl="0">
            <a:lnSpc>
              <a:spcPct val="90000"/>
            </a:lnSpc>
            <a:spcBef>
              <a:spcPct val="0"/>
            </a:spcBef>
            <a:spcAft>
              <a:spcPct val="35000"/>
            </a:spcAft>
          </a:pPr>
          <a:r>
            <a:rPr lang="cs-CZ" sz="1900" b="1" kern="1200" dirty="0" smtClean="0"/>
            <a:t>O skládky se stará odbor životního prostředí.</a:t>
          </a:r>
          <a:endParaRPr lang="cs-CZ" sz="1900" b="1" kern="1200" dirty="0"/>
        </a:p>
      </dsp:txBody>
      <dsp:txXfrm>
        <a:off x="1898485" y="1477543"/>
        <a:ext cx="985028" cy="1970057"/>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8FCD01DE-F8C1-4E9D-A02B-DA003C0E1CEA}" type="datetimeFigureOut">
              <a:rPr lang="cs-CZ" smtClean="0"/>
              <a:pPr/>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4D1DE67-29EB-4E4C-9B65-14BE3BF5BFD0}"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8FCD01DE-F8C1-4E9D-A02B-DA003C0E1CEA}" type="datetimeFigureOut">
              <a:rPr lang="cs-CZ" smtClean="0"/>
              <a:pPr/>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4D1DE67-29EB-4E4C-9B65-14BE3BF5BFD0}"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8FCD01DE-F8C1-4E9D-A02B-DA003C0E1CEA}" type="datetimeFigureOut">
              <a:rPr lang="cs-CZ" smtClean="0"/>
              <a:pPr/>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4D1DE67-29EB-4E4C-9B65-14BE3BF5BFD0}"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8FCD01DE-F8C1-4E9D-A02B-DA003C0E1CEA}" type="datetimeFigureOut">
              <a:rPr lang="cs-CZ" smtClean="0"/>
              <a:pPr/>
              <a:t>25.1.2013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4D1DE67-29EB-4E4C-9B65-14BE3BF5BFD0}"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8FCD01DE-F8C1-4E9D-A02B-DA003C0E1CEA}" type="datetimeFigureOut">
              <a:rPr lang="cs-CZ" smtClean="0"/>
              <a:pPr/>
              <a:t>25.1.2013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44D1DE67-29EB-4E4C-9B65-14BE3BF5BFD0}"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8FCD01DE-F8C1-4E9D-A02B-DA003C0E1CEA}" type="datetimeFigureOut">
              <a:rPr lang="cs-CZ" smtClean="0"/>
              <a:pPr/>
              <a:t>25.1.2013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44D1DE67-29EB-4E4C-9B65-14BE3BF5BFD0}"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8FCD01DE-F8C1-4E9D-A02B-DA003C0E1CEA}" type="datetimeFigureOut">
              <a:rPr lang="cs-CZ" smtClean="0"/>
              <a:pPr/>
              <a:t>25.1.2013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44D1DE67-29EB-4E4C-9B65-14BE3BF5BFD0}"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8FCD01DE-F8C1-4E9D-A02B-DA003C0E1CEA}" type="datetimeFigureOut">
              <a:rPr lang="cs-CZ" smtClean="0"/>
              <a:pPr/>
              <a:t>25.1.2013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4D1DE67-29EB-4E4C-9B65-14BE3BF5BFD0}"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8FCD01DE-F8C1-4E9D-A02B-DA003C0E1CEA}" type="datetimeFigureOut">
              <a:rPr lang="cs-CZ" smtClean="0"/>
              <a:pPr/>
              <a:t>25.1.2013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4D1DE67-29EB-4E4C-9B65-14BE3BF5BFD0}"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8FCD01DE-F8C1-4E9D-A02B-DA003C0E1CEA}" type="datetimeFigureOut">
              <a:rPr lang="cs-CZ" smtClean="0"/>
              <a:pPr/>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4D1DE67-29EB-4E4C-9B65-14BE3BF5BFD0}"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8FCD01DE-F8C1-4E9D-A02B-DA003C0E1CEA}" type="datetimeFigureOut">
              <a:rPr lang="cs-CZ" smtClean="0"/>
              <a:pPr/>
              <a:t>25.1.2013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4D1DE67-29EB-4E4C-9B65-14BE3BF5BFD0}"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CD01DE-F8C1-4E9D-A02B-DA003C0E1CEA}" type="datetimeFigureOut">
              <a:rPr lang="cs-CZ" smtClean="0"/>
              <a:pPr/>
              <a:t>25.1.2013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D1DE67-29EB-4E4C-9B65-14BE3BF5BFD0}"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office.microsoft.com/klipart"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1998" y="404664"/>
            <a:ext cx="6986587"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Nadpis 1"/>
          <p:cNvSpPr>
            <a:spLocks noGrp="1"/>
          </p:cNvSpPr>
          <p:nvPr>
            <p:ph type="ctrTitle"/>
          </p:nvPr>
        </p:nvSpPr>
        <p:spPr/>
        <p:txBody>
          <a:bodyPr>
            <a:normAutofit fontScale="90000"/>
          </a:bodyPr>
          <a:lstStyle/>
          <a:p>
            <a:r>
              <a:rPr lang="cs-CZ" dirty="0" smtClean="0"/>
              <a:t>Městský úřad</a:t>
            </a:r>
            <a:r>
              <a:rPr lang="cs-CZ" dirty="0"/>
              <a:t/>
            </a:r>
            <a:br>
              <a:rPr lang="cs-CZ" dirty="0"/>
            </a:br>
            <a:r>
              <a:rPr lang="cs-CZ" dirty="0" smtClean="0"/>
              <a:t>VY_32_INOVACE_1B_03</a:t>
            </a:r>
            <a:br>
              <a:rPr lang="cs-CZ" dirty="0" smtClean="0"/>
            </a:br>
            <a:r>
              <a:rPr lang="cs-CZ" sz="3100" dirty="0" smtClean="0"/>
              <a:t>Číslo projektu</a:t>
            </a:r>
            <a:r>
              <a:rPr lang="cs-CZ" sz="3100" smtClean="0"/>
              <a:t>: CZ.1.07/1.4.00/21.1101</a:t>
            </a:r>
            <a:endParaRPr lang="cs-CZ" dirty="0"/>
          </a:p>
        </p:txBody>
      </p:sp>
      <p:sp>
        <p:nvSpPr>
          <p:cNvPr id="6" name="Podnadpis 2"/>
          <p:cNvSpPr>
            <a:spLocks noGrp="1"/>
          </p:cNvSpPr>
          <p:nvPr>
            <p:ph type="subTitle" idx="1"/>
          </p:nvPr>
        </p:nvSpPr>
        <p:spPr/>
        <p:txBody>
          <a:bodyPr/>
          <a:lstStyle/>
          <a:p>
            <a:r>
              <a:rPr lang="cs-CZ" dirty="0"/>
              <a:t>Sada </a:t>
            </a:r>
            <a:r>
              <a:rPr lang="cs-CZ" dirty="0" smtClean="0"/>
              <a:t>2</a:t>
            </a:r>
            <a:endParaRPr lang="cs-CZ" dirty="0"/>
          </a:p>
          <a:p>
            <a:r>
              <a:rPr lang="cs-CZ" dirty="0" smtClean="0"/>
              <a:t>Člověk a společnost</a:t>
            </a:r>
            <a:endParaRPr lang="cs-CZ" dirty="0"/>
          </a:p>
          <a:p>
            <a:r>
              <a:rPr lang="cs-CZ" dirty="0"/>
              <a:t>MŠ, ZŠ a </a:t>
            </a:r>
            <a:r>
              <a:rPr lang="cs-CZ" dirty="0" err="1"/>
              <a:t>PrŠ</a:t>
            </a:r>
            <a:r>
              <a:rPr lang="cs-CZ" dirty="0"/>
              <a:t> Trhové Sviny</a:t>
            </a:r>
          </a:p>
          <a:p>
            <a:endParaRPr lang="cs-CZ" dirty="0"/>
          </a:p>
        </p:txBody>
      </p:sp>
    </p:spTree>
    <p:extLst>
      <p:ext uri="{BB962C8B-B14F-4D97-AF65-F5344CB8AC3E}">
        <p14:creationId xmlns:p14="http://schemas.microsoft.com/office/powerpoint/2010/main" val="13012006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extLst>
              <p:ext uri="{D42A27DB-BD31-4B8C-83A1-F6EECF244321}">
                <p14:modId xmlns:p14="http://schemas.microsoft.com/office/powerpoint/2010/main" val="1597822184"/>
              </p:ext>
            </p:extLst>
          </p:nvPr>
        </p:nvGraphicFramePr>
        <p:xfrm>
          <a:off x="323528" y="836712"/>
          <a:ext cx="8475553" cy="5648537"/>
        </p:xfrm>
        <a:graphic>
          <a:graphicData uri="http://schemas.openxmlformats.org/drawingml/2006/table">
            <a:tbl>
              <a:tblPr firstRow="1" firstCol="1" bandRow="1">
                <a:tableStyleId>{5940675A-B579-460E-94D1-54222C63F5DA}</a:tableStyleId>
              </a:tblPr>
              <a:tblGrid>
                <a:gridCol w="2358415"/>
                <a:gridCol w="6117138"/>
              </a:tblGrid>
              <a:tr h="266208">
                <a:tc>
                  <a:txBody>
                    <a:bodyPr/>
                    <a:lstStyle/>
                    <a:p>
                      <a:pPr>
                        <a:lnSpc>
                          <a:spcPct val="115000"/>
                        </a:lnSpc>
                        <a:spcAft>
                          <a:spcPts val="0"/>
                        </a:spcAft>
                      </a:pPr>
                      <a:r>
                        <a:rPr lang="cs-CZ" sz="1400" dirty="0">
                          <a:effectLst/>
                          <a:latin typeface="Times New Roman" pitchFamily="18" charset="0"/>
                          <a:cs typeface="Times New Roman" pitchFamily="18" charset="0"/>
                        </a:rPr>
                        <a:t>Anotace</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gn="just"/>
                      <a:r>
                        <a:rPr lang="cs-CZ" sz="1200" b="0" dirty="0" smtClean="0">
                          <a:solidFill>
                            <a:schemeClr val="tx1"/>
                          </a:solidFill>
                          <a:effectLst/>
                          <a:latin typeface="Times New Roman" pitchFamily="18" charset="0"/>
                          <a:ea typeface="Calibri"/>
                          <a:cs typeface="Times New Roman" pitchFamily="18" charset="0"/>
                        </a:rPr>
                        <a:t>Žáci si prohlížejí obrázek radnice</a:t>
                      </a:r>
                      <a:r>
                        <a:rPr lang="cs-CZ" sz="1200" b="0" baseline="0" dirty="0" smtClean="0">
                          <a:solidFill>
                            <a:schemeClr val="tx1"/>
                          </a:solidFill>
                          <a:effectLst/>
                          <a:latin typeface="Times New Roman" pitchFamily="18" charset="0"/>
                          <a:ea typeface="Calibri"/>
                          <a:cs typeface="Times New Roman" pitchFamily="18" charset="0"/>
                        </a:rPr>
                        <a:t> (obrázek se objeví po kliknutí myší na obrázek slunce). P</a:t>
                      </a:r>
                      <a:r>
                        <a:rPr lang="cs-CZ" sz="1200" b="0" dirty="0" smtClean="0">
                          <a:solidFill>
                            <a:schemeClr val="tx1"/>
                          </a:solidFill>
                          <a:effectLst/>
                          <a:latin typeface="Times New Roman" pitchFamily="18" charset="0"/>
                          <a:ea typeface="Calibri"/>
                          <a:cs typeface="Times New Roman" pitchFamily="18" charset="0"/>
                        </a:rPr>
                        <a:t>o kliknutí myší na výraz starosta</a:t>
                      </a:r>
                      <a:r>
                        <a:rPr lang="cs-CZ" sz="1200" b="0" baseline="0" dirty="0" smtClean="0">
                          <a:solidFill>
                            <a:schemeClr val="tx1"/>
                          </a:solidFill>
                          <a:effectLst/>
                          <a:latin typeface="Times New Roman" pitchFamily="18" charset="0"/>
                          <a:ea typeface="Calibri"/>
                          <a:cs typeface="Times New Roman" pitchFamily="18" charset="0"/>
                        </a:rPr>
                        <a:t> přiletí přehledný diagram s informacemi o starostovi. Žáci pak sami přepisují informace o starostovi skrytým perem. Žáci studují informace o civilním sňatku (fotografie snoubenců se objeví po kliknutí na obrázek slunce). Žáci se rozhodují, jaké instituce se nacházejí v budově městského úřadu (po kliknutí myší na nadpis „Městský úřad“ přiletí přehledný diagram, který shrnuje funkce hlavních institucí v budově městského úřadu). Žáci se dovídají, co je obsahem matriční knihy, své znalosti si následně procvičují (chybné údaje škrtají skrytým perem). Kliknutím myší na modrý obdélník přiletí fotografie dítěte, žáci diskutují o obřadu vítání občánků, v závěrečném opakování škrtají chybné odpovědi skrytým perem.</a:t>
                      </a:r>
                      <a:endParaRPr lang="cs-CZ" sz="1200" b="0" dirty="0">
                        <a:solidFill>
                          <a:schemeClr val="tx1"/>
                        </a:solidFill>
                        <a:effectLst/>
                        <a:latin typeface="Times New Roman" pitchFamily="18" charset="0"/>
                        <a:ea typeface="Calibri"/>
                        <a:cs typeface="Times New Roman" pitchFamily="18" charset="0"/>
                      </a:endParaRPr>
                    </a:p>
                  </a:txBody>
                  <a:tcPr marL="8466" marR="8466" marT="8466" marB="8466" anchor="ctr"/>
                </a:tc>
              </a:tr>
              <a:tr h="597888">
                <a:tc>
                  <a:txBody>
                    <a:bodyPr/>
                    <a:lstStyle/>
                    <a:p>
                      <a:pPr>
                        <a:lnSpc>
                          <a:spcPct val="115000"/>
                        </a:lnSpc>
                        <a:spcAft>
                          <a:spcPts val="0"/>
                        </a:spcAft>
                      </a:pPr>
                      <a:r>
                        <a:rPr lang="cs-CZ" sz="1400" dirty="0">
                          <a:effectLst/>
                          <a:latin typeface="Times New Roman" pitchFamily="18" charset="0"/>
                          <a:cs typeface="Times New Roman" pitchFamily="18" charset="0"/>
                        </a:rPr>
                        <a:t>Autor</a:t>
                      </a:r>
                    </a:p>
                    <a:p>
                      <a:pPr>
                        <a:lnSpc>
                          <a:spcPct val="115000"/>
                        </a:lnSpc>
                        <a:spcAft>
                          <a:spcPts val="0"/>
                        </a:spcAft>
                      </a:pPr>
                      <a:r>
                        <a:rPr lang="cs-CZ" sz="1400" dirty="0">
                          <a:effectLst/>
                          <a:latin typeface="Times New Roman" pitchFamily="18" charset="0"/>
                          <a:cs typeface="Times New Roman" pitchFamily="18" charset="0"/>
                        </a:rPr>
                        <a:t>Období vytvoření materiálu</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Mgr.</a:t>
                      </a:r>
                      <a:r>
                        <a:rPr lang="cs-CZ" sz="1400" baseline="0" dirty="0" smtClean="0">
                          <a:effectLst/>
                          <a:latin typeface="Times New Roman" pitchFamily="18" charset="0"/>
                          <a:cs typeface="Times New Roman" pitchFamily="18" charset="0"/>
                        </a:rPr>
                        <a:t> Naděžda Korcová</a:t>
                      </a:r>
                      <a:endParaRPr lang="cs-CZ" sz="1400" dirty="0">
                        <a:effectLst/>
                        <a:latin typeface="Times New Roman" pitchFamily="18" charset="0"/>
                        <a:cs typeface="Times New Roman" pitchFamily="18" charset="0"/>
                      </a:endParaRPr>
                    </a:p>
                    <a:p>
                      <a:pPr>
                        <a:lnSpc>
                          <a:spcPct val="115000"/>
                        </a:lnSpc>
                        <a:spcAft>
                          <a:spcPts val="1000"/>
                        </a:spcAft>
                      </a:pPr>
                      <a:r>
                        <a:rPr lang="cs-CZ" sz="1400" dirty="0" smtClean="0">
                          <a:effectLst/>
                          <a:latin typeface="Times New Roman" pitchFamily="18" charset="0"/>
                          <a:cs typeface="Times New Roman" pitchFamily="18" charset="0"/>
                        </a:rPr>
                        <a:t>Srpen 2011</a:t>
                      </a:r>
                      <a:endParaRPr lang="cs-CZ" sz="1400" dirty="0">
                        <a:effectLst/>
                        <a:latin typeface="Times New Roman" pitchFamily="18" charset="0"/>
                        <a:ea typeface="Calibri"/>
                        <a:cs typeface="Times New Roman" pitchFamily="18" charset="0"/>
                      </a:endParaRPr>
                    </a:p>
                  </a:txBody>
                  <a:tcPr marL="8466" marR="8466" marT="8466" marB="8466" anchor="ctr"/>
                </a:tc>
              </a:tr>
              <a:tr h="315056">
                <a:tc>
                  <a:txBody>
                    <a:bodyPr/>
                    <a:lstStyle/>
                    <a:p>
                      <a:pPr>
                        <a:lnSpc>
                          <a:spcPct val="115000"/>
                        </a:lnSpc>
                        <a:spcAft>
                          <a:spcPts val="0"/>
                        </a:spcAft>
                      </a:pPr>
                      <a:r>
                        <a:rPr lang="cs-CZ" sz="1400" dirty="0">
                          <a:effectLst/>
                          <a:latin typeface="Times New Roman" pitchFamily="18" charset="0"/>
                          <a:cs typeface="Times New Roman" pitchFamily="18" charset="0"/>
                        </a:rPr>
                        <a:t>Speciální vzdělávací potřeby</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ADHD</a:t>
                      </a:r>
                      <a:r>
                        <a:rPr lang="cs-CZ" sz="1400" dirty="0">
                          <a:effectLst/>
                          <a:latin typeface="Times New Roman" pitchFamily="18" charset="0"/>
                          <a:cs typeface="Times New Roman" pitchFamily="18" charset="0"/>
                        </a:rPr>
                        <a:t>, dyslexie, dysgrafie</a:t>
                      </a:r>
                      <a:r>
                        <a:rPr lang="cs-CZ" sz="1400" dirty="0" smtClean="0">
                          <a:effectLst/>
                          <a:latin typeface="Times New Roman" pitchFamily="18" charset="0"/>
                          <a:cs typeface="Times New Roman" pitchFamily="18" charset="0"/>
                        </a:rPr>
                        <a:t>,</a:t>
                      </a:r>
                      <a:r>
                        <a:rPr lang="cs-CZ" sz="1400" baseline="0" dirty="0" smtClean="0">
                          <a:effectLst/>
                          <a:latin typeface="Times New Roman" pitchFamily="18" charset="0"/>
                          <a:cs typeface="Times New Roman" pitchFamily="18" charset="0"/>
                        </a:rPr>
                        <a:t> dysortografie, dyskalkulie</a:t>
                      </a:r>
                      <a:endParaRPr lang="cs-CZ" sz="1400" dirty="0">
                        <a:effectLst/>
                        <a:latin typeface="Times New Roman" pitchFamily="18" charset="0"/>
                        <a:cs typeface="Times New Roman" pitchFamily="18" charset="0"/>
                      </a:endParaRPr>
                    </a:p>
                  </a:txBody>
                  <a:tcPr marL="8466" marR="8466" marT="8466" marB="8466" anchor="ctr"/>
                </a:tc>
              </a:tr>
              <a:tr h="592556">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cs-CZ" sz="1400" dirty="0" smtClean="0">
                          <a:effectLst/>
                          <a:latin typeface="Times New Roman" pitchFamily="18" charset="0"/>
                          <a:cs typeface="Times New Roman" pitchFamily="18" charset="0"/>
                        </a:rPr>
                        <a:t>Vzdělávací oblast</a:t>
                      </a:r>
                      <a:endParaRPr lang="cs-CZ" sz="1400" dirty="0" smtClean="0">
                        <a:solidFill>
                          <a:schemeClr val="tx1"/>
                        </a:solidFill>
                        <a:effectLst/>
                        <a:latin typeface="Times New Roman" pitchFamily="18" charset="0"/>
                        <a:cs typeface="Times New Roman" pitchFamily="18" charset="0"/>
                      </a:endParaRPr>
                    </a:p>
                    <a:p>
                      <a:pPr>
                        <a:lnSpc>
                          <a:spcPct val="115000"/>
                        </a:lnSpc>
                        <a:spcAft>
                          <a:spcPts val="0"/>
                        </a:spcAft>
                      </a:pPr>
                      <a:r>
                        <a:rPr lang="cs-CZ" sz="1400" dirty="0" smtClean="0">
                          <a:effectLst/>
                          <a:latin typeface="Times New Roman" pitchFamily="18" charset="0"/>
                          <a:cs typeface="Times New Roman" pitchFamily="18" charset="0"/>
                        </a:rPr>
                        <a:t>Vzdělávací obor</a:t>
                      </a:r>
                      <a:endParaRPr lang="cs-CZ" sz="1400" dirty="0">
                        <a:effectLst/>
                        <a:latin typeface="Times New Roman" pitchFamily="18" charset="0"/>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Člověk a společnost</a:t>
                      </a:r>
                    </a:p>
                    <a:p>
                      <a:pPr>
                        <a:lnSpc>
                          <a:spcPct val="115000"/>
                        </a:lnSpc>
                        <a:spcAft>
                          <a:spcPts val="1000"/>
                        </a:spcAft>
                      </a:pPr>
                      <a:r>
                        <a:rPr lang="cs-CZ" sz="1400" dirty="0" smtClean="0">
                          <a:effectLst/>
                          <a:latin typeface="Times New Roman" pitchFamily="18" charset="0"/>
                          <a:cs typeface="Times New Roman" pitchFamily="18" charset="0"/>
                        </a:rPr>
                        <a:t>Občanský</a:t>
                      </a:r>
                      <a:r>
                        <a:rPr lang="cs-CZ" sz="1400" baseline="0" dirty="0" smtClean="0">
                          <a:effectLst/>
                          <a:latin typeface="Times New Roman" pitchFamily="18" charset="0"/>
                          <a:cs typeface="Times New Roman" pitchFamily="18" charset="0"/>
                        </a:rPr>
                        <a:t> výchova</a:t>
                      </a:r>
                      <a:endParaRPr lang="cs-CZ" sz="1400" dirty="0">
                        <a:effectLst/>
                        <a:latin typeface="Times New Roman" pitchFamily="18" charset="0"/>
                        <a:cs typeface="Times New Roman" pitchFamily="18" charset="0"/>
                      </a:endParaRPr>
                    </a:p>
                  </a:txBody>
                  <a:tcPr marL="8466" marR="8466" marT="8466" marB="8466" anchor="ctr"/>
                </a:tc>
              </a:tr>
              <a:tr h="437389">
                <a:tc>
                  <a:txBody>
                    <a:bodyPr/>
                    <a:lstStyle/>
                    <a:p>
                      <a:pPr>
                        <a:lnSpc>
                          <a:spcPct val="115000"/>
                        </a:lnSpc>
                        <a:spcAft>
                          <a:spcPts val="0"/>
                        </a:spcAft>
                      </a:pPr>
                      <a:r>
                        <a:rPr lang="cs-CZ" sz="1400" dirty="0" smtClean="0">
                          <a:effectLst/>
                          <a:latin typeface="Times New Roman" pitchFamily="18" charset="0"/>
                          <a:cs typeface="Times New Roman" pitchFamily="18" charset="0"/>
                        </a:rPr>
                        <a:t>Druh učebního</a:t>
                      </a:r>
                      <a:r>
                        <a:rPr lang="cs-CZ" sz="1400" baseline="0" dirty="0" smtClean="0">
                          <a:effectLst/>
                          <a:latin typeface="Times New Roman" pitchFamily="18" charset="0"/>
                          <a:cs typeface="Times New Roman" pitchFamily="18" charset="0"/>
                        </a:rPr>
                        <a:t> materiálu</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Interaktivní DUM</a:t>
                      </a:r>
                      <a:endParaRPr lang="cs-CZ" sz="1400" dirty="0">
                        <a:effectLst/>
                        <a:latin typeface="Times New Roman" pitchFamily="18" charset="0"/>
                        <a:ea typeface="Calibri"/>
                        <a:cs typeface="Times New Roman" pitchFamily="18" charset="0"/>
                      </a:endParaRPr>
                    </a:p>
                  </a:txBody>
                  <a:tcPr marL="8466" marR="8466" marT="8466" marB="8466" anchor="ctr"/>
                </a:tc>
              </a:tr>
              <a:tr h="399083">
                <a:tc>
                  <a:txBody>
                    <a:bodyPr/>
                    <a:lstStyle/>
                    <a:p>
                      <a:pPr>
                        <a:lnSpc>
                          <a:spcPct val="115000"/>
                        </a:lnSpc>
                        <a:spcAft>
                          <a:spcPts val="0"/>
                        </a:spcAft>
                      </a:pPr>
                      <a:r>
                        <a:rPr lang="cs-CZ" sz="1400" dirty="0">
                          <a:effectLst/>
                          <a:latin typeface="Times New Roman" pitchFamily="18" charset="0"/>
                          <a:cs typeface="Times New Roman" pitchFamily="18" charset="0"/>
                        </a:rPr>
                        <a:t>Druh interaktivity</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Využití interaktivní tabule a práce s</a:t>
                      </a:r>
                      <a:r>
                        <a:rPr lang="cs-CZ" sz="1400" baseline="0" dirty="0" smtClean="0">
                          <a:effectLst/>
                          <a:latin typeface="Times New Roman" pitchFamily="18" charset="0"/>
                          <a:cs typeface="Times New Roman" pitchFamily="18" charset="0"/>
                        </a:rPr>
                        <a:t> </a:t>
                      </a:r>
                      <a:r>
                        <a:rPr lang="cs-CZ" sz="1400" baseline="0" dirty="0" smtClean="0">
                          <a:effectLst/>
                          <a:latin typeface="Times New Roman" pitchFamily="18" charset="0"/>
                          <a:cs typeface="Times New Roman" pitchFamily="18" charset="0"/>
                        </a:rPr>
                        <a:t>PC</a:t>
                      </a:r>
                    </a:p>
                    <a:p>
                      <a:pPr marL="0" marR="0" indent="0" algn="l" defTabSz="914400" rtl="0" eaLnBrk="1" fontAlgn="auto" latinLnBrk="0" hangingPunct="1">
                        <a:lnSpc>
                          <a:spcPct val="115000"/>
                        </a:lnSpc>
                        <a:spcBef>
                          <a:spcPts val="0"/>
                        </a:spcBef>
                        <a:spcAft>
                          <a:spcPts val="0"/>
                        </a:spcAft>
                        <a:buClrTx/>
                        <a:buSzTx/>
                        <a:buFontTx/>
                        <a:buNone/>
                        <a:tabLst/>
                        <a:defRPr/>
                      </a:pPr>
                      <a:r>
                        <a:rPr lang="cs-CZ" sz="1400" dirty="0" smtClean="0">
                          <a:latin typeface="Times New Roman" pitchFamily="18" charset="0"/>
                          <a:cs typeface="Times New Roman" pitchFamily="18" charset="0"/>
                        </a:rPr>
                        <a:t>Možnost dopisovat rukopisné poznámky přes skrytá tlačítka v rámci nového  softwaru</a:t>
                      </a:r>
                      <a:endParaRPr lang="cs-CZ" sz="1200" dirty="0" smtClean="0">
                        <a:latin typeface="Times New Roman" pitchFamily="18" charset="0"/>
                        <a:cs typeface="Times New Roman" pitchFamily="18" charset="0"/>
                      </a:endParaRPr>
                    </a:p>
                  </a:txBody>
                  <a:tcPr marL="8466" marR="8466" marT="8466" marB="8466" anchor="ctr"/>
                </a:tc>
              </a:tr>
              <a:tr h="360040">
                <a:tc>
                  <a:txBody>
                    <a:bodyPr/>
                    <a:lstStyle/>
                    <a:p>
                      <a:pPr>
                        <a:lnSpc>
                          <a:spcPct val="115000"/>
                        </a:lnSpc>
                        <a:spcAft>
                          <a:spcPts val="0"/>
                        </a:spcAft>
                      </a:pPr>
                      <a:r>
                        <a:rPr lang="cs-CZ" sz="1400" dirty="0">
                          <a:effectLst/>
                          <a:latin typeface="Times New Roman" pitchFamily="18" charset="0"/>
                          <a:cs typeface="Times New Roman" pitchFamily="18" charset="0"/>
                        </a:rPr>
                        <a:t>Cílová skupina</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Žák  </a:t>
                      </a:r>
                      <a:r>
                        <a:rPr lang="cs-CZ" sz="1400" kern="1200" dirty="0" smtClean="0">
                          <a:effectLst/>
                          <a:latin typeface="Times New Roman" pitchFamily="18" charset="0"/>
                          <a:cs typeface="Times New Roman" pitchFamily="18" charset="0"/>
                        </a:rPr>
                        <a:t>s lehkým mentálním postižením</a:t>
                      </a:r>
                      <a:endParaRPr lang="cs-CZ" sz="1400" dirty="0">
                        <a:effectLst/>
                        <a:latin typeface="Times New Roman" pitchFamily="18" charset="0"/>
                        <a:cs typeface="Times New Roman" pitchFamily="18" charset="0"/>
                      </a:endParaRPr>
                    </a:p>
                  </a:txBody>
                  <a:tcPr marL="8466" marR="8466" marT="8466" marB="8466" anchor="ctr"/>
                </a:tc>
              </a:tr>
              <a:tr h="345284">
                <a:tc>
                  <a:txBody>
                    <a:bodyPr/>
                    <a:lstStyle/>
                    <a:p>
                      <a:pPr>
                        <a:lnSpc>
                          <a:spcPct val="115000"/>
                        </a:lnSpc>
                        <a:spcAft>
                          <a:spcPts val="0"/>
                        </a:spcAft>
                      </a:pPr>
                      <a:r>
                        <a:rPr lang="cs-CZ" sz="1400" dirty="0">
                          <a:effectLst/>
                          <a:latin typeface="Times New Roman" pitchFamily="18" charset="0"/>
                          <a:cs typeface="Times New Roman" pitchFamily="18" charset="0"/>
                        </a:rPr>
                        <a:t>Stupeň a typ vzdělávání</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kern="1200" dirty="0" smtClean="0">
                          <a:effectLst/>
                          <a:latin typeface="Times New Roman" pitchFamily="18" charset="0"/>
                          <a:cs typeface="Times New Roman" pitchFamily="18" charset="0"/>
                        </a:rPr>
                        <a:t>Základní škola praktická – 2. stupeň </a:t>
                      </a:r>
                      <a:endParaRPr lang="cs-CZ" sz="1400" dirty="0">
                        <a:effectLst/>
                        <a:latin typeface="Times New Roman" pitchFamily="18" charset="0"/>
                        <a:ea typeface="Calibri"/>
                        <a:cs typeface="Times New Roman" pitchFamily="18" charset="0"/>
                      </a:endParaRPr>
                    </a:p>
                  </a:txBody>
                  <a:tcPr marL="8466" marR="8466" marT="8466" marB="8466" anchor="ctr"/>
                </a:tc>
              </a:tr>
              <a:tr h="292224">
                <a:tc>
                  <a:txBody>
                    <a:bodyPr/>
                    <a:lstStyle/>
                    <a:p>
                      <a:pPr>
                        <a:lnSpc>
                          <a:spcPct val="115000"/>
                        </a:lnSpc>
                        <a:spcAft>
                          <a:spcPts val="0"/>
                        </a:spcAft>
                      </a:pPr>
                      <a:r>
                        <a:rPr lang="cs-CZ" sz="1400" dirty="0">
                          <a:effectLst/>
                          <a:latin typeface="Times New Roman" pitchFamily="18" charset="0"/>
                          <a:cs typeface="Times New Roman" pitchFamily="18" charset="0"/>
                        </a:rPr>
                        <a:t>Typická věková skupina</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dirty="0" smtClean="0">
                          <a:effectLst/>
                          <a:latin typeface="Times New Roman" pitchFamily="18" charset="0"/>
                          <a:cs typeface="Times New Roman" pitchFamily="18" charset="0"/>
                        </a:rPr>
                        <a:t>13 – 15 let, 7. ročník</a:t>
                      </a:r>
                      <a:endParaRPr lang="cs-CZ" sz="1400" dirty="0">
                        <a:effectLst/>
                        <a:latin typeface="Times New Roman" pitchFamily="18" charset="0"/>
                        <a:ea typeface="Calibri"/>
                        <a:cs typeface="Times New Roman" pitchFamily="18" charset="0"/>
                      </a:endParaRPr>
                    </a:p>
                  </a:txBody>
                  <a:tcPr marL="8466" marR="8466" marT="8466" marB="8466" anchor="ctr"/>
                </a:tc>
              </a:tr>
              <a:tr h="292224">
                <a:tc>
                  <a:txBody>
                    <a:bodyPr/>
                    <a:lstStyle/>
                    <a:p>
                      <a:pPr>
                        <a:lnSpc>
                          <a:spcPct val="115000"/>
                        </a:lnSpc>
                        <a:spcAft>
                          <a:spcPts val="0"/>
                        </a:spcAft>
                      </a:pPr>
                      <a:r>
                        <a:rPr lang="cs-CZ" sz="1400" dirty="0" smtClean="0">
                          <a:solidFill>
                            <a:schemeClr val="tx1"/>
                          </a:solidFill>
                          <a:effectLst/>
                          <a:latin typeface="Times New Roman" pitchFamily="18" charset="0"/>
                          <a:ea typeface="Calibri"/>
                          <a:cs typeface="Times New Roman" pitchFamily="18" charset="0"/>
                        </a:rPr>
                        <a:t>Přílohy</a:t>
                      </a:r>
                      <a:endParaRPr lang="cs-CZ" sz="1400" dirty="0">
                        <a:solidFill>
                          <a:schemeClr val="tx1"/>
                        </a:solidFill>
                        <a:effectLst/>
                        <a:latin typeface="Times New Roman" pitchFamily="18" charset="0"/>
                        <a:ea typeface="Calibri"/>
                        <a:cs typeface="Times New Roman" pitchFamily="18" charset="0"/>
                      </a:endParaRPr>
                    </a:p>
                  </a:txBody>
                  <a:tcPr marL="8466" marR="8466" marT="8466" marB="8466" anchor="ctr"/>
                </a:tc>
                <a:tc>
                  <a:txBody>
                    <a:bodyPr/>
                    <a:lstStyle/>
                    <a:p>
                      <a:pPr>
                        <a:lnSpc>
                          <a:spcPct val="115000"/>
                        </a:lnSpc>
                        <a:spcAft>
                          <a:spcPts val="0"/>
                        </a:spcAft>
                      </a:pPr>
                      <a:r>
                        <a:rPr lang="cs-CZ" sz="1400" baseline="0" dirty="0" smtClean="0">
                          <a:effectLst/>
                          <a:latin typeface="Times New Roman" pitchFamily="18" charset="0"/>
                          <a:ea typeface="Calibri"/>
                          <a:cs typeface="Times New Roman" pitchFamily="18" charset="0"/>
                        </a:rPr>
                        <a:t>Pracovní list v MS Word</a:t>
                      </a:r>
                      <a:endParaRPr lang="cs-CZ" sz="1400" dirty="0">
                        <a:effectLst/>
                        <a:latin typeface="Times New Roman" pitchFamily="18" charset="0"/>
                        <a:ea typeface="Calibri"/>
                        <a:cs typeface="Times New Roman" pitchFamily="18" charset="0"/>
                      </a:endParaRPr>
                    </a:p>
                  </a:txBody>
                  <a:tcPr marL="8466" marR="8466" marT="8466" marB="8466" anchor="ctr"/>
                </a:tc>
              </a:tr>
            </a:tbl>
          </a:graphicData>
        </a:graphic>
      </p:graphicFrame>
      <p:sp>
        <p:nvSpPr>
          <p:cNvPr id="3" name="TextovéPole 2"/>
          <p:cNvSpPr txBox="1"/>
          <p:nvPr/>
        </p:nvSpPr>
        <p:spPr>
          <a:xfrm>
            <a:off x="518161" y="293665"/>
            <a:ext cx="8280920" cy="369332"/>
          </a:xfrm>
          <a:prstGeom prst="rect">
            <a:avLst/>
          </a:prstGeom>
          <a:noFill/>
        </p:spPr>
        <p:txBody>
          <a:bodyPr wrap="square" rtlCol="0">
            <a:spAutoFit/>
          </a:bodyPr>
          <a:lstStyle/>
          <a:p>
            <a:r>
              <a:rPr lang="cs-CZ" dirty="0">
                <a:latin typeface="Times New Roman" pitchFamily="18" charset="0"/>
                <a:cs typeface="Times New Roman" pitchFamily="18" charset="0"/>
              </a:rPr>
              <a:t>Identifikátor materiálu: III/2 Inovace a zkvalitnění výuky </a:t>
            </a:r>
            <a:r>
              <a:rPr lang="cs-CZ" dirty="0" smtClean="0">
                <a:latin typeface="Times New Roman" pitchFamily="18" charset="0"/>
                <a:cs typeface="Times New Roman" pitchFamily="18" charset="0"/>
              </a:rPr>
              <a:t>prostřednictvím </a:t>
            </a:r>
            <a:r>
              <a:rPr lang="cs-CZ" dirty="0" smtClean="0">
                <a:latin typeface="Times New Roman" pitchFamily="18" charset="0"/>
                <a:cs typeface="Times New Roman" pitchFamily="18" charset="0"/>
              </a:rPr>
              <a:t>ICT</a:t>
            </a:r>
            <a:r>
              <a:rPr lang="cs-CZ" dirty="0">
                <a:latin typeface="Times New Roman" pitchFamily="18" charset="0"/>
                <a:cs typeface="Times New Roman" pitchFamily="18" charset="0"/>
              </a:rPr>
              <a:t>, </a:t>
            </a:r>
            <a:r>
              <a:rPr lang="cs-CZ" dirty="0" smtClean="0">
                <a:latin typeface="Times New Roman" pitchFamily="18" charset="0"/>
                <a:cs typeface="Times New Roman" pitchFamily="18" charset="0"/>
              </a:rPr>
              <a:t>03</a:t>
            </a:r>
            <a:endParaRPr lang="cs-CZ" dirty="0">
              <a:latin typeface="Times New Roman" pitchFamily="18" charset="0"/>
              <a:cs typeface="Times New Roman" pitchFamily="18" charset="0"/>
            </a:endParaRPr>
          </a:p>
        </p:txBody>
      </p:sp>
    </p:spTree>
    <p:extLst>
      <p:ext uri="{BB962C8B-B14F-4D97-AF65-F5344CB8AC3E}">
        <p14:creationId xmlns:p14="http://schemas.microsoft.com/office/powerpoint/2010/main" val="25327908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188640"/>
            <a:ext cx="8229600" cy="6336704"/>
          </a:xfrm>
          <a:solidFill>
            <a:schemeClr val="accent2">
              <a:lumMod val="60000"/>
              <a:lumOff val="40000"/>
            </a:schemeClr>
          </a:solidFill>
          <a:ln>
            <a:noFill/>
          </a:ln>
          <a:effectLst>
            <a:glow rad="228600">
              <a:schemeClr val="accent5">
                <a:satMod val="175000"/>
                <a:alpha val="40000"/>
              </a:schemeClr>
            </a:glow>
          </a:effectLst>
          <a:scene3d>
            <a:camera prst="orthographicFront">
              <a:rot lat="0" lon="0" rev="0"/>
            </a:camera>
            <a:lightRig rig="contrasting" dir="t">
              <a:rot lat="0" lon="0" rev="7800000"/>
            </a:lightRig>
          </a:scene3d>
          <a:sp3d>
            <a:bevelT w="139700" h="139700"/>
          </a:sp3d>
        </p:spPr>
        <p:txBody>
          <a:bodyPr>
            <a:noAutofit/>
          </a:bodyPr>
          <a:lstStyle/>
          <a:p>
            <a:r>
              <a:rPr lang="cs-CZ" sz="8800" b="1" dirty="0" smtClean="0">
                <a:effectLst>
                  <a:outerShdw blurRad="38100" dist="38100" dir="2700000" algn="tl">
                    <a:srgbClr val="000000">
                      <a:alpha val="43137"/>
                    </a:srgbClr>
                  </a:outerShdw>
                </a:effectLst>
              </a:rPr>
              <a:t>Městský úřad</a:t>
            </a:r>
            <a:endParaRPr lang="cs-CZ" sz="88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467544" y="476672"/>
            <a:ext cx="8424936" cy="5078313"/>
          </a:xfrm>
          <a:prstGeom prst="rect">
            <a:avLst/>
          </a:prstGeom>
          <a:noFill/>
        </p:spPr>
        <p:txBody>
          <a:bodyPr wrap="square" rtlCol="0">
            <a:spAutoFit/>
          </a:bodyPr>
          <a:lstStyle/>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a:p>
        </p:txBody>
      </p:sp>
      <p:sp>
        <p:nvSpPr>
          <p:cNvPr id="4" name="TextovéPole 3"/>
          <p:cNvSpPr txBox="1"/>
          <p:nvPr/>
        </p:nvSpPr>
        <p:spPr>
          <a:xfrm>
            <a:off x="179512" y="332656"/>
            <a:ext cx="3672408" cy="6401753"/>
          </a:xfrm>
          <a:prstGeom prst="rect">
            <a:avLst/>
          </a:prstGeom>
          <a:solidFill>
            <a:schemeClr val="accent2">
              <a:lumMod val="60000"/>
              <a:lumOff val="40000"/>
            </a:schemeClr>
          </a:solidFill>
          <a:effectLst>
            <a:glow rad="228600">
              <a:schemeClr val="accent5">
                <a:satMod val="175000"/>
                <a:alpha val="40000"/>
              </a:schemeClr>
            </a:glow>
          </a:effectLst>
        </p:spPr>
        <p:txBody>
          <a:bodyPr wrap="square" rtlCol="0">
            <a:spAutoFit/>
          </a:bodyPr>
          <a:lstStyle/>
          <a:p>
            <a:endParaRPr lang="cs-CZ" dirty="0" smtClean="0"/>
          </a:p>
          <a:p>
            <a:r>
              <a:rPr lang="cs-CZ" sz="2800" b="1" dirty="0" smtClean="0"/>
              <a:t>Radnice</a:t>
            </a:r>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a:p>
            <a:endParaRPr lang="cs-CZ" sz="2800" b="1" dirty="0" smtClean="0"/>
          </a:p>
        </p:txBody>
      </p:sp>
      <p:pic>
        <p:nvPicPr>
          <p:cNvPr id="2051" name="Picture 3" descr="C:\Temp\Dočasné soubory Internetu\Content.IE5\9WDJNZ9T\MC900344289[1].wmf"/>
          <p:cNvPicPr>
            <a:picLocks noChangeAspect="1" noChangeArrowheads="1"/>
          </p:cNvPicPr>
          <p:nvPr/>
        </p:nvPicPr>
        <p:blipFill>
          <a:blip r:embed="rId3" cstate="print"/>
          <a:srcRect/>
          <a:stretch>
            <a:fillRect/>
          </a:stretch>
        </p:blipFill>
        <p:spPr bwMode="auto">
          <a:xfrm>
            <a:off x="3995936" y="1052736"/>
            <a:ext cx="4694989" cy="4332377"/>
          </a:xfrm>
          <a:prstGeom prst="rect">
            <a:avLst/>
          </a:prstGeom>
          <a:noFill/>
        </p:spPr>
      </p:pic>
      <p:sp>
        <p:nvSpPr>
          <p:cNvPr id="6" name="Slunce 5"/>
          <p:cNvSpPr/>
          <p:nvPr/>
        </p:nvSpPr>
        <p:spPr>
          <a:xfrm>
            <a:off x="827584" y="2132856"/>
            <a:ext cx="2088232" cy="1872208"/>
          </a:xfrm>
          <a:prstGeom prst="su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solidFill>
              </a:rPr>
              <a:t>Klikni na mě!</a:t>
            </a:r>
            <a:endParaRPr lang="cs-CZ" dirty="0">
              <a:solidFill>
                <a:schemeClr val="tx1"/>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dissolve">
                                      <p:cBhvr>
                                        <p:cTn id="7" dur="5000"/>
                                        <p:tgtEl>
                                          <p:spTgt spid="2051"/>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6"/>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2">
              <a:lumMod val="40000"/>
              <a:lumOff val="60000"/>
            </a:schemeClr>
          </a:solidFill>
          <a:effectLst>
            <a:glow rad="228600">
              <a:schemeClr val="accent5">
                <a:satMod val="175000"/>
                <a:alpha val="40000"/>
              </a:schemeClr>
            </a:glow>
          </a:effectLst>
        </p:spPr>
        <p:txBody>
          <a:bodyPr/>
          <a:lstStyle/>
          <a:p>
            <a:r>
              <a:rPr lang="cs-CZ" b="1" dirty="0" smtClean="0"/>
              <a:t>Starosta </a:t>
            </a:r>
            <a:endParaRPr lang="cs-CZ" b="1" dirty="0"/>
          </a:p>
        </p:txBody>
      </p:sp>
      <p:graphicFrame>
        <p:nvGraphicFramePr>
          <p:cNvPr id="5" name="Zástupný symbol pro obsah 4"/>
          <p:cNvGraphicFramePr>
            <a:graphicFrameLocks noGrp="1"/>
          </p:cNvGraphicFramePr>
          <p:nvPr>
            <p:ph idx="1"/>
          </p:nvPr>
        </p:nvGraphicFramePr>
        <p:xfrm>
          <a:off x="395536" y="1700808"/>
          <a:ext cx="8229600" cy="49251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0"/>
                                        <p:tgtEl>
                                          <p:spTgt spid="5"/>
                                        </p:tgtEl>
                                      </p:cBhvr>
                                    </p:animEffect>
                                  </p:childTnLst>
                                </p:cTn>
                              </p:par>
                            </p:childTnLst>
                          </p:cTn>
                        </p:par>
                      </p:childTnLst>
                    </p:cTn>
                  </p:par>
                </p:childTnLst>
              </p:cTn>
              <p:nextCondLst>
                <p:cond evt="onClick" delay="0">
                  <p:tgtEl>
                    <p:spTgt spid="2"/>
                  </p:tgtEl>
                </p:cond>
              </p:nextCondLst>
            </p:seq>
          </p:childTnLst>
        </p:cTn>
      </p:par>
    </p:tnLst>
    <p:bldLst>
      <p:bldGraphic spid="5"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2">
              <a:lumMod val="40000"/>
              <a:lumOff val="60000"/>
            </a:schemeClr>
          </a:solidFill>
          <a:effectLst>
            <a:glow rad="228600">
              <a:schemeClr val="accent5">
                <a:satMod val="175000"/>
                <a:alpha val="40000"/>
              </a:schemeClr>
            </a:glow>
          </a:effectLst>
        </p:spPr>
        <p:txBody>
          <a:bodyPr/>
          <a:lstStyle/>
          <a:p>
            <a:r>
              <a:rPr lang="cs-CZ" b="1" dirty="0" smtClean="0"/>
              <a:t>Pamatuješ si?</a:t>
            </a:r>
            <a:endParaRPr lang="cs-CZ" b="1" dirty="0"/>
          </a:p>
        </p:txBody>
      </p:sp>
      <p:graphicFrame>
        <p:nvGraphicFramePr>
          <p:cNvPr id="5" name="Zástupný symbol pro obsah 4"/>
          <p:cNvGraphicFramePr>
            <a:graphicFrameLocks noGrp="1"/>
          </p:cNvGraphicFramePr>
          <p:nvPr>
            <p:ph idx="1"/>
          </p:nvPr>
        </p:nvGraphicFramePr>
        <p:xfrm>
          <a:off x="395536" y="1700808"/>
          <a:ext cx="8229600" cy="49251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Šipka doleva 3"/>
          <p:cNvSpPr/>
          <p:nvPr/>
        </p:nvSpPr>
        <p:spPr>
          <a:xfrm>
            <a:off x="1619672" y="6237312"/>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solidFill>
            <a:schemeClr val="accent2">
              <a:lumMod val="40000"/>
              <a:lumOff val="60000"/>
            </a:schemeClr>
          </a:solidFill>
          <a:effectLst>
            <a:glow rad="228600">
              <a:schemeClr val="accent5">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r>
              <a:rPr lang="cs-CZ" b="1" dirty="0" smtClean="0"/>
              <a:t>Civilní sňatek</a:t>
            </a:r>
            <a:endParaRPr lang="cs-CZ" sz="2700" b="1" dirty="0"/>
          </a:p>
        </p:txBody>
      </p:sp>
      <p:sp>
        <p:nvSpPr>
          <p:cNvPr id="3" name="Zástupný symbol pro obsah 2"/>
          <p:cNvSpPr>
            <a:spLocks noGrp="1"/>
          </p:cNvSpPr>
          <p:nvPr>
            <p:ph idx="1"/>
          </p:nvPr>
        </p:nvSpPr>
        <p:spPr>
          <a:xfrm>
            <a:off x="611560" y="1556792"/>
            <a:ext cx="8229600" cy="4896544"/>
          </a:xfrm>
          <a:solidFill>
            <a:schemeClr val="accent2">
              <a:lumMod val="40000"/>
              <a:lumOff val="60000"/>
            </a:schemeClr>
          </a:solidFill>
          <a:effectLst>
            <a:glow rad="228600">
              <a:schemeClr val="accent5">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r>
              <a:rPr lang="cs-CZ" sz="2800" dirty="0" smtClean="0"/>
              <a:t>Starosta také oddává snoubence.</a:t>
            </a:r>
          </a:p>
          <a:p>
            <a:r>
              <a:rPr lang="cs-CZ" sz="2800" dirty="0" smtClean="0"/>
              <a:t>Sňatek na radnici se nazývá </a:t>
            </a:r>
            <a:r>
              <a:rPr lang="cs-CZ" sz="2800" b="1" dirty="0" smtClean="0"/>
              <a:t>civilní sňatek</a:t>
            </a:r>
            <a:r>
              <a:rPr lang="cs-CZ" sz="2800" dirty="0" smtClean="0"/>
              <a:t>.</a:t>
            </a:r>
          </a:p>
          <a:p>
            <a:endParaRPr lang="cs-CZ" sz="2400" dirty="0" smtClean="0"/>
          </a:p>
          <a:p>
            <a:pPr>
              <a:buNone/>
            </a:pPr>
            <a:endParaRPr lang="cs-CZ" sz="4400" dirty="0" smtClean="0"/>
          </a:p>
          <a:p>
            <a:pPr>
              <a:buNone/>
            </a:pPr>
            <a:endParaRPr lang="cs-CZ" b="1" dirty="0" smtClean="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pic>
        <p:nvPicPr>
          <p:cNvPr id="5122" name="Picture 2" descr="C:\Temp\Dočasné soubory Internetu\Content.IE5\JU2LUQQP\MP900448421[1].jpg"/>
          <p:cNvPicPr>
            <a:picLocks noChangeAspect="1" noChangeArrowheads="1"/>
          </p:cNvPicPr>
          <p:nvPr/>
        </p:nvPicPr>
        <p:blipFill>
          <a:blip r:embed="rId3" cstate="print"/>
          <a:srcRect/>
          <a:stretch>
            <a:fillRect/>
          </a:stretch>
        </p:blipFill>
        <p:spPr bwMode="auto">
          <a:xfrm>
            <a:off x="3131840" y="2636912"/>
            <a:ext cx="5685902" cy="3806264"/>
          </a:xfrm>
          <a:prstGeom prst="rect">
            <a:avLst/>
          </a:prstGeom>
          <a:noFill/>
        </p:spPr>
      </p:pic>
      <p:sp>
        <p:nvSpPr>
          <p:cNvPr id="9" name="Slunce 8"/>
          <p:cNvSpPr/>
          <p:nvPr/>
        </p:nvSpPr>
        <p:spPr>
          <a:xfrm>
            <a:off x="827584" y="3068960"/>
            <a:ext cx="2088232" cy="1872208"/>
          </a:xfrm>
          <a:prstGeom prst="su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solidFill>
              </a:rPr>
              <a:t>Klikni na mě!</a:t>
            </a:r>
            <a:endParaRPr lang="cs-CZ" dirty="0">
              <a:solidFill>
                <a:schemeClr val="tx1"/>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5000" fill="hold"/>
                                        <p:tgtEl>
                                          <p:spTgt spid="5122"/>
                                        </p:tgtEl>
                                        <p:attrNameLst>
                                          <p:attrName>ppt_w</p:attrName>
                                        </p:attrNameLst>
                                      </p:cBhvr>
                                      <p:tavLst>
                                        <p:tav tm="0">
                                          <p:val>
                                            <p:fltVal val="0"/>
                                          </p:val>
                                        </p:tav>
                                        <p:tav tm="100000">
                                          <p:val>
                                            <p:strVal val="#ppt_w"/>
                                          </p:val>
                                        </p:tav>
                                      </p:tavLst>
                                    </p:anim>
                                    <p:anim calcmode="lin" valueType="num">
                                      <p:cBhvr>
                                        <p:cTn id="8" dur="5000" fill="hold"/>
                                        <p:tgtEl>
                                          <p:spTgt spid="5122"/>
                                        </p:tgtEl>
                                        <p:attrNameLst>
                                          <p:attrName>ppt_h</p:attrName>
                                        </p:attrNameLst>
                                      </p:cBhvr>
                                      <p:tavLst>
                                        <p:tav tm="0">
                                          <p:val>
                                            <p:fltVal val="0"/>
                                          </p:val>
                                        </p:tav>
                                        <p:tav tm="100000">
                                          <p:val>
                                            <p:strVal val="#ppt_h"/>
                                          </p:val>
                                        </p:tav>
                                      </p:tavLst>
                                    </p:anim>
                                    <p:animEffect transition="in" filter="fade">
                                      <p:cBhvr>
                                        <p:cTn id="9" dur="5000"/>
                                        <p:tgtEl>
                                          <p:spTgt spid="5122"/>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childTnLst>
              </p:cTn>
              <p:nextCondLst>
                <p:cond evt="onClick" delay="0">
                  <p:tgtEl>
                    <p:spTgt spid="9"/>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39552" y="332656"/>
            <a:ext cx="8229600" cy="1143000"/>
          </a:xfrm>
          <a:solidFill>
            <a:schemeClr val="accent2">
              <a:lumMod val="40000"/>
              <a:lumOff val="60000"/>
            </a:schemeClr>
          </a:solidFill>
          <a:effectLst>
            <a:glow rad="228600">
              <a:schemeClr val="accent5">
                <a:satMod val="175000"/>
                <a:alpha val="40000"/>
              </a:schemeClr>
            </a:glow>
          </a:effectLst>
        </p:spPr>
        <p:txBody>
          <a:bodyPr/>
          <a:lstStyle/>
          <a:p>
            <a:r>
              <a:rPr lang="cs-CZ" b="1" dirty="0" smtClean="0"/>
              <a:t>Městský úřad</a:t>
            </a:r>
            <a:endParaRPr lang="cs-CZ" b="1" dirty="0"/>
          </a:p>
        </p:txBody>
      </p:sp>
      <p:sp>
        <p:nvSpPr>
          <p:cNvPr id="3" name="Zástupný symbol pro obsah 2"/>
          <p:cNvSpPr>
            <a:spLocks noGrp="1"/>
          </p:cNvSpPr>
          <p:nvPr>
            <p:ph idx="1"/>
          </p:nvPr>
        </p:nvSpPr>
        <p:spPr>
          <a:xfrm>
            <a:off x="395536" y="1700808"/>
            <a:ext cx="8229600" cy="4925144"/>
          </a:xfrm>
          <a:solidFill>
            <a:schemeClr val="accent2">
              <a:lumMod val="40000"/>
              <a:lumOff val="60000"/>
            </a:schemeClr>
          </a:solidFill>
          <a:effectLst>
            <a:glow rad="228600">
              <a:schemeClr val="accent5">
                <a:satMod val="175000"/>
                <a:alpha val="40000"/>
              </a:schemeClr>
            </a:glow>
          </a:effectLst>
        </p:spPr>
        <p:txBody>
          <a:bodyPr>
            <a:normAutofit/>
          </a:bodyPr>
          <a:lstStyle/>
          <a:p>
            <a:r>
              <a:rPr lang="cs-CZ" dirty="0" smtClean="0"/>
              <a:t>V budově městského úřadu by měl(a) být:</a:t>
            </a:r>
          </a:p>
          <a:p>
            <a:endParaRPr lang="cs-CZ" dirty="0" smtClean="0"/>
          </a:p>
          <a:p>
            <a:pPr lvl="1">
              <a:buNone/>
            </a:pPr>
            <a:r>
              <a:rPr lang="cs-CZ" sz="2000" dirty="0" smtClean="0"/>
              <a:t>Obdélníky se správnou</a:t>
            </a:r>
          </a:p>
          <a:p>
            <a:pPr lvl="1">
              <a:buNone/>
            </a:pPr>
            <a:r>
              <a:rPr lang="cs-CZ" sz="2000" dirty="0" smtClean="0"/>
              <a:t>odpovědí doletí po kliknu-</a:t>
            </a:r>
          </a:p>
          <a:p>
            <a:pPr lvl="1">
              <a:buNone/>
            </a:pPr>
            <a:r>
              <a:rPr lang="cs-CZ" sz="2000" dirty="0" err="1" smtClean="0"/>
              <a:t>tí</a:t>
            </a:r>
            <a:r>
              <a:rPr lang="cs-CZ" sz="2000" dirty="0" smtClean="0"/>
              <a:t> myší do tohoto prosto-</a:t>
            </a:r>
          </a:p>
          <a:p>
            <a:pPr lvl="1">
              <a:buNone/>
            </a:pPr>
            <a:r>
              <a:rPr lang="cs-CZ" sz="2000" dirty="0" err="1" smtClean="0"/>
              <a:t>ru</a:t>
            </a:r>
            <a:r>
              <a:rPr lang="cs-CZ" sz="2000" dirty="0" smtClean="0"/>
              <a:t>.</a:t>
            </a:r>
          </a:p>
        </p:txBody>
      </p:sp>
      <p:sp>
        <p:nvSpPr>
          <p:cNvPr id="4" name="Rámeček 3"/>
          <p:cNvSpPr/>
          <p:nvPr/>
        </p:nvSpPr>
        <p:spPr>
          <a:xfrm>
            <a:off x="467544" y="2348880"/>
            <a:ext cx="3600400" cy="4176464"/>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5" name="Zaoblený obdélník 4"/>
          <p:cNvSpPr/>
          <p:nvPr/>
        </p:nvSpPr>
        <p:spPr>
          <a:xfrm>
            <a:off x="4932040" y="2420888"/>
            <a:ext cx="2016224" cy="86409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tx1"/>
                </a:solidFill>
              </a:rPr>
              <a:t>prezident</a:t>
            </a:r>
            <a:endParaRPr lang="cs-CZ" sz="2800" b="1" dirty="0">
              <a:solidFill>
                <a:schemeClr val="tx1"/>
              </a:solidFill>
            </a:endParaRPr>
          </a:p>
        </p:txBody>
      </p:sp>
      <p:sp>
        <p:nvSpPr>
          <p:cNvPr id="9" name="Zaoblený obdélník 8"/>
          <p:cNvSpPr/>
          <p:nvPr/>
        </p:nvSpPr>
        <p:spPr>
          <a:xfrm>
            <a:off x="4355976" y="3861048"/>
            <a:ext cx="2016224" cy="86409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tx1"/>
                </a:solidFill>
              </a:rPr>
              <a:t>nepořádek</a:t>
            </a:r>
            <a:endParaRPr lang="cs-CZ" sz="2800" b="1" dirty="0">
              <a:solidFill>
                <a:schemeClr val="tx1"/>
              </a:solidFill>
            </a:endParaRPr>
          </a:p>
        </p:txBody>
      </p:sp>
      <p:sp>
        <p:nvSpPr>
          <p:cNvPr id="10" name="Zaoblený obdélník 9"/>
          <p:cNvSpPr/>
          <p:nvPr/>
        </p:nvSpPr>
        <p:spPr>
          <a:xfrm>
            <a:off x="4499992" y="5589240"/>
            <a:ext cx="2016224" cy="86409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400" b="1" dirty="0" smtClean="0">
                <a:solidFill>
                  <a:schemeClr val="tx1"/>
                </a:solidFill>
              </a:rPr>
              <a:t>živnostenský odbor</a:t>
            </a:r>
            <a:endParaRPr lang="cs-CZ" sz="2400" b="1" dirty="0">
              <a:solidFill>
                <a:schemeClr val="tx1"/>
              </a:solidFill>
            </a:endParaRPr>
          </a:p>
        </p:txBody>
      </p:sp>
      <p:sp>
        <p:nvSpPr>
          <p:cNvPr id="11" name="Zaoblený obdélník 10"/>
          <p:cNvSpPr/>
          <p:nvPr/>
        </p:nvSpPr>
        <p:spPr>
          <a:xfrm>
            <a:off x="6660232" y="3429000"/>
            <a:ext cx="2016224" cy="86409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tx1"/>
                </a:solidFill>
              </a:rPr>
              <a:t>matrika</a:t>
            </a:r>
            <a:endParaRPr lang="cs-CZ" sz="2800" b="1" dirty="0">
              <a:solidFill>
                <a:schemeClr val="tx1"/>
              </a:solidFill>
            </a:endParaRPr>
          </a:p>
        </p:txBody>
      </p:sp>
      <p:sp>
        <p:nvSpPr>
          <p:cNvPr id="12" name="Zaoblený obdélník 11"/>
          <p:cNvSpPr/>
          <p:nvPr/>
        </p:nvSpPr>
        <p:spPr>
          <a:xfrm>
            <a:off x="6588224" y="4437112"/>
            <a:ext cx="2016224" cy="12241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b="1" dirty="0" smtClean="0">
                <a:solidFill>
                  <a:schemeClr val="tx1"/>
                </a:solidFill>
              </a:rPr>
              <a:t>odbor životního prostředí</a:t>
            </a:r>
            <a:endParaRPr lang="cs-CZ" sz="2800" b="1" dirty="0">
              <a:solidFill>
                <a:schemeClr val="tx1"/>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0" presetClass="exit" presetSubtype="0" fill="hold" grpId="0" nodeType="clickEffect">
                                  <p:stCondLst>
                                    <p:cond delay="0"/>
                                  </p:stCondLst>
                                  <p:childTnLst>
                                    <p:animEffect transition="out" filter="wedge">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0" presetClass="exit" presetSubtype="0" fill="hold" grpId="0" nodeType="clickEffect">
                                  <p:stCondLst>
                                    <p:cond delay="0"/>
                                  </p:stCondLst>
                                  <p:childTnLst>
                                    <p:animEffect transition="out" filter="wedge">
                                      <p:cBhvr>
                                        <p:cTn id="12" dur="2000"/>
                                        <p:tgtEl>
                                          <p:spTgt spid="9"/>
                                        </p:tgtEl>
                                      </p:cBhvr>
                                    </p:animEffect>
                                    <p:set>
                                      <p:cBhvr>
                                        <p:cTn id="13" dur="1" fill="hold">
                                          <p:stCondLst>
                                            <p:cond delay="19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14" restart="whenNotActive" fill="hold" evtFilter="cancelBubble" nodeType="interactiveSeq">
                <p:stCondLst>
                  <p:cond evt="onClick" delay="0">
                    <p:tgtEl>
                      <p:spTgt spid="11"/>
                    </p:tgtEl>
                  </p:cond>
                </p:stCondLst>
                <p:endSync evt="end" delay="0">
                  <p:rtn val="all"/>
                </p:endSync>
                <p:childTnLst>
                  <p:par>
                    <p:cTn id="15" fill="hold">
                      <p:stCondLst>
                        <p:cond delay="0"/>
                      </p:stCondLst>
                      <p:childTnLst>
                        <p:par>
                          <p:cTn id="16" fill="hold">
                            <p:stCondLst>
                              <p:cond delay="0"/>
                            </p:stCondLst>
                            <p:childTnLst>
                              <p:par>
                                <p:cTn id="17" presetID="0" presetClass="path" presetSubtype="0" accel="50000" decel="50000" fill="hold" grpId="0" nodeType="clickEffect">
                                  <p:stCondLst>
                                    <p:cond delay="0"/>
                                  </p:stCondLst>
                                  <p:childTnLst>
                                    <p:animMotion origin="layout" path="M 0.00799 -0.02729 C 0.00712 -0.02151 0.00729 -0.01526 0.00556 -0.00971 C 0.00417 -0.00532 -0.00139 0.0007 -0.00399 0.00486 C -0.01319 0.01943 -0.02344 0.02845 -0.03541 0.0384 C -0.04305 0.04488 -0.0493 0.05159 -0.05833 0.05459 C -0.06875 0.06431 -0.08368 0.06523 -0.09566 0.07056 C -0.19045 0.07009 -0.28524 0.07356 -0.38003 0.06894 C -0.38403 0.0687 -0.38472 0.06038 -0.38715 0.05621 L -0.38715 0.05644 C -0.38802 0.05459 -0.38871 0.05297 -0.38958 0.05136 C -0.3908 0.04927 -0.39201 0.04696 -0.39323 0.04488 C -0.39618 0.03933 -0.39791 0.03401 -0.40156 0.02892 C -0.40451 0.01712 -0.41198 0.00717 -0.41736 -0.00324 C -0.42465 -0.01758 -0.43177 -0.03215 -0.43906 -0.04649 C -0.44271 -0.05366 -0.44531 -0.06616 -0.44982 -0.07217 C -0.45469 -0.07865 -0.46163 -0.08189 -0.46666 -0.08836 C -0.47413 -0.09808 -0.47344 -0.09808 -0.48229 -0.10108 C -0.48923 -0.10733 -0.5026 -0.10941 -0.51128 -0.1108 C -0.52083 -0.11057 -0.63455 -0.11543 -0.58107 -0.10108 C -0.57708 -0.09738 -0.57344 -0.09438 -0.5691 -0.0916 C -0.56857 -0.09044 -0.56111 -0.08119 -0.56545 -0.07703 C -0.56892 -0.07379 -0.57569 -0.07263 -0.58003 -0.07078 C -0.58976 -0.06662 -0.59896 -0.06199 -0.60885 -0.05945 C -0.61476 -0.05459 -0.61927 -0.0539 -0.62569 -0.05135 C -0.63785 -0.04649 -0.63316 -0.04811 -0.62448 -0.04973 C -0.60451 -0.05875 -0.62882 -0.04811 -0.61128 -0.05459 C -0.60885 -0.05551 -0.60399 -0.05783 -0.60399 -0.0576 C -0.60312 -0.05945 -0.60156 -0.06269 -0.60156 -0.06245 " pathEditMode="relative" rAng="0" ptsTypes="fffffffFfffffffffffffffffffA">
                                      <p:cBhvr>
                                        <p:cTn id="18" dur="2000" fill="hold"/>
                                        <p:tgtEl>
                                          <p:spTgt spid="11"/>
                                        </p:tgtEl>
                                        <p:attrNameLst>
                                          <p:attrName>ppt_x</p:attrName>
                                          <p:attrName>ppt_y</p:attrName>
                                        </p:attrNameLst>
                                      </p:cBhvr>
                                      <p:rCtr x="-32300" y="600"/>
                                    </p:animMotion>
                                  </p:childTnLst>
                                </p:cTn>
                              </p:par>
                            </p:childTnLst>
                          </p:cTn>
                        </p:par>
                      </p:childTnLst>
                    </p:cTn>
                  </p:par>
                </p:childTnLst>
              </p:cTn>
              <p:nextCondLst>
                <p:cond evt="onClick" delay="0">
                  <p:tgtEl>
                    <p:spTgt spid="11"/>
                  </p:tgtEl>
                </p:cond>
              </p:nextCondLst>
            </p:seq>
            <p:seq concurrent="1" nextAc="seek">
              <p:cTn id="19" restart="whenNotActive" fill="hold" evtFilter="cancelBubble" nodeType="interactiveSeq">
                <p:stCondLst>
                  <p:cond evt="onClick" delay="0">
                    <p:tgtEl>
                      <p:spTgt spid="10"/>
                    </p:tgtEl>
                  </p:cond>
                </p:stCondLst>
                <p:endSync evt="end" delay="0">
                  <p:rtn val="all"/>
                </p:endSync>
                <p:childTnLst>
                  <p:par>
                    <p:cTn id="20" fill="hold">
                      <p:stCondLst>
                        <p:cond delay="0"/>
                      </p:stCondLst>
                      <p:childTnLst>
                        <p:par>
                          <p:cTn id="21" fill="hold">
                            <p:stCondLst>
                              <p:cond delay="0"/>
                            </p:stCondLst>
                            <p:childTnLst>
                              <p:par>
                                <p:cTn id="22" presetID="0" presetClass="path" presetSubtype="0" accel="50000" decel="50000" fill="hold" grpId="0" nodeType="clickEffect">
                                  <p:stCondLst>
                                    <p:cond delay="0"/>
                                  </p:stCondLst>
                                  <p:childTnLst>
                                    <p:animMotion origin="layout" path="M 0 0 C 0.00972 -0.00047 0.01944 0.00069 0.02899 -0.00139 C 0.03194 -0.00209 0.02326 -0.00347 0.02049 -0.00463 C 0.01719 -0.00602 0.01406 -0.0081 0.01076 -0.00949 C 0.00278 -0.01296 -0.00521 -0.01597 -0.01319 -0.0192 C -0.0158 -0.02013 -0.01806 -0.02129 -0.02049 -0.02244 C -0.06042 -0.04025 -0.07847 -0.04025 -0.12413 -0.04164 C -0.14062 -0.0428 -0.15712 -0.04257 -0.17344 -0.04488 C -0.18993 -0.04719 -0.20712 -0.05922 -0.22292 -0.0657 C -0.22726 -0.0694 -0.23177 -0.0731 -0.23611 -0.07703 C -0.24392 -0.08421 -0.25903 -0.09947 -0.25903 -0.09947 C -0.26181 -0.10526 -0.26476 -0.11104 -0.26753 -0.11705 C -0.27274 -0.12816 -0.28316 -0.15083 -0.28316 -0.15083 C -0.28646 -0.16586 -0.29097 -0.18044 -0.29392 -0.1957 C -0.29444 -0.19848 -0.29444 -0.20125 -0.29514 -0.2038 C -0.29635 -0.20819 -0.3 -0.21652 -0.3 -0.21652 C -0.30035 -0.2186 -0.30122 -0.22069 -0.30122 -0.223 C -0.30399 -0.31553 -0.28264 -0.29933 -0.34097 -0.29679 C -0.35417 -0.29031 -0.36823 -0.28384 -0.38194 -0.27921 C -0.39167 -0.26973 -0.38785 -0.27435 -0.39392 -0.26649 C -0.39757 -0.25168 -0.39253 -0.24127 -0.38681 -0.22948 C -0.38594 -0.22786 -0.38576 -0.22508 -0.38437 -0.22462 C -0.37674 -0.22254 -0.38038 -0.22369 -0.37344 -0.22138 C -0.36667 -0.22184 -0.35972 -0.22161 -0.35295 -0.223 C -0.35174 -0.22323 -0.35556 -0.22346 -0.3566 -0.22462 C -0.36441 -0.23295 -0.35347 -0.22693 -0.36267 -0.23109 C -0.36458 -0.24127 -0.36389 -0.23526 -0.36389 -0.24867 " pathEditMode="relative" ptsTypes="ffffffffffffffffffffffffffA">
                                      <p:cBhvr>
                                        <p:cTn id="23" dur="2000" fill="hold"/>
                                        <p:tgtEl>
                                          <p:spTgt spid="10"/>
                                        </p:tgtEl>
                                        <p:attrNameLst>
                                          <p:attrName>ppt_x</p:attrName>
                                          <p:attrName>ppt_y</p:attrName>
                                        </p:attrNameLst>
                                      </p:cBhvr>
                                    </p:animMotion>
                                  </p:childTnLst>
                                </p:cTn>
                              </p:par>
                            </p:childTnLst>
                          </p:cTn>
                        </p:par>
                      </p:childTnLst>
                    </p:cTn>
                  </p:par>
                </p:childTnLst>
              </p:cTn>
              <p:nextCondLst>
                <p:cond evt="onClick" delay="0">
                  <p:tgtEl>
                    <p:spTgt spid="10"/>
                  </p:tgtEl>
                </p:cond>
              </p:nextCondLst>
            </p:seq>
            <p:seq concurrent="1" nextAc="seek">
              <p:cTn id="24" restart="whenNotActive" fill="hold" evtFilter="cancelBubble" nodeType="interactiveSeq">
                <p:stCondLst>
                  <p:cond evt="onClick" delay="0">
                    <p:tgtEl>
                      <p:spTgt spid="12"/>
                    </p:tgtEl>
                  </p:cond>
                </p:stCondLst>
                <p:endSync evt="end" delay="0">
                  <p:rtn val="all"/>
                </p:endSync>
                <p:childTnLst>
                  <p:par>
                    <p:cTn id="25" fill="hold">
                      <p:stCondLst>
                        <p:cond delay="0"/>
                      </p:stCondLst>
                      <p:childTnLst>
                        <p:par>
                          <p:cTn id="26" fill="hold">
                            <p:stCondLst>
                              <p:cond delay="0"/>
                            </p:stCondLst>
                            <p:childTnLst>
                              <p:par>
                                <p:cTn id="27" presetID="0" presetClass="path" presetSubtype="0" accel="50000" decel="50000" fill="hold" grpId="0" nodeType="clickEffect">
                                  <p:stCondLst>
                                    <p:cond delay="0"/>
                                  </p:stCondLst>
                                  <p:childTnLst>
                                    <p:animMotion origin="layout" path="M -2.5E-6 -2.83368E-6 C -0.02014 -0.00046 -0.04028 0.00023 -0.06024 -0.00162 C -0.08698 -0.00416 -0.11354 -0.01897 -0.13976 -0.02567 C -0.15851 -0.0303 -0.17743 -0.03354 -0.19635 -0.03701 C -0.23437 -0.04372 -0.30434 -0.0414 -0.32656 -0.04163 C -0.43646 -0.03886 -0.47465 -0.0569 -0.55173 -0.02082 C -0.5809 -0.00717 -0.60677 0.01527 -0.63125 0.04025 C -0.6375 0.0465 -0.64045 0.0576 -0.64462 0.06593 C -0.64687 0.07032 -0.65173 0.07865 -0.65173 0.07865 C -0.65451 0.08999 -0.65746 0.10178 -0.66146 0.11243 C -0.6625 0.11913 -0.6651 0.13324 -0.66146 0.1381 C -0.65885 0.14157 -0.65416 0.13695 -0.65052 0.13648 C -0.64323 0.13139 -0.64722 0.13463 -0.63854 0.12677 C -0.63732 0.12561 -0.63489 0.12353 -0.63489 0.12353 C -0.62344 0.10178 -0.63246 0.10803 -0.60364 0.10595 C -0.60139 0.10155 -0.60035 0.09993 -0.59878 0.09461 C -0.59791 0.09161 -0.59635 0.08513 -0.59635 0.08513 C -0.59913 0.07426 -0.59514 0.08513 -0.60729 0.07865 C -0.61719 0.07333 -0.60607 0.07379 -0.61076 0.07379 " pathEditMode="relative" ptsTypes="ffffffffffffffffffA">
                                      <p:cBhvr>
                                        <p:cTn id="28" dur="2000" fill="hold"/>
                                        <p:tgtEl>
                                          <p:spTgt spid="12"/>
                                        </p:tgtEl>
                                        <p:attrNameLst>
                                          <p:attrName>ppt_x</p:attrName>
                                          <p:attrName>ppt_y</p:attrName>
                                        </p:attrNameLst>
                                      </p:cBhvr>
                                    </p:animMotion>
                                  </p:childTnLst>
                                </p:cTn>
                              </p:par>
                            </p:childTnLst>
                          </p:cTn>
                        </p:par>
                      </p:childTnLst>
                    </p:cTn>
                  </p:par>
                </p:childTnLst>
              </p:cTn>
              <p:nextCondLst>
                <p:cond evt="onClick" delay="0">
                  <p:tgtEl>
                    <p:spTgt spid="12"/>
                  </p:tgtEl>
                </p:cond>
              </p:nextCondLst>
            </p:seq>
          </p:childTnLst>
        </p:cTn>
      </p:par>
    </p:tnLst>
    <p:bldLst>
      <p:bldP spid="5" grpId="0" animBg="1"/>
      <p:bldP spid="9" grpId="0" animBg="1"/>
      <p:bldP spid="10" grpId="0" animBg="1"/>
      <p:bldP spid="11" grpId="0" animBg="1"/>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2">
              <a:lumMod val="40000"/>
              <a:lumOff val="60000"/>
            </a:schemeClr>
          </a:solidFill>
          <a:effectLst>
            <a:glow rad="228600">
              <a:schemeClr val="accent5">
                <a:satMod val="175000"/>
                <a:alpha val="40000"/>
              </a:schemeClr>
            </a:glow>
          </a:effectLst>
        </p:spPr>
        <p:txBody>
          <a:bodyPr/>
          <a:lstStyle/>
          <a:p>
            <a:r>
              <a:rPr lang="cs-CZ" b="1" dirty="0" smtClean="0"/>
              <a:t>Městský úřad</a:t>
            </a:r>
            <a:endParaRPr lang="cs-CZ" b="1" dirty="0"/>
          </a:p>
        </p:txBody>
      </p:sp>
      <p:graphicFrame>
        <p:nvGraphicFramePr>
          <p:cNvPr id="6" name="Zástupný symbol pro obsah 5"/>
          <p:cNvGraphicFramePr>
            <a:graphicFrameLocks noGrp="1"/>
          </p:cNvGraphicFramePr>
          <p:nvPr>
            <p:ph idx="1"/>
          </p:nvPr>
        </p:nvGraphicFramePr>
        <p:xfrm>
          <a:off x="395536" y="1700808"/>
          <a:ext cx="8229600" cy="49251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0" fill="hold"/>
                                        <p:tgtEl>
                                          <p:spTgt spid="6"/>
                                        </p:tgtEl>
                                        <p:attrNameLst>
                                          <p:attrName>ppt_x</p:attrName>
                                        </p:attrNameLst>
                                      </p:cBhvr>
                                      <p:tavLst>
                                        <p:tav tm="0">
                                          <p:val>
                                            <p:strVal val="0-#ppt_w/2"/>
                                          </p:val>
                                        </p:tav>
                                        <p:tav tm="100000">
                                          <p:val>
                                            <p:strVal val="#ppt_x"/>
                                          </p:val>
                                        </p:tav>
                                      </p:tavLst>
                                    </p:anim>
                                    <p:anim calcmode="lin" valueType="num">
                                      <p:cBhvr additive="base">
                                        <p:cTn id="8" dur="50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nextCondLst>
                <p:cond evt="onClick" delay="0">
                  <p:tgtEl>
                    <p:spTgt spid="2"/>
                  </p:tgtEl>
                </p:cond>
              </p:nextCondLst>
            </p:seq>
          </p:childTnLst>
        </p:cTn>
      </p:par>
    </p:tnLst>
    <p:bldLst>
      <p:bldGraphic spid="6"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solidFill>
            <a:schemeClr val="accent2">
              <a:lumMod val="40000"/>
              <a:lumOff val="60000"/>
            </a:schemeClr>
          </a:solidFill>
          <a:effectLst>
            <a:glow rad="228600">
              <a:schemeClr val="accent5">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r>
              <a:rPr lang="cs-CZ" b="1" dirty="0" smtClean="0"/>
              <a:t>Matrika</a:t>
            </a:r>
            <a:endParaRPr lang="cs-CZ" sz="2700" b="1" dirty="0"/>
          </a:p>
        </p:txBody>
      </p:sp>
      <p:sp>
        <p:nvSpPr>
          <p:cNvPr id="3" name="Zástupný symbol pro obsah 2"/>
          <p:cNvSpPr>
            <a:spLocks noGrp="1"/>
          </p:cNvSpPr>
          <p:nvPr>
            <p:ph idx="1"/>
          </p:nvPr>
        </p:nvSpPr>
        <p:spPr>
          <a:xfrm>
            <a:off x="611560" y="1556792"/>
            <a:ext cx="8229600" cy="4896544"/>
          </a:xfrm>
          <a:solidFill>
            <a:schemeClr val="accent2">
              <a:lumMod val="40000"/>
              <a:lumOff val="60000"/>
            </a:schemeClr>
          </a:solidFill>
          <a:effectLst>
            <a:glow rad="228600">
              <a:schemeClr val="accent5">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pPr>
              <a:buNone/>
            </a:pPr>
            <a:r>
              <a:rPr lang="cs-CZ" sz="3600" dirty="0" smtClean="0"/>
              <a:t>Matrika je úřední seznam:</a:t>
            </a:r>
          </a:p>
          <a:p>
            <a:r>
              <a:rPr lang="cs-CZ" sz="3600" dirty="0" smtClean="0"/>
              <a:t>narození</a:t>
            </a:r>
          </a:p>
          <a:p>
            <a:r>
              <a:rPr lang="cs-CZ" sz="3600" dirty="0" smtClean="0"/>
              <a:t>sňatků </a:t>
            </a:r>
          </a:p>
          <a:p>
            <a:r>
              <a:rPr lang="cs-CZ" sz="3600" dirty="0" smtClean="0"/>
              <a:t>registrovaných partnerství</a:t>
            </a:r>
          </a:p>
          <a:p>
            <a:r>
              <a:rPr lang="cs-CZ" sz="3600" dirty="0" smtClean="0"/>
              <a:t>úmrtí</a:t>
            </a:r>
          </a:p>
          <a:p>
            <a:endParaRPr lang="cs-CZ" sz="3600" dirty="0" smtClean="0"/>
          </a:p>
          <a:p>
            <a:endParaRPr lang="cs-CZ" sz="3600" dirty="0" smtClean="0"/>
          </a:p>
          <a:p>
            <a:pPr>
              <a:buNone/>
            </a:pPr>
            <a:endParaRPr lang="cs-CZ" sz="4400" dirty="0" smtClean="0"/>
          </a:p>
          <a:p>
            <a:pPr>
              <a:buNone/>
            </a:pPr>
            <a:endParaRPr lang="cs-CZ" b="1" dirty="0" smtClean="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pic>
        <p:nvPicPr>
          <p:cNvPr id="3074" name="Picture 2" descr="C:\Temp\Dočasné soubory Internetu\Content.IE5\JU2LUQQP\MC900441734[1].png"/>
          <p:cNvPicPr>
            <a:picLocks noChangeAspect="1" noChangeArrowheads="1"/>
          </p:cNvPicPr>
          <p:nvPr/>
        </p:nvPicPr>
        <p:blipFill>
          <a:blip r:embed="rId2" cstate="print"/>
          <a:srcRect/>
          <a:stretch>
            <a:fillRect/>
          </a:stretch>
        </p:blipFill>
        <p:spPr bwMode="auto">
          <a:xfrm>
            <a:off x="5076056" y="2492896"/>
            <a:ext cx="3672408" cy="3672408"/>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solidFill>
            <a:schemeClr val="accent2">
              <a:lumMod val="40000"/>
              <a:lumOff val="60000"/>
            </a:schemeClr>
          </a:solidFill>
          <a:effectLst>
            <a:glow rad="228600">
              <a:schemeClr val="accent5">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r>
              <a:rPr lang="cs-CZ" b="1" dirty="0" smtClean="0"/>
              <a:t>Matrika</a:t>
            </a:r>
            <a:endParaRPr lang="cs-CZ" sz="2700" b="1" dirty="0"/>
          </a:p>
        </p:txBody>
      </p:sp>
      <p:sp>
        <p:nvSpPr>
          <p:cNvPr id="3" name="Zástupný symbol pro obsah 2"/>
          <p:cNvSpPr>
            <a:spLocks noGrp="1"/>
          </p:cNvSpPr>
          <p:nvPr>
            <p:ph idx="1"/>
          </p:nvPr>
        </p:nvSpPr>
        <p:spPr>
          <a:xfrm>
            <a:off x="611560" y="1556792"/>
            <a:ext cx="8229600" cy="5301208"/>
          </a:xfrm>
          <a:solidFill>
            <a:schemeClr val="accent2">
              <a:lumMod val="40000"/>
              <a:lumOff val="60000"/>
            </a:schemeClr>
          </a:solidFill>
          <a:effectLst>
            <a:glow rad="228600">
              <a:schemeClr val="accent5">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fontScale="92500" lnSpcReduction="20000"/>
          </a:bodyPr>
          <a:lstStyle/>
          <a:p>
            <a:pPr>
              <a:buNone/>
            </a:pPr>
            <a:r>
              <a:rPr lang="cs-CZ" dirty="0" smtClean="0"/>
              <a:t>Matrika je úřední seznam:</a:t>
            </a:r>
          </a:p>
          <a:p>
            <a:r>
              <a:rPr lang="cs-CZ" sz="4200" dirty="0" smtClean="0"/>
              <a:t>narození</a:t>
            </a:r>
          </a:p>
          <a:p>
            <a:r>
              <a:rPr lang="cs-CZ" sz="4200" dirty="0" smtClean="0"/>
              <a:t>polností</a:t>
            </a:r>
          </a:p>
          <a:p>
            <a:r>
              <a:rPr lang="cs-CZ" sz="4200" dirty="0" smtClean="0"/>
              <a:t>sňatků </a:t>
            </a:r>
          </a:p>
          <a:p>
            <a:r>
              <a:rPr lang="cs-CZ" sz="4200" dirty="0" smtClean="0"/>
              <a:t>statků </a:t>
            </a:r>
          </a:p>
          <a:p>
            <a:r>
              <a:rPr lang="cs-CZ" sz="4200" dirty="0" smtClean="0"/>
              <a:t>registrovaných partnerství</a:t>
            </a:r>
          </a:p>
          <a:p>
            <a:r>
              <a:rPr lang="cs-CZ" sz="4200" dirty="0" smtClean="0"/>
              <a:t>rybníků</a:t>
            </a:r>
          </a:p>
          <a:p>
            <a:r>
              <a:rPr lang="cs-CZ" sz="4200" dirty="0" smtClean="0"/>
              <a:t>úmrtí</a:t>
            </a:r>
            <a:endParaRPr lang="cs-CZ" dirty="0" smtClean="0"/>
          </a:p>
          <a:p>
            <a:pPr>
              <a:buNone/>
            </a:pPr>
            <a:r>
              <a:rPr lang="cs-CZ" dirty="0" smtClean="0"/>
              <a:t>					(</a:t>
            </a:r>
            <a:r>
              <a:rPr lang="cs-CZ" sz="2400" dirty="0" smtClean="0"/>
              <a:t>Špatné údaje škrtni skrytým perem.)</a:t>
            </a:r>
          </a:p>
          <a:p>
            <a:pPr>
              <a:buNone/>
            </a:pPr>
            <a:endParaRPr lang="cs-CZ" sz="4400" dirty="0" smtClean="0"/>
          </a:p>
          <a:p>
            <a:pPr>
              <a:buNone/>
            </a:pPr>
            <a:endParaRPr lang="cs-CZ" b="1" dirty="0" smtClean="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
        <p:nvSpPr>
          <p:cNvPr id="6" name="Šipka doleva 5"/>
          <p:cNvSpPr/>
          <p:nvPr/>
        </p:nvSpPr>
        <p:spPr>
          <a:xfrm>
            <a:off x="1619672" y="6237312"/>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solidFill>
            <a:schemeClr val="accent2">
              <a:lumMod val="40000"/>
              <a:lumOff val="60000"/>
            </a:schemeClr>
          </a:solidFill>
          <a:effectLst>
            <a:glow rad="228600">
              <a:schemeClr val="accent5">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r>
              <a:rPr lang="cs-CZ" b="1" dirty="0" smtClean="0"/>
              <a:t>Vítání občánků</a:t>
            </a:r>
            <a:endParaRPr lang="cs-CZ" sz="2700" b="1" dirty="0"/>
          </a:p>
        </p:txBody>
      </p:sp>
      <p:sp>
        <p:nvSpPr>
          <p:cNvPr id="3" name="Zástupný symbol pro obsah 2"/>
          <p:cNvSpPr>
            <a:spLocks noGrp="1"/>
          </p:cNvSpPr>
          <p:nvPr>
            <p:ph idx="1"/>
          </p:nvPr>
        </p:nvSpPr>
        <p:spPr>
          <a:xfrm>
            <a:off x="611560" y="1556792"/>
            <a:ext cx="8229600" cy="4896544"/>
          </a:xfrm>
          <a:solidFill>
            <a:schemeClr val="accent2">
              <a:lumMod val="40000"/>
              <a:lumOff val="60000"/>
            </a:schemeClr>
          </a:solidFill>
          <a:effectLst>
            <a:glow rad="228600">
              <a:schemeClr val="accent5">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r>
              <a:rPr lang="cs-CZ" sz="2800" dirty="0" smtClean="0"/>
              <a:t>Na městském úřadě se koná vítání občánků.</a:t>
            </a:r>
          </a:p>
          <a:p>
            <a:r>
              <a:rPr lang="cs-CZ" sz="2800" dirty="0" smtClean="0"/>
              <a:t> </a:t>
            </a:r>
            <a:endParaRPr lang="cs-CZ" sz="2400" dirty="0" smtClean="0"/>
          </a:p>
          <a:p>
            <a:pPr>
              <a:buNone/>
            </a:pPr>
            <a:endParaRPr lang="cs-CZ" sz="4400" dirty="0" smtClean="0"/>
          </a:p>
          <a:p>
            <a:pPr>
              <a:buNone/>
            </a:pPr>
            <a:endParaRPr lang="cs-CZ" b="1" dirty="0" smtClean="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
        <p:nvSpPr>
          <p:cNvPr id="6" name="Zaoblený obdélník 5"/>
          <p:cNvSpPr/>
          <p:nvPr/>
        </p:nvSpPr>
        <p:spPr>
          <a:xfrm>
            <a:off x="683568" y="2060848"/>
            <a:ext cx="2808312" cy="72008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cs-CZ" dirty="0" smtClean="0"/>
              <a:t>Občánku vítej!!!</a:t>
            </a:r>
          </a:p>
          <a:p>
            <a:pPr algn="ctr"/>
            <a:r>
              <a:rPr lang="cs-CZ" sz="1400" dirty="0" smtClean="0"/>
              <a:t>(Klikni myší!)</a:t>
            </a:r>
            <a:endParaRPr lang="cs-CZ" sz="1400" dirty="0"/>
          </a:p>
        </p:txBody>
      </p:sp>
      <p:pic>
        <p:nvPicPr>
          <p:cNvPr id="4098" name="Picture 2" descr="C:\Temp\Dočasné soubory Internetu\Content.IE5\44BTR92M\MP900448741[1].jpg"/>
          <p:cNvPicPr>
            <a:picLocks noChangeAspect="1" noChangeArrowheads="1"/>
          </p:cNvPicPr>
          <p:nvPr/>
        </p:nvPicPr>
        <p:blipFill>
          <a:blip r:embed="rId2" cstate="print"/>
          <a:srcRect/>
          <a:stretch>
            <a:fillRect/>
          </a:stretch>
        </p:blipFill>
        <p:spPr bwMode="auto">
          <a:xfrm>
            <a:off x="3707904" y="2132856"/>
            <a:ext cx="4919531" cy="3689648"/>
          </a:xfrm>
          <a:prstGeom prst="rect">
            <a:avLst/>
          </a:prstGeom>
          <a:noFill/>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additive="base">
                                        <p:cTn id="7" dur="5000" fill="hold"/>
                                        <p:tgtEl>
                                          <p:spTgt spid="4098"/>
                                        </p:tgtEl>
                                        <p:attrNameLst>
                                          <p:attrName>ppt_x</p:attrName>
                                        </p:attrNameLst>
                                      </p:cBhvr>
                                      <p:tavLst>
                                        <p:tav tm="0">
                                          <p:val>
                                            <p:strVal val="0-#ppt_w/2"/>
                                          </p:val>
                                        </p:tav>
                                        <p:tav tm="100000">
                                          <p:val>
                                            <p:strVal val="#ppt_x"/>
                                          </p:val>
                                        </p:tav>
                                      </p:tavLst>
                                    </p:anim>
                                    <p:anim calcmode="lin" valueType="num">
                                      <p:cBhvr additive="base">
                                        <p:cTn id="8" dur="5000" fill="hold"/>
                                        <p:tgtEl>
                                          <p:spTgt spid="4098"/>
                                        </p:tgtEl>
                                        <p:attrNameLst>
                                          <p:attrName>ppt_y</p:attrName>
                                        </p:attrNameLst>
                                      </p:cBhvr>
                                      <p:tavLst>
                                        <p:tav tm="0">
                                          <p:val>
                                            <p:strVal val="0-#ppt_h/2"/>
                                          </p:val>
                                        </p:tav>
                                        <p:tav tm="100000">
                                          <p:val>
                                            <p:strVal val="#ppt_y"/>
                                          </p:val>
                                        </p:tav>
                                      </p:tavLst>
                                    </p:anim>
                                  </p:childTnLst>
                                </p:cTn>
                              </p:par>
                            </p:childTnLst>
                          </p:cTn>
                        </p:par>
                      </p:childTnLst>
                    </p:cTn>
                  </p:par>
                </p:childTnLst>
              </p:cTn>
              <p:nextCondLst>
                <p:cond evt="onClick" delay="0">
                  <p:tgtEl>
                    <p:spTgt spid="6"/>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404664"/>
            <a:ext cx="8229600" cy="864096"/>
          </a:xfrm>
          <a:solidFill>
            <a:schemeClr val="accent2">
              <a:lumMod val="40000"/>
              <a:lumOff val="60000"/>
            </a:schemeClr>
          </a:solidFill>
          <a:effectLst>
            <a:glow rad="228600">
              <a:schemeClr val="accent5">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r>
              <a:rPr lang="cs-CZ" b="1" dirty="0" smtClean="0"/>
              <a:t>Opakování</a:t>
            </a:r>
            <a:endParaRPr lang="cs-CZ" sz="2700" b="1" dirty="0"/>
          </a:p>
        </p:txBody>
      </p:sp>
      <p:sp>
        <p:nvSpPr>
          <p:cNvPr id="3" name="Zástupný symbol pro obsah 2"/>
          <p:cNvSpPr>
            <a:spLocks noGrp="1"/>
          </p:cNvSpPr>
          <p:nvPr>
            <p:ph idx="1"/>
          </p:nvPr>
        </p:nvSpPr>
        <p:spPr>
          <a:xfrm>
            <a:off x="611560" y="1556792"/>
            <a:ext cx="8229600" cy="4896544"/>
          </a:xfrm>
          <a:solidFill>
            <a:schemeClr val="accent2">
              <a:lumMod val="40000"/>
              <a:lumOff val="60000"/>
            </a:schemeClr>
          </a:solidFill>
          <a:effectLst>
            <a:glow rad="228600">
              <a:schemeClr val="accent5">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a:normAutofit/>
          </a:bodyPr>
          <a:lstStyle/>
          <a:p>
            <a:r>
              <a:rPr lang="cs-CZ" sz="2800" dirty="0" smtClean="0"/>
              <a:t>Volby se konají:		a, každé 4 roky</a:t>
            </a:r>
          </a:p>
          <a:p>
            <a:pPr lvl="8">
              <a:buNone/>
            </a:pPr>
            <a:r>
              <a:rPr lang="cs-CZ" sz="2800" dirty="0"/>
              <a:t>b</a:t>
            </a:r>
            <a:r>
              <a:rPr lang="cs-CZ" sz="2800" dirty="0" smtClean="0"/>
              <a:t>, každých 8 let</a:t>
            </a:r>
          </a:p>
          <a:p>
            <a:pPr lvl="4">
              <a:buNone/>
            </a:pPr>
            <a:r>
              <a:rPr lang="cs-CZ" sz="1600" dirty="0" smtClean="0"/>
              <a:t>			</a:t>
            </a:r>
          </a:p>
          <a:p>
            <a:r>
              <a:rPr lang="cs-CZ" sz="2800" dirty="0" smtClean="0"/>
              <a:t>O skládky se stará:	a, starosta</a:t>
            </a:r>
          </a:p>
          <a:p>
            <a:pPr lvl="8">
              <a:buNone/>
            </a:pPr>
            <a:r>
              <a:rPr lang="cs-CZ" sz="2800" dirty="0" smtClean="0"/>
              <a:t>b, odbor životního prostředí</a:t>
            </a:r>
          </a:p>
          <a:p>
            <a:endParaRPr lang="cs-CZ" sz="2800" dirty="0" smtClean="0"/>
          </a:p>
          <a:p>
            <a:r>
              <a:rPr lang="cs-CZ" sz="2800" dirty="0" smtClean="0"/>
              <a:t>Živnostenský list vydává :	a, živnostenský odbor</a:t>
            </a:r>
          </a:p>
          <a:p>
            <a:pPr lvl="8">
              <a:buNone/>
            </a:pPr>
            <a:r>
              <a:rPr lang="cs-CZ" sz="2800" dirty="0" smtClean="0"/>
              <a:t> 		b, farář</a:t>
            </a:r>
          </a:p>
          <a:p>
            <a:pPr>
              <a:buNone/>
            </a:pPr>
            <a:r>
              <a:rPr lang="cs-CZ" sz="2400" dirty="0" smtClean="0"/>
              <a:t>(Špatné odpovědi škrtni skrytým perem.)</a:t>
            </a:r>
          </a:p>
          <a:p>
            <a:pPr>
              <a:buNone/>
            </a:pPr>
            <a:endParaRPr lang="cs-CZ" sz="4400" dirty="0" smtClean="0"/>
          </a:p>
          <a:p>
            <a:pPr>
              <a:buNone/>
            </a:pPr>
            <a:endParaRPr lang="cs-CZ" b="1" dirty="0" smtClean="0"/>
          </a:p>
        </p:txBody>
      </p:sp>
      <p:cxnSp>
        <p:nvCxnSpPr>
          <p:cNvPr id="18" name="Přímá spojovací čára 17"/>
          <p:cNvCxnSpPr/>
          <p:nvPr/>
        </p:nvCxnSpPr>
        <p:spPr>
          <a:xfrm flipH="1" flipV="1">
            <a:off x="2606080" y="3623320"/>
            <a:ext cx="21704" cy="21704"/>
          </a:xfrm>
          <a:prstGeom prst="line">
            <a:avLst/>
          </a:prstGeom>
        </p:spPr>
        <p:style>
          <a:lnRef idx="1">
            <a:schemeClr val="accent1"/>
          </a:lnRef>
          <a:fillRef idx="0">
            <a:schemeClr val="accent1"/>
          </a:fillRef>
          <a:effectRef idx="0">
            <a:schemeClr val="accent1"/>
          </a:effectRef>
          <a:fontRef idx="minor">
            <a:schemeClr val="tx1"/>
          </a:fontRef>
        </p:style>
      </p:cxnSp>
      <p:sp>
        <p:nvSpPr>
          <p:cNvPr id="6" name="Šipka doleva 5"/>
          <p:cNvSpPr/>
          <p:nvPr/>
        </p:nvSpPr>
        <p:spPr>
          <a:xfrm>
            <a:off x="1619672" y="6237312"/>
            <a:ext cx="2232248" cy="62068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1600" dirty="0" smtClean="0"/>
              <a:t>Použij skryté pero!</a:t>
            </a:r>
            <a:endParaRPr lang="cs-CZ" sz="16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79512" y="332656"/>
            <a:ext cx="8568952" cy="3016210"/>
          </a:xfrm>
          <a:prstGeom prst="rect">
            <a:avLst/>
          </a:prstGeom>
          <a:noFill/>
        </p:spPr>
        <p:txBody>
          <a:bodyPr wrap="square" rtlCol="0">
            <a:spAutoFit/>
          </a:bodyPr>
          <a:lstStyle/>
          <a:p>
            <a:r>
              <a:rPr lang="cs-CZ" sz="1400" dirty="0" smtClean="0"/>
              <a:t>Zdroje obrázků:</a:t>
            </a:r>
          </a:p>
          <a:p>
            <a:r>
              <a:rPr lang="cs-CZ" sz="1400" dirty="0" smtClean="0">
                <a:hlinkClick r:id="rId2"/>
              </a:rPr>
              <a:t>http://office.</a:t>
            </a:r>
            <a:r>
              <a:rPr lang="cs-CZ" sz="1400" dirty="0" err="1" smtClean="0">
                <a:hlinkClick r:id="rId2"/>
              </a:rPr>
              <a:t>microsoft.com</a:t>
            </a:r>
            <a:r>
              <a:rPr lang="cs-CZ" sz="1400" dirty="0" smtClean="0">
                <a:hlinkClick r:id="rId2"/>
              </a:rPr>
              <a:t>/klipart</a:t>
            </a:r>
            <a:endParaRPr lang="cs-CZ" sz="1400"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a:p>
            <a:endParaRPr lang="cs-CZ" dirty="0" smtClean="0"/>
          </a:p>
        </p:txBody>
      </p:sp>
      <p:sp>
        <p:nvSpPr>
          <p:cNvPr id="3" name="Obdélník 2"/>
          <p:cNvSpPr/>
          <p:nvPr/>
        </p:nvSpPr>
        <p:spPr>
          <a:xfrm>
            <a:off x="611560" y="3068960"/>
            <a:ext cx="8208912" cy="646331"/>
          </a:xfrm>
          <a:prstGeom prst="rect">
            <a:avLst/>
          </a:prstGeom>
        </p:spPr>
        <p:txBody>
          <a:bodyPr wrap="square">
            <a:spAutoFit/>
          </a:bodyPr>
          <a:lstStyle/>
          <a:p>
            <a:endParaRPr lang="cs-CZ" b="1" dirty="0" smtClean="0"/>
          </a:p>
          <a:p>
            <a:endParaRPr lang="cs-CZ"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461</Words>
  <Application>Microsoft Office PowerPoint</Application>
  <PresentationFormat>Předvádění na obrazovce (4:3)</PresentationFormat>
  <Paragraphs>136</Paragraphs>
  <Slides>14</Slides>
  <Notes>0</Notes>
  <HiddenSlides>0</HiddenSlides>
  <MMClips>0</MMClips>
  <ScaleCrop>false</ScaleCrop>
  <HeadingPairs>
    <vt:vector size="4" baseType="variant">
      <vt:variant>
        <vt:lpstr>Motiv</vt:lpstr>
      </vt:variant>
      <vt:variant>
        <vt:i4>1</vt:i4>
      </vt:variant>
      <vt:variant>
        <vt:lpstr>Nadpisy snímků</vt:lpstr>
      </vt:variant>
      <vt:variant>
        <vt:i4>14</vt:i4>
      </vt:variant>
    </vt:vector>
  </HeadingPairs>
  <TitlesOfParts>
    <vt:vector size="15" baseType="lpstr">
      <vt:lpstr>Motiv sady Office</vt:lpstr>
      <vt:lpstr>Městský úřad VY_32_INOVACE_1B_03 Číslo projektu: CZ.1.07/1.4.00/21.1101</vt:lpstr>
      <vt:lpstr>Prezentace aplikace PowerPoint</vt:lpstr>
      <vt:lpstr>Městský úřad</vt:lpstr>
      <vt:lpstr>Prezentace aplikace PowerPoint</vt:lpstr>
      <vt:lpstr>Starosta </vt:lpstr>
      <vt:lpstr>Pamatuješ si?</vt:lpstr>
      <vt:lpstr>Civilní sňatek</vt:lpstr>
      <vt:lpstr>Městský úřad</vt:lpstr>
      <vt:lpstr>Městský úřad</vt:lpstr>
      <vt:lpstr>Matrika</vt:lpstr>
      <vt:lpstr>Matrika</vt:lpstr>
      <vt:lpstr>Vítání občánků</vt:lpstr>
      <vt:lpstr>Opakování</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Městský úřad VY_32_INOVACE_1B_03 Číslo projektu: CZ.1.07/1.5.00/34.1056</dc:title>
  <dc:creator>Iva</dc:creator>
  <cp:lastModifiedBy>uzivatel</cp:lastModifiedBy>
  <cp:revision>3</cp:revision>
  <dcterms:created xsi:type="dcterms:W3CDTF">2011-08-03T12:43:17Z</dcterms:created>
  <dcterms:modified xsi:type="dcterms:W3CDTF">2013-01-25T10:47:40Z</dcterms:modified>
</cp:coreProperties>
</file>