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F061F1-25AE-4957-945E-436FB0D5EDCF}" type="doc">
      <dgm:prSet loTypeId="urn:microsoft.com/office/officeart/2005/8/layout/target1" loCatId="relationship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4334ECB7-813A-45C2-AD8F-006F74B244A0}">
      <dgm:prSet/>
      <dgm:spPr/>
      <dgm:t>
        <a:bodyPr/>
        <a:lstStyle/>
        <a:p>
          <a:pPr rtl="0"/>
          <a:r>
            <a:rPr lang="cs-CZ" b="1" dirty="0" smtClean="0"/>
            <a:t>autobusová doprava</a:t>
          </a:r>
          <a:endParaRPr lang="cs-CZ" b="1" dirty="0"/>
        </a:p>
      </dgm:t>
    </dgm:pt>
    <dgm:pt modelId="{1EFAFC3D-3FDC-4397-9D05-85B378B4622A}" type="parTrans" cxnId="{32E69A4D-D5B7-47EF-AD73-255239C9BF28}">
      <dgm:prSet/>
      <dgm:spPr/>
      <dgm:t>
        <a:bodyPr/>
        <a:lstStyle/>
        <a:p>
          <a:endParaRPr lang="cs-CZ"/>
        </a:p>
      </dgm:t>
    </dgm:pt>
    <dgm:pt modelId="{54275240-266D-47AD-A03B-592FE6586000}" type="sibTrans" cxnId="{32E69A4D-D5B7-47EF-AD73-255239C9BF28}">
      <dgm:prSet/>
      <dgm:spPr/>
      <dgm:t>
        <a:bodyPr/>
        <a:lstStyle/>
        <a:p>
          <a:endParaRPr lang="cs-CZ"/>
        </a:p>
      </dgm:t>
    </dgm:pt>
    <dgm:pt modelId="{034FECD6-5CEC-4800-BC6D-2EE1622D2B91}">
      <dgm:prSet/>
      <dgm:spPr/>
      <dgm:t>
        <a:bodyPr/>
        <a:lstStyle/>
        <a:p>
          <a:pPr rtl="0"/>
          <a:r>
            <a:rPr lang="cs-CZ" b="1" dirty="0" smtClean="0"/>
            <a:t>letecká doprava</a:t>
          </a:r>
          <a:endParaRPr lang="cs-CZ" b="1" dirty="0"/>
        </a:p>
      </dgm:t>
    </dgm:pt>
    <dgm:pt modelId="{E1FE0DE5-48CB-4D9C-9557-B75E03615CAB}" type="parTrans" cxnId="{713589B7-4ECB-47C3-A760-DA26F89F9A52}">
      <dgm:prSet/>
      <dgm:spPr/>
      <dgm:t>
        <a:bodyPr/>
        <a:lstStyle/>
        <a:p>
          <a:endParaRPr lang="cs-CZ"/>
        </a:p>
      </dgm:t>
    </dgm:pt>
    <dgm:pt modelId="{4AEC1EF2-028E-42C9-BC3C-561026FBF61A}" type="sibTrans" cxnId="{713589B7-4ECB-47C3-A760-DA26F89F9A52}">
      <dgm:prSet/>
      <dgm:spPr/>
      <dgm:t>
        <a:bodyPr/>
        <a:lstStyle/>
        <a:p>
          <a:endParaRPr lang="cs-CZ"/>
        </a:p>
      </dgm:t>
    </dgm:pt>
    <dgm:pt modelId="{02018B0B-6068-4DE4-88CE-D53B8B867384}">
      <dgm:prSet/>
      <dgm:spPr/>
      <dgm:t>
        <a:bodyPr/>
        <a:lstStyle/>
        <a:p>
          <a:pPr rtl="0"/>
          <a:r>
            <a:rPr lang="cs-CZ" b="1" dirty="0" smtClean="0"/>
            <a:t>automobilová doprava</a:t>
          </a:r>
          <a:endParaRPr lang="cs-CZ" b="1" dirty="0"/>
        </a:p>
      </dgm:t>
    </dgm:pt>
    <dgm:pt modelId="{0D8F2A24-F667-44C6-AEC0-628858AE59D5}" type="parTrans" cxnId="{4347D4BB-9485-41DA-955C-A7CED14209DD}">
      <dgm:prSet/>
      <dgm:spPr/>
      <dgm:t>
        <a:bodyPr/>
        <a:lstStyle/>
        <a:p>
          <a:endParaRPr lang="cs-CZ"/>
        </a:p>
      </dgm:t>
    </dgm:pt>
    <dgm:pt modelId="{75026668-E36A-4A4A-BD0E-64AC12B6B7A3}" type="sibTrans" cxnId="{4347D4BB-9485-41DA-955C-A7CED14209DD}">
      <dgm:prSet/>
      <dgm:spPr/>
      <dgm:t>
        <a:bodyPr/>
        <a:lstStyle/>
        <a:p>
          <a:endParaRPr lang="cs-CZ"/>
        </a:p>
      </dgm:t>
    </dgm:pt>
    <dgm:pt modelId="{EA5551F1-6724-41FB-BC63-4ED658E8F69C}">
      <dgm:prSet/>
      <dgm:spPr/>
      <dgm:t>
        <a:bodyPr/>
        <a:lstStyle/>
        <a:p>
          <a:pPr rtl="0"/>
          <a:r>
            <a:rPr lang="cs-CZ" b="1" dirty="0" smtClean="0"/>
            <a:t>vlaková doprava </a:t>
          </a:r>
          <a:endParaRPr lang="cs-CZ" b="1" dirty="0"/>
        </a:p>
      </dgm:t>
    </dgm:pt>
    <dgm:pt modelId="{C281DCEC-2CA1-4877-A50A-86D7A57FC31A}" type="parTrans" cxnId="{E7F68433-D585-402F-96ED-9BBBF5F1CEB9}">
      <dgm:prSet/>
      <dgm:spPr/>
      <dgm:t>
        <a:bodyPr/>
        <a:lstStyle/>
        <a:p>
          <a:endParaRPr lang="cs-CZ"/>
        </a:p>
      </dgm:t>
    </dgm:pt>
    <dgm:pt modelId="{A5885D33-7217-459A-99D7-178040132AEE}" type="sibTrans" cxnId="{E7F68433-D585-402F-96ED-9BBBF5F1CEB9}">
      <dgm:prSet/>
      <dgm:spPr/>
      <dgm:t>
        <a:bodyPr/>
        <a:lstStyle/>
        <a:p>
          <a:endParaRPr lang="cs-CZ"/>
        </a:p>
      </dgm:t>
    </dgm:pt>
    <dgm:pt modelId="{93E500FF-FF69-4C7F-B01C-19AFB65BFDC1}" type="pres">
      <dgm:prSet presAssocID="{7DF061F1-25AE-4957-945E-436FB0D5EDCF}" presName="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4FEA2C-B38B-4E0E-81BE-E848BD293E1B}" type="pres">
      <dgm:prSet presAssocID="{4334ECB7-813A-45C2-AD8F-006F74B244A0}" presName="circle1" presStyleLbl="lnNode1" presStyleIdx="0" presStyleCnt="4"/>
      <dgm:spPr/>
    </dgm:pt>
    <dgm:pt modelId="{7DA6A4C3-0C70-4211-A0E8-AF8FD268F791}" type="pres">
      <dgm:prSet presAssocID="{4334ECB7-813A-45C2-AD8F-006F74B244A0}" presName="text1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DCF2FC-8647-4351-8FBB-BDE156E68A1D}" type="pres">
      <dgm:prSet presAssocID="{4334ECB7-813A-45C2-AD8F-006F74B244A0}" presName="line1" presStyleLbl="callout" presStyleIdx="0" presStyleCnt="8"/>
      <dgm:spPr/>
    </dgm:pt>
    <dgm:pt modelId="{516DD77C-556C-41A5-BC4F-D29EF23FCACE}" type="pres">
      <dgm:prSet presAssocID="{4334ECB7-813A-45C2-AD8F-006F74B244A0}" presName="d1" presStyleLbl="callout" presStyleIdx="1" presStyleCnt="8"/>
      <dgm:spPr/>
    </dgm:pt>
    <dgm:pt modelId="{7004AC86-6D92-4E97-913C-4AD969D55F70}" type="pres">
      <dgm:prSet presAssocID="{034FECD6-5CEC-4800-BC6D-2EE1622D2B91}" presName="circle2" presStyleLbl="lnNode1" presStyleIdx="1" presStyleCnt="4"/>
      <dgm:spPr/>
    </dgm:pt>
    <dgm:pt modelId="{D1CAAF9F-441D-4337-AE35-E25F84958644}" type="pres">
      <dgm:prSet presAssocID="{034FECD6-5CEC-4800-BC6D-2EE1622D2B91}" presName="text2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3AD675-41C8-416E-99C5-36A6A0D2C37E}" type="pres">
      <dgm:prSet presAssocID="{034FECD6-5CEC-4800-BC6D-2EE1622D2B91}" presName="line2" presStyleLbl="callout" presStyleIdx="2" presStyleCnt="8"/>
      <dgm:spPr/>
    </dgm:pt>
    <dgm:pt modelId="{BC576774-92B1-4E94-86AE-91C9E7369143}" type="pres">
      <dgm:prSet presAssocID="{034FECD6-5CEC-4800-BC6D-2EE1622D2B91}" presName="d2" presStyleLbl="callout" presStyleIdx="3" presStyleCnt="8"/>
      <dgm:spPr/>
    </dgm:pt>
    <dgm:pt modelId="{9E69A559-510B-4371-94DF-C7F78D26C975}" type="pres">
      <dgm:prSet presAssocID="{02018B0B-6068-4DE4-88CE-D53B8B867384}" presName="circle3" presStyleLbl="lnNode1" presStyleIdx="2" presStyleCnt="4"/>
      <dgm:spPr/>
    </dgm:pt>
    <dgm:pt modelId="{5BB245B4-4137-4D6D-A1B6-A755A152F176}" type="pres">
      <dgm:prSet presAssocID="{02018B0B-6068-4DE4-88CE-D53B8B867384}" presName="text3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8BF553-A1C4-4B80-AB7A-A314C616BA35}" type="pres">
      <dgm:prSet presAssocID="{02018B0B-6068-4DE4-88CE-D53B8B867384}" presName="line3" presStyleLbl="callout" presStyleIdx="4" presStyleCnt="8"/>
      <dgm:spPr/>
    </dgm:pt>
    <dgm:pt modelId="{C04C0619-5D7C-46B7-A285-C60055DFDD17}" type="pres">
      <dgm:prSet presAssocID="{02018B0B-6068-4DE4-88CE-D53B8B867384}" presName="d3" presStyleLbl="callout" presStyleIdx="5" presStyleCnt="8"/>
      <dgm:spPr/>
    </dgm:pt>
    <dgm:pt modelId="{11E252AB-6962-45C3-91AA-D57ABEE09283}" type="pres">
      <dgm:prSet presAssocID="{EA5551F1-6724-41FB-BC63-4ED658E8F69C}" presName="circle4" presStyleLbl="lnNode1" presStyleIdx="3" presStyleCnt="4"/>
      <dgm:spPr/>
    </dgm:pt>
    <dgm:pt modelId="{2CBB70A1-5FF2-47E8-A47F-96EDE4F402D8}" type="pres">
      <dgm:prSet presAssocID="{EA5551F1-6724-41FB-BC63-4ED658E8F69C}" presName="text4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0899BC-D1F6-491C-A20E-0FCECD593B4D}" type="pres">
      <dgm:prSet presAssocID="{EA5551F1-6724-41FB-BC63-4ED658E8F69C}" presName="line4" presStyleLbl="callout" presStyleIdx="6" presStyleCnt="8"/>
      <dgm:spPr/>
    </dgm:pt>
    <dgm:pt modelId="{821B6849-7AF1-4BA0-AF46-53D93BCD1DDA}" type="pres">
      <dgm:prSet presAssocID="{EA5551F1-6724-41FB-BC63-4ED658E8F69C}" presName="d4" presStyleLbl="callout" presStyleIdx="7" presStyleCnt="8"/>
      <dgm:spPr/>
    </dgm:pt>
  </dgm:ptLst>
  <dgm:cxnLst>
    <dgm:cxn modelId="{2C95A788-8E3E-4E47-9D92-C697E1F3EF5D}" type="presOf" srcId="{02018B0B-6068-4DE4-88CE-D53B8B867384}" destId="{5BB245B4-4137-4D6D-A1B6-A755A152F176}" srcOrd="0" destOrd="0" presId="urn:microsoft.com/office/officeart/2005/8/layout/target1"/>
    <dgm:cxn modelId="{E96F9331-4476-49D7-877F-0895828F5DA9}" type="presOf" srcId="{034FECD6-5CEC-4800-BC6D-2EE1622D2B91}" destId="{D1CAAF9F-441D-4337-AE35-E25F84958644}" srcOrd="0" destOrd="0" presId="urn:microsoft.com/office/officeart/2005/8/layout/target1"/>
    <dgm:cxn modelId="{FD9E6BF8-8E84-4E75-815F-3283D3D035F2}" type="presOf" srcId="{7DF061F1-25AE-4957-945E-436FB0D5EDCF}" destId="{93E500FF-FF69-4C7F-B01C-19AFB65BFDC1}" srcOrd="0" destOrd="0" presId="urn:microsoft.com/office/officeart/2005/8/layout/target1"/>
    <dgm:cxn modelId="{400ED95C-A68F-4831-9D0B-1FD37BE8E723}" type="presOf" srcId="{4334ECB7-813A-45C2-AD8F-006F74B244A0}" destId="{7DA6A4C3-0C70-4211-A0E8-AF8FD268F791}" srcOrd="0" destOrd="0" presId="urn:microsoft.com/office/officeart/2005/8/layout/target1"/>
    <dgm:cxn modelId="{4347D4BB-9485-41DA-955C-A7CED14209DD}" srcId="{7DF061F1-25AE-4957-945E-436FB0D5EDCF}" destId="{02018B0B-6068-4DE4-88CE-D53B8B867384}" srcOrd="2" destOrd="0" parTransId="{0D8F2A24-F667-44C6-AEC0-628858AE59D5}" sibTransId="{75026668-E36A-4A4A-BD0E-64AC12B6B7A3}"/>
    <dgm:cxn modelId="{4E825BE4-EAB4-4A0E-8899-CD28F13B751C}" type="presOf" srcId="{EA5551F1-6724-41FB-BC63-4ED658E8F69C}" destId="{2CBB70A1-5FF2-47E8-A47F-96EDE4F402D8}" srcOrd="0" destOrd="0" presId="urn:microsoft.com/office/officeart/2005/8/layout/target1"/>
    <dgm:cxn modelId="{32E69A4D-D5B7-47EF-AD73-255239C9BF28}" srcId="{7DF061F1-25AE-4957-945E-436FB0D5EDCF}" destId="{4334ECB7-813A-45C2-AD8F-006F74B244A0}" srcOrd="0" destOrd="0" parTransId="{1EFAFC3D-3FDC-4397-9D05-85B378B4622A}" sibTransId="{54275240-266D-47AD-A03B-592FE6586000}"/>
    <dgm:cxn modelId="{713589B7-4ECB-47C3-A760-DA26F89F9A52}" srcId="{7DF061F1-25AE-4957-945E-436FB0D5EDCF}" destId="{034FECD6-5CEC-4800-BC6D-2EE1622D2B91}" srcOrd="1" destOrd="0" parTransId="{E1FE0DE5-48CB-4D9C-9557-B75E03615CAB}" sibTransId="{4AEC1EF2-028E-42C9-BC3C-561026FBF61A}"/>
    <dgm:cxn modelId="{E7F68433-D585-402F-96ED-9BBBF5F1CEB9}" srcId="{7DF061F1-25AE-4957-945E-436FB0D5EDCF}" destId="{EA5551F1-6724-41FB-BC63-4ED658E8F69C}" srcOrd="3" destOrd="0" parTransId="{C281DCEC-2CA1-4877-A50A-86D7A57FC31A}" sibTransId="{A5885D33-7217-459A-99D7-178040132AEE}"/>
    <dgm:cxn modelId="{FD04BC59-624E-47AB-90DE-6E46C43F860D}" type="presParOf" srcId="{93E500FF-FF69-4C7F-B01C-19AFB65BFDC1}" destId="{724FEA2C-B38B-4E0E-81BE-E848BD293E1B}" srcOrd="0" destOrd="0" presId="urn:microsoft.com/office/officeart/2005/8/layout/target1"/>
    <dgm:cxn modelId="{70E7EAC7-AAC4-47FA-8F17-72AB6DF95489}" type="presParOf" srcId="{93E500FF-FF69-4C7F-B01C-19AFB65BFDC1}" destId="{7DA6A4C3-0C70-4211-A0E8-AF8FD268F791}" srcOrd="1" destOrd="0" presId="urn:microsoft.com/office/officeart/2005/8/layout/target1"/>
    <dgm:cxn modelId="{21ECA683-F84F-460C-ABFB-CBA6C25D3A7F}" type="presParOf" srcId="{93E500FF-FF69-4C7F-B01C-19AFB65BFDC1}" destId="{42DCF2FC-8647-4351-8FBB-BDE156E68A1D}" srcOrd="2" destOrd="0" presId="urn:microsoft.com/office/officeart/2005/8/layout/target1"/>
    <dgm:cxn modelId="{C8F64B69-8C65-4333-AE1C-BF6C5E956A6C}" type="presParOf" srcId="{93E500FF-FF69-4C7F-B01C-19AFB65BFDC1}" destId="{516DD77C-556C-41A5-BC4F-D29EF23FCACE}" srcOrd="3" destOrd="0" presId="urn:microsoft.com/office/officeart/2005/8/layout/target1"/>
    <dgm:cxn modelId="{A46144C0-1788-4DEA-BB53-A225DAFF9F2C}" type="presParOf" srcId="{93E500FF-FF69-4C7F-B01C-19AFB65BFDC1}" destId="{7004AC86-6D92-4E97-913C-4AD969D55F70}" srcOrd="4" destOrd="0" presId="urn:microsoft.com/office/officeart/2005/8/layout/target1"/>
    <dgm:cxn modelId="{C9BC6166-C13B-4FC4-8911-490E9588DA79}" type="presParOf" srcId="{93E500FF-FF69-4C7F-B01C-19AFB65BFDC1}" destId="{D1CAAF9F-441D-4337-AE35-E25F84958644}" srcOrd="5" destOrd="0" presId="urn:microsoft.com/office/officeart/2005/8/layout/target1"/>
    <dgm:cxn modelId="{A2027C35-D4A3-4BD9-82DA-4A46F1DB0811}" type="presParOf" srcId="{93E500FF-FF69-4C7F-B01C-19AFB65BFDC1}" destId="{573AD675-41C8-416E-99C5-36A6A0D2C37E}" srcOrd="6" destOrd="0" presId="urn:microsoft.com/office/officeart/2005/8/layout/target1"/>
    <dgm:cxn modelId="{1BDFD850-B4A1-42B0-9FE7-F2B8046614FC}" type="presParOf" srcId="{93E500FF-FF69-4C7F-B01C-19AFB65BFDC1}" destId="{BC576774-92B1-4E94-86AE-91C9E7369143}" srcOrd="7" destOrd="0" presId="urn:microsoft.com/office/officeart/2005/8/layout/target1"/>
    <dgm:cxn modelId="{A194D310-F842-488D-BF07-9B21092ECF58}" type="presParOf" srcId="{93E500FF-FF69-4C7F-B01C-19AFB65BFDC1}" destId="{9E69A559-510B-4371-94DF-C7F78D26C975}" srcOrd="8" destOrd="0" presId="urn:microsoft.com/office/officeart/2005/8/layout/target1"/>
    <dgm:cxn modelId="{57DAF021-BA4B-420E-8A4C-4B6879FF2469}" type="presParOf" srcId="{93E500FF-FF69-4C7F-B01C-19AFB65BFDC1}" destId="{5BB245B4-4137-4D6D-A1B6-A755A152F176}" srcOrd="9" destOrd="0" presId="urn:microsoft.com/office/officeart/2005/8/layout/target1"/>
    <dgm:cxn modelId="{5778532D-B151-4034-A22B-AE474D8087EE}" type="presParOf" srcId="{93E500FF-FF69-4C7F-B01C-19AFB65BFDC1}" destId="{178BF553-A1C4-4B80-AB7A-A314C616BA35}" srcOrd="10" destOrd="0" presId="urn:microsoft.com/office/officeart/2005/8/layout/target1"/>
    <dgm:cxn modelId="{B7E61688-8925-49EF-A976-A2AE7299BF7E}" type="presParOf" srcId="{93E500FF-FF69-4C7F-B01C-19AFB65BFDC1}" destId="{C04C0619-5D7C-46B7-A285-C60055DFDD17}" srcOrd="11" destOrd="0" presId="urn:microsoft.com/office/officeart/2005/8/layout/target1"/>
    <dgm:cxn modelId="{DB2F8058-8D53-4314-9500-B865C407B899}" type="presParOf" srcId="{93E500FF-FF69-4C7F-B01C-19AFB65BFDC1}" destId="{11E252AB-6962-45C3-91AA-D57ABEE09283}" srcOrd="12" destOrd="0" presId="urn:microsoft.com/office/officeart/2005/8/layout/target1"/>
    <dgm:cxn modelId="{C871CFAF-4784-4BFF-8C23-D683DAA1DD11}" type="presParOf" srcId="{93E500FF-FF69-4C7F-B01C-19AFB65BFDC1}" destId="{2CBB70A1-5FF2-47E8-A47F-96EDE4F402D8}" srcOrd="13" destOrd="0" presId="urn:microsoft.com/office/officeart/2005/8/layout/target1"/>
    <dgm:cxn modelId="{60C08FF1-3E60-4256-9405-BB0DFC7FDAF4}" type="presParOf" srcId="{93E500FF-FF69-4C7F-B01C-19AFB65BFDC1}" destId="{D00899BC-D1F6-491C-A20E-0FCECD593B4D}" srcOrd="14" destOrd="0" presId="urn:microsoft.com/office/officeart/2005/8/layout/target1"/>
    <dgm:cxn modelId="{939C37BD-F59C-4515-B8EC-EF42E761FE26}" type="presParOf" srcId="{93E500FF-FF69-4C7F-B01C-19AFB65BFDC1}" destId="{821B6849-7AF1-4BA0-AF46-53D93BCD1DDA}" srcOrd="15" destOrd="0" presId="urn:microsoft.com/office/officeart/2005/8/layout/target1"/>
  </dgm:cxnLst>
  <dgm:bg>
    <a:solidFill>
      <a:srgbClr val="77D9F7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F061F1-25AE-4957-945E-436FB0D5EDCF}" type="doc">
      <dgm:prSet loTypeId="urn:microsoft.com/office/officeart/2005/8/layout/target1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334ECB7-813A-45C2-AD8F-006F74B244A0}">
      <dgm:prSet/>
      <dgm:spPr/>
      <dgm:t>
        <a:bodyPr/>
        <a:lstStyle/>
        <a:p>
          <a:pPr rtl="0"/>
          <a:endParaRPr lang="cs-CZ" b="1" dirty="0"/>
        </a:p>
      </dgm:t>
    </dgm:pt>
    <dgm:pt modelId="{1EFAFC3D-3FDC-4397-9D05-85B378B4622A}" type="parTrans" cxnId="{32E69A4D-D5B7-47EF-AD73-255239C9BF28}">
      <dgm:prSet/>
      <dgm:spPr/>
      <dgm:t>
        <a:bodyPr/>
        <a:lstStyle/>
        <a:p>
          <a:endParaRPr lang="cs-CZ"/>
        </a:p>
      </dgm:t>
    </dgm:pt>
    <dgm:pt modelId="{54275240-266D-47AD-A03B-592FE6586000}" type="sibTrans" cxnId="{32E69A4D-D5B7-47EF-AD73-255239C9BF28}">
      <dgm:prSet/>
      <dgm:spPr/>
      <dgm:t>
        <a:bodyPr/>
        <a:lstStyle/>
        <a:p>
          <a:endParaRPr lang="cs-CZ"/>
        </a:p>
      </dgm:t>
    </dgm:pt>
    <dgm:pt modelId="{034FECD6-5CEC-4800-BC6D-2EE1622D2B91}">
      <dgm:prSet/>
      <dgm:spPr/>
      <dgm:t>
        <a:bodyPr/>
        <a:lstStyle/>
        <a:p>
          <a:pPr rtl="0"/>
          <a:endParaRPr lang="cs-CZ" b="1" dirty="0"/>
        </a:p>
      </dgm:t>
    </dgm:pt>
    <dgm:pt modelId="{E1FE0DE5-48CB-4D9C-9557-B75E03615CAB}" type="parTrans" cxnId="{713589B7-4ECB-47C3-A760-DA26F89F9A52}">
      <dgm:prSet/>
      <dgm:spPr/>
      <dgm:t>
        <a:bodyPr/>
        <a:lstStyle/>
        <a:p>
          <a:endParaRPr lang="cs-CZ"/>
        </a:p>
      </dgm:t>
    </dgm:pt>
    <dgm:pt modelId="{4AEC1EF2-028E-42C9-BC3C-561026FBF61A}" type="sibTrans" cxnId="{713589B7-4ECB-47C3-A760-DA26F89F9A52}">
      <dgm:prSet/>
      <dgm:spPr/>
      <dgm:t>
        <a:bodyPr/>
        <a:lstStyle/>
        <a:p>
          <a:endParaRPr lang="cs-CZ"/>
        </a:p>
      </dgm:t>
    </dgm:pt>
    <dgm:pt modelId="{02018B0B-6068-4DE4-88CE-D53B8B867384}">
      <dgm:prSet/>
      <dgm:spPr/>
      <dgm:t>
        <a:bodyPr/>
        <a:lstStyle/>
        <a:p>
          <a:pPr rtl="0"/>
          <a:endParaRPr lang="cs-CZ" b="1" dirty="0"/>
        </a:p>
      </dgm:t>
    </dgm:pt>
    <dgm:pt modelId="{0D8F2A24-F667-44C6-AEC0-628858AE59D5}" type="parTrans" cxnId="{4347D4BB-9485-41DA-955C-A7CED14209DD}">
      <dgm:prSet/>
      <dgm:spPr/>
      <dgm:t>
        <a:bodyPr/>
        <a:lstStyle/>
        <a:p>
          <a:endParaRPr lang="cs-CZ"/>
        </a:p>
      </dgm:t>
    </dgm:pt>
    <dgm:pt modelId="{75026668-E36A-4A4A-BD0E-64AC12B6B7A3}" type="sibTrans" cxnId="{4347D4BB-9485-41DA-955C-A7CED14209DD}">
      <dgm:prSet/>
      <dgm:spPr/>
      <dgm:t>
        <a:bodyPr/>
        <a:lstStyle/>
        <a:p>
          <a:endParaRPr lang="cs-CZ"/>
        </a:p>
      </dgm:t>
    </dgm:pt>
    <dgm:pt modelId="{EA5551F1-6724-41FB-BC63-4ED658E8F69C}">
      <dgm:prSet/>
      <dgm:spPr/>
      <dgm:t>
        <a:bodyPr/>
        <a:lstStyle/>
        <a:p>
          <a:pPr rtl="0"/>
          <a:endParaRPr lang="cs-CZ" b="1" dirty="0"/>
        </a:p>
      </dgm:t>
    </dgm:pt>
    <dgm:pt modelId="{C281DCEC-2CA1-4877-A50A-86D7A57FC31A}" type="parTrans" cxnId="{E7F68433-D585-402F-96ED-9BBBF5F1CEB9}">
      <dgm:prSet/>
      <dgm:spPr/>
      <dgm:t>
        <a:bodyPr/>
        <a:lstStyle/>
        <a:p>
          <a:endParaRPr lang="cs-CZ"/>
        </a:p>
      </dgm:t>
    </dgm:pt>
    <dgm:pt modelId="{A5885D33-7217-459A-99D7-178040132AEE}" type="sibTrans" cxnId="{E7F68433-D585-402F-96ED-9BBBF5F1CEB9}">
      <dgm:prSet/>
      <dgm:spPr/>
      <dgm:t>
        <a:bodyPr/>
        <a:lstStyle/>
        <a:p>
          <a:endParaRPr lang="cs-CZ"/>
        </a:p>
      </dgm:t>
    </dgm:pt>
    <dgm:pt modelId="{93E500FF-FF69-4C7F-B01C-19AFB65BFDC1}" type="pres">
      <dgm:prSet presAssocID="{7DF061F1-25AE-4957-945E-436FB0D5EDCF}" presName="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4FEA2C-B38B-4E0E-81BE-E848BD293E1B}" type="pres">
      <dgm:prSet presAssocID="{4334ECB7-813A-45C2-AD8F-006F74B244A0}" presName="circle1" presStyleLbl="lnNode1" presStyleIdx="0" presStyleCnt="4"/>
      <dgm:spPr/>
    </dgm:pt>
    <dgm:pt modelId="{7DA6A4C3-0C70-4211-A0E8-AF8FD268F791}" type="pres">
      <dgm:prSet presAssocID="{4334ECB7-813A-45C2-AD8F-006F74B244A0}" presName="text1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DCF2FC-8647-4351-8FBB-BDE156E68A1D}" type="pres">
      <dgm:prSet presAssocID="{4334ECB7-813A-45C2-AD8F-006F74B244A0}" presName="line1" presStyleLbl="callout" presStyleIdx="0" presStyleCnt="8"/>
      <dgm:spPr/>
    </dgm:pt>
    <dgm:pt modelId="{516DD77C-556C-41A5-BC4F-D29EF23FCACE}" type="pres">
      <dgm:prSet presAssocID="{4334ECB7-813A-45C2-AD8F-006F74B244A0}" presName="d1" presStyleLbl="callout" presStyleIdx="1" presStyleCnt="8"/>
      <dgm:spPr/>
    </dgm:pt>
    <dgm:pt modelId="{7004AC86-6D92-4E97-913C-4AD969D55F70}" type="pres">
      <dgm:prSet presAssocID="{034FECD6-5CEC-4800-BC6D-2EE1622D2B91}" presName="circle2" presStyleLbl="lnNode1" presStyleIdx="1" presStyleCnt="4"/>
      <dgm:spPr/>
    </dgm:pt>
    <dgm:pt modelId="{D1CAAF9F-441D-4337-AE35-E25F84958644}" type="pres">
      <dgm:prSet presAssocID="{034FECD6-5CEC-4800-BC6D-2EE1622D2B91}" presName="text2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3AD675-41C8-416E-99C5-36A6A0D2C37E}" type="pres">
      <dgm:prSet presAssocID="{034FECD6-5CEC-4800-BC6D-2EE1622D2B91}" presName="line2" presStyleLbl="callout" presStyleIdx="2" presStyleCnt="8"/>
      <dgm:spPr/>
    </dgm:pt>
    <dgm:pt modelId="{BC576774-92B1-4E94-86AE-91C9E7369143}" type="pres">
      <dgm:prSet presAssocID="{034FECD6-5CEC-4800-BC6D-2EE1622D2B91}" presName="d2" presStyleLbl="callout" presStyleIdx="3" presStyleCnt="8"/>
      <dgm:spPr/>
    </dgm:pt>
    <dgm:pt modelId="{9E69A559-510B-4371-94DF-C7F78D26C975}" type="pres">
      <dgm:prSet presAssocID="{02018B0B-6068-4DE4-88CE-D53B8B867384}" presName="circle3" presStyleLbl="lnNode1" presStyleIdx="2" presStyleCnt="4"/>
      <dgm:spPr/>
    </dgm:pt>
    <dgm:pt modelId="{5BB245B4-4137-4D6D-A1B6-A755A152F176}" type="pres">
      <dgm:prSet presAssocID="{02018B0B-6068-4DE4-88CE-D53B8B867384}" presName="text3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8BF553-A1C4-4B80-AB7A-A314C616BA35}" type="pres">
      <dgm:prSet presAssocID="{02018B0B-6068-4DE4-88CE-D53B8B867384}" presName="line3" presStyleLbl="callout" presStyleIdx="4" presStyleCnt="8"/>
      <dgm:spPr/>
    </dgm:pt>
    <dgm:pt modelId="{C04C0619-5D7C-46B7-A285-C60055DFDD17}" type="pres">
      <dgm:prSet presAssocID="{02018B0B-6068-4DE4-88CE-D53B8B867384}" presName="d3" presStyleLbl="callout" presStyleIdx="5" presStyleCnt="8"/>
      <dgm:spPr/>
    </dgm:pt>
    <dgm:pt modelId="{11E252AB-6962-45C3-91AA-D57ABEE09283}" type="pres">
      <dgm:prSet presAssocID="{EA5551F1-6724-41FB-BC63-4ED658E8F69C}" presName="circle4" presStyleLbl="lnNode1" presStyleIdx="3" presStyleCnt="4"/>
      <dgm:spPr/>
    </dgm:pt>
    <dgm:pt modelId="{2CBB70A1-5FF2-47E8-A47F-96EDE4F402D8}" type="pres">
      <dgm:prSet presAssocID="{EA5551F1-6724-41FB-BC63-4ED658E8F69C}" presName="text4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0899BC-D1F6-491C-A20E-0FCECD593B4D}" type="pres">
      <dgm:prSet presAssocID="{EA5551F1-6724-41FB-BC63-4ED658E8F69C}" presName="line4" presStyleLbl="callout" presStyleIdx="6" presStyleCnt="8"/>
      <dgm:spPr/>
    </dgm:pt>
    <dgm:pt modelId="{821B6849-7AF1-4BA0-AF46-53D93BCD1DDA}" type="pres">
      <dgm:prSet presAssocID="{EA5551F1-6724-41FB-BC63-4ED658E8F69C}" presName="d4" presStyleLbl="callout" presStyleIdx="7" presStyleCnt="8"/>
      <dgm:spPr/>
    </dgm:pt>
  </dgm:ptLst>
  <dgm:cxnLst>
    <dgm:cxn modelId="{3FF852C8-0638-4E86-9C96-48D86D3FEFF1}" type="presOf" srcId="{EA5551F1-6724-41FB-BC63-4ED658E8F69C}" destId="{2CBB70A1-5FF2-47E8-A47F-96EDE4F402D8}" srcOrd="0" destOrd="0" presId="urn:microsoft.com/office/officeart/2005/8/layout/target1"/>
    <dgm:cxn modelId="{CBA739B0-B891-4513-A90A-9800BCADB1D6}" type="presOf" srcId="{7DF061F1-25AE-4957-945E-436FB0D5EDCF}" destId="{93E500FF-FF69-4C7F-B01C-19AFB65BFDC1}" srcOrd="0" destOrd="0" presId="urn:microsoft.com/office/officeart/2005/8/layout/target1"/>
    <dgm:cxn modelId="{0E15FBC9-A52E-4D0A-BAF6-69E4F6088AB8}" type="presOf" srcId="{4334ECB7-813A-45C2-AD8F-006F74B244A0}" destId="{7DA6A4C3-0C70-4211-A0E8-AF8FD268F791}" srcOrd="0" destOrd="0" presId="urn:microsoft.com/office/officeart/2005/8/layout/target1"/>
    <dgm:cxn modelId="{5FE0F242-58A9-4F86-92E4-A9F2A99835E7}" type="presOf" srcId="{034FECD6-5CEC-4800-BC6D-2EE1622D2B91}" destId="{D1CAAF9F-441D-4337-AE35-E25F84958644}" srcOrd="0" destOrd="0" presId="urn:microsoft.com/office/officeart/2005/8/layout/target1"/>
    <dgm:cxn modelId="{4DFFA7A6-C06A-4352-A61F-44E034777604}" type="presOf" srcId="{02018B0B-6068-4DE4-88CE-D53B8B867384}" destId="{5BB245B4-4137-4D6D-A1B6-A755A152F176}" srcOrd="0" destOrd="0" presId="urn:microsoft.com/office/officeart/2005/8/layout/target1"/>
    <dgm:cxn modelId="{4347D4BB-9485-41DA-955C-A7CED14209DD}" srcId="{7DF061F1-25AE-4957-945E-436FB0D5EDCF}" destId="{02018B0B-6068-4DE4-88CE-D53B8B867384}" srcOrd="2" destOrd="0" parTransId="{0D8F2A24-F667-44C6-AEC0-628858AE59D5}" sibTransId="{75026668-E36A-4A4A-BD0E-64AC12B6B7A3}"/>
    <dgm:cxn modelId="{32E69A4D-D5B7-47EF-AD73-255239C9BF28}" srcId="{7DF061F1-25AE-4957-945E-436FB0D5EDCF}" destId="{4334ECB7-813A-45C2-AD8F-006F74B244A0}" srcOrd="0" destOrd="0" parTransId="{1EFAFC3D-3FDC-4397-9D05-85B378B4622A}" sibTransId="{54275240-266D-47AD-A03B-592FE6586000}"/>
    <dgm:cxn modelId="{713589B7-4ECB-47C3-A760-DA26F89F9A52}" srcId="{7DF061F1-25AE-4957-945E-436FB0D5EDCF}" destId="{034FECD6-5CEC-4800-BC6D-2EE1622D2B91}" srcOrd="1" destOrd="0" parTransId="{E1FE0DE5-48CB-4D9C-9557-B75E03615CAB}" sibTransId="{4AEC1EF2-028E-42C9-BC3C-561026FBF61A}"/>
    <dgm:cxn modelId="{E7F68433-D585-402F-96ED-9BBBF5F1CEB9}" srcId="{7DF061F1-25AE-4957-945E-436FB0D5EDCF}" destId="{EA5551F1-6724-41FB-BC63-4ED658E8F69C}" srcOrd="3" destOrd="0" parTransId="{C281DCEC-2CA1-4877-A50A-86D7A57FC31A}" sibTransId="{A5885D33-7217-459A-99D7-178040132AEE}"/>
    <dgm:cxn modelId="{E9FBA2B7-B06C-4872-89A3-B26ED0D722B4}" type="presParOf" srcId="{93E500FF-FF69-4C7F-B01C-19AFB65BFDC1}" destId="{724FEA2C-B38B-4E0E-81BE-E848BD293E1B}" srcOrd="0" destOrd="0" presId="urn:microsoft.com/office/officeart/2005/8/layout/target1"/>
    <dgm:cxn modelId="{1DCAEDEF-A44C-4059-86C0-57D63A8B0C77}" type="presParOf" srcId="{93E500FF-FF69-4C7F-B01C-19AFB65BFDC1}" destId="{7DA6A4C3-0C70-4211-A0E8-AF8FD268F791}" srcOrd="1" destOrd="0" presId="urn:microsoft.com/office/officeart/2005/8/layout/target1"/>
    <dgm:cxn modelId="{14C8AA91-5D17-48AD-9F2A-D47CA6418516}" type="presParOf" srcId="{93E500FF-FF69-4C7F-B01C-19AFB65BFDC1}" destId="{42DCF2FC-8647-4351-8FBB-BDE156E68A1D}" srcOrd="2" destOrd="0" presId="urn:microsoft.com/office/officeart/2005/8/layout/target1"/>
    <dgm:cxn modelId="{C51FF422-D782-4B0E-BF4D-64915BF26CF9}" type="presParOf" srcId="{93E500FF-FF69-4C7F-B01C-19AFB65BFDC1}" destId="{516DD77C-556C-41A5-BC4F-D29EF23FCACE}" srcOrd="3" destOrd="0" presId="urn:microsoft.com/office/officeart/2005/8/layout/target1"/>
    <dgm:cxn modelId="{41FBD3D4-8346-47E1-B2A3-973C3BC3B428}" type="presParOf" srcId="{93E500FF-FF69-4C7F-B01C-19AFB65BFDC1}" destId="{7004AC86-6D92-4E97-913C-4AD969D55F70}" srcOrd="4" destOrd="0" presId="urn:microsoft.com/office/officeart/2005/8/layout/target1"/>
    <dgm:cxn modelId="{6CCBF023-82B0-4BE1-A0CA-10D601E60051}" type="presParOf" srcId="{93E500FF-FF69-4C7F-B01C-19AFB65BFDC1}" destId="{D1CAAF9F-441D-4337-AE35-E25F84958644}" srcOrd="5" destOrd="0" presId="urn:microsoft.com/office/officeart/2005/8/layout/target1"/>
    <dgm:cxn modelId="{D8B8AC5E-BA32-4F1D-A7F7-A58F237062EF}" type="presParOf" srcId="{93E500FF-FF69-4C7F-B01C-19AFB65BFDC1}" destId="{573AD675-41C8-416E-99C5-36A6A0D2C37E}" srcOrd="6" destOrd="0" presId="urn:microsoft.com/office/officeart/2005/8/layout/target1"/>
    <dgm:cxn modelId="{4465A2A5-7584-4280-A37F-E70ECFA1CA4F}" type="presParOf" srcId="{93E500FF-FF69-4C7F-B01C-19AFB65BFDC1}" destId="{BC576774-92B1-4E94-86AE-91C9E7369143}" srcOrd="7" destOrd="0" presId="urn:microsoft.com/office/officeart/2005/8/layout/target1"/>
    <dgm:cxn modelId="{2CCD2F93-976F-4F56-8A78-9E7555ED06FD}" type="presParOf" srcId="{93E500FF-FF69-4C7F-B01C-19AFB65BFDC1}" destId="{9E69A559-510B-4371-94DF-C7F78D26C975}" srcOrd="8" destOrd="0" presId="urn:microsoft.com/office/officeart/2005/8/layout/target1"/>
    <dgm:cxn modelId="{CF092034-CDDC-4298-A505-4D9410690AA8}" type="presParOf" srcId="{93E500FF-FF69-4C7F-B01C-19AFB65BFDC1}" destId="{5BB245B4-4137-4D6D-A1B6-A755A152F176}" srcOrd="9" destOrd="0" presId="urn:microsoft.com/office/officeart/2005/8/layout/target1"/>
    <dgm:cxn modelId="{F012FB4A-19A3-4159-BC26-E3B45A6CAB4E}" type="presParOf" srcId="{93E500FF-FF69-4C7F-B01C-19AFB65BFDC1}" destId="{178BF553-A1C4-4B80-AB7A-A314C616BA35}" srcOrd="10" destOrd="0" presId="urn:microsoft.com/office/officeart/2005/8/layout/target1"/>
    <dgm:cxn modelId="{569A4CEA-531E-4452-A8DA-281A6210E613}" type="presParOf" srcId="{93E500FF-FF69-4C7F-B01C-19AFB65BFDC1}" destId="{C04C0619-5D7C-46B7-A285-C60055DFDD17}" srcOrd="11" destOrd="0" presId="urn:microsoft.com/office/officeart/2005/8/layout/target1"/>
    <dgm:cxn modelId="{154CFB97-9D9C-4B13-85FE-CB288C708A58}" type="presParOf" srcId="{93E500FF-FF69-4C7F-B01C-19AFB65BFDC1}" destId="{11E252AB-6962-45C3-91AA-D57ABEE09283}" srcOrd="12" destOrd="0" presId="urn:microsoft.com/office/officeart/2005/8/layout/target1"/>
    <dgm:cxn modelId="{285B56E4-A4C9-4555-890A-302FDD311CF2}" type="presParOf" srcId="{93E500FF-FF69-4C7F-B01C-19AFB65BFDC1}" destId="{2CBB70A1-5FF2-47E8-A47F-96EDE4F402D8}" srcOrd="13" destOrd="0" presId="urn:microsoft.com/office/officeart/2005/8/layout/target1"/>
    <dgm:cxn modelId="{428782A6-2F6B-4F3E-A234-57ED9B521AF9}" type="presParOf" srcId="{93E500FF-FF69-4C7F-B01C-19AFB65BFDC1}" destId="{D00899BC-D1F6-491C-A20E-0FCECD593B4D}" srcOrd="14" destOrd="0" presId="urn:microsoft.com/office/officeart/2005/8/layout/target1"/>
    <dgm:cxn modelId="{6C5A5928-4E07-4678-9498-04E8ADE9C7FD}" type="presParOf" srcId="{93E500FF-FF69-4C7F-B01C-19AFB65BFDC1}" destId="{821B6849-7AF1-4BA0-AF46-53D93BCD1DDA}" srcOrd="15" destOrd="0" presId="urn:microsoft.com/office/officeart/2005/8/layout/target1"/>
  </dgm:cxnLst>
  <dgm:bg>
    <a:solidFill>
      <a:srgbClr val="77D9F7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E252AB-6962-45C3-91AA-D57ABEE09283}">
      <dsp:nvSpPr>
        <dsp:cNvPr id="0" name=""/>
        <dsp:cNvSpPr/>
      </dsp:nvSpPr>
      <dsp:spPr>
        <a:xfrm>
          <a:off x="1036584" y="1231285"/>
          <a:ext cx="3693858" cy="3693858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9A559-510B-4371-94DF-C7F78D26C975}">
      <dsp:nvSpPr>
        <dsp:cNvPr id="0" name=""/>
        <dsp:cNvSpPr/>
      </dsp:nvSpPr>
      <dsp:spPr>
        <a:xfrm>
          <a:off x="1564498" y="1759199"/>
          <a:ext cx="2638030" cy="2638030"/>
        </a:xfrm>
        <a:prstGeom prst="ellipse">
          <a:avLst/>
        </a:prstGeom>
        <a:solidFill>
          <a:schemeClr val="accent3">
            <a:hueOff val="7500176"/>
            <a:satOff val="-11253"/>
            <a:lumOff val="-18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04AC86-6D92-4E97-913C-4AD969D55F70}">
      <dsp:nvSpPr>
        <dsp:cNvPr id="0" name=""/>
        <dsp:cNvSpPr/>
      </dsp:nvSpPr>
      <dsp:spPr>
        <a:xfrm>
          <a:off x="2092104" y="2286805"/>
          <a:ext cx="1582818" cy="1582818"/>
        </a:xfrm>
        <a:prstGeom prst="ellipse">
          <a:avLst/>
        </a:prstGeom>
        <a:solidFill>
          <a:schemeClr val="accent3">
            <a:hueOff val="3750088"/>
            <a:satOff val="-5627"/>
            <a:lumOff val="-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FEA2C-B38B-4E0E-81BE-E848BD293E1B}">
      <dsp:nvSpPr>
        <dsp:cNvPr id="0" name=""/>
        <dsp:cNvSpPr/>
      </dsp:nvSpPr>
      <dsp:spPr>
        <a:xfrm>
          <a:off x="2619710" y="2814411"/>
          <a:ext cx="527606" cy="52760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6A4C3-0C70-4211-A0E8-AF8FD268F791}">
      <dsp:nvSpPr>
        <dsp:cNvPr id="0" name=""/>
        <dsp:cNvSpPr/>
      </dsp:nvSpPr>
      <dsp:spPr>
        <a:xfrm>
          <a:off x="5346086" y="0"/>
          <a:ext cx="1846929" cy="883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27940" bIns="2794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autobusová doprava</a:t>
          </a:r>
          <a:endParaRPr lang="cs-CZ" sz="2200" b="1" kern="1200" dirty="0"/>
        </a:p>
      </dsp:txBody>
      <dsp:txXfrm>
        <a:off x="5346086" y="0"/>
        <a:ext cx="1846929" cy="883447"/>
      </dsp:txXfrm>
    </dsp:sp>
    <dsp:sp modelId="{42DCF2FC-8647-4351-8FBB-BDE156E68A1D}">
      <dsp:nvSpPr>
        <dsp:cNvPr id="0" name=""/>
        <dsp:cNvSpPr/>
      </dsp:nvSpPr>
      <dsp:spPr>
        <a:xfrm>
          <a:off x="4884353" y="441723"/>
          <a:ext cx="46173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DD77C-556C-41A5-BC4F-D29EF23FCACE}">
      <dsp:nvSpPr>
        <dsp:cNvPr id="0" name=""/>
        <dsp:cNvSpPr/>
      </dsp:nvSpPr>
      <dsp:spPr>
        <a:xfrm rot="5400000">
          <a:off x="2563379" y="732615"/>
          <a:ext cx="2610326" cy="2031621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AAF9F-441D-4337-AE35-E25F84958644}">
      <dsp:nvSpPr>
        <dsp:cNvPr id="0" name=""/>
        <dsp:cNvSpPr/>
      </dsp:nvSpPr>
      <dsp:spPr>
        <a:xfrm>
          <a:off x="5346086" y="883447"/>
          <a:ext cx="1846929" cy="883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27940" bIns="2794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letecká doprava</a:t>
          </a:r>
          <a:endParaRPr lang="cs-CZ" sz="2200" b="1" kern="1200" dirty="0"/>
        </a:p>
      </dsp:txBody>
      <dsp:txXfrm>
        <a:off x="5346086" y="883447"/>
        <a:ext cx="1846929" cy="883447"/>
      </dsp:txXfrm>
    </dsp:sp>
    <dsp:sp modelId="{573AD675-41C8-416E-99C5-36A6A0D2C37E}">
      <dsp:nvSpPr>
        <dsp:cNvPr id="0" name=""/>
        <dsp:cNvSpPr/>
      </dsp:nvSpPr>
      <dsp:spPr>
        <a:xfrm>
          <a:off x="4884353" y="1325171"/>
          <a:ext cx="46173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576774-92B1-4E94-86AE-91C9E7369143}">
      <dsp:nvSpPr>
        <dsp:cNvPr id="0" name=""/>
        <dsp:cNvSpPr/>
      </dsp:nvSpPr>
      <dsp:spPr>
        <a:xfrm rot="5400000">
          <a:off x="3015261" y="1601595"/>
          <a:ext cx="2143668" cy="1591437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245B4-4137-4D6D-A1B6-A755A152F176}">
      <dsp:nvSpPr>
        <dsp:cNvPr id="0" name=""/>
        <dsp:cNvSpPr/>
      </dsp:nvSpPr>
      <dsp:spPr>
        <a:xfrm>
          <a:off x="5346086" y="1766895"/>
          <a:ext cx="1846929" cy="883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27940" bIns="2794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automobilová doprava</a:t>
          </a:r>
          <a:endParaRPr lang="cs-CZ" sz="2200" b="1" kern="1200" dirty="0"/>
        </a:p>
      </dsp:txBody>
      <dsp:txXfrm>
        <a:off x="5346086" y="1766895"/>
        <a:ext cx="1846929" cy="883447"/>
      </dsp:txXfrm>
    </dsp:sp>
    <dsp:sp modelId="{178BF553-A1C4-4B80-AB7A-A314C616BA35}">
      <dsp:nvSpPr>
        <dsp:cNvPr id="0" name=""/>
        <dsp:cNvSpPr/>
      </dsp:nvSpPr>
      <dsp:spPr>
        <a:xfrm>
          <a:off x="4884353" y="2208619"/>
          <a:ext cx="46173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C0619-5D7C-46B7-A285-C60055DFDD17}">
      <dsp:nvSpPr>
        <dsp:cNvPr id="0" name=""/>
        <dsp:cNvSpPr/>
      </dsp:nvSpPr>
      <dsp:spPr>
        <a:xfrm rot="5400000">
          <a:off x="3452675" y="2411473"/>
          <a:ext cx="1635147" cy="1228207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BB70A1-5FF2-47E8-A47F-96EDE4F402D8}">
      <dsp:nvSpPr>
        <dsp:cNvPr id="0" name=""/>
        <dsp:cNvSpPr/>
      </dsp:nvSpPr>
      <dsp:spPr>
        <a:xfrm>
          <a:off x="5346086" y="2650343"/>
          <a:ext cx="1846929" cy="883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27940" bIns="2794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vlaková doprava </a:t>
          </a:r>
          <a:endParaRPr lang="cs-CZ" sz="2200" b="1" kern="1200" dirty="0"/>
        </a:p>
      </dsp:txBody>
      <dsp:txXfrm>
        <a:off x="5346086" y="2650343"/>
        <a:ext cx="1846929" cy="883447"/>
      </dsp:txXfrm>
    </dsp:sp>
    <dsp:sp modelId="{D00899BC-D1F6-491C-A20E-0FCECD593B4D}">
      <dsp:nvSpPr>
        <dsp:cNvPr id="0" name=""/>
        <dsp:cNvSpPr/>
      </dsp:nvSpPr>
      <dsp:spPr>
        <a:xfrm>
          <a:off x="4884353" y="3092066"/>
          <a:ext cx="46173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1B6849-7AF1-4BA0-AF46-53D93BCD1DDA}">
      <dsp:nvSpPr>
        <dsp:cNvPr id="0" name=""/>
        <dsp:cNvSpPr/>
      </dsp:nvSpPr>
      <dsp:spPr>
        <a:xfrm rot="5400000">
          <a:off x="3891136" y="3224553"/>
          <a:ext cx="1123917" cy="858206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E252AB-6962-45C3-91AA-D57ABEE09283}">
      <dsp:nvSpPr>
        <dsp:cNvPr id="0" name=""/>
        <dsp:cNvSpPr/>
      </dsp:nvSpPr>
      <dsp:spPr>
        <a:xfrm>
          <a:off x="1036584" y="1231285"/>
          <a:ext cx="3693858" cy="3693858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9A559-510B-4371-94DF-C7F78D26C975}">
      <dsp:nvSpPr>
        <dsp:cNvPr id="0" name=""/>
        <dsp:cNvSpPr/>
      </dsp:nvSpPr>
      <dsp:spPr>
        <a:xfrm>
          <a:off x="1564498" y="1759199"/>
          <a:ext cx="2638030" cy="2638030"/>
        </a:xfrm>
        <a:prstGeom prst="ellipse">
          <a:avLst/>
        </a:prstGeom>
        <a:solidFill>
          <a:schemeClr val="accent3">
            <a:hueOff val="7500176"/>
            <a:satOff val="-11253"/>
            <a:lumOff val="-18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04AC86-6D92-4E97-913C-4AD969D55F70}">
      <dsp:nvSpPr>
        <dsp:cNvPr id="0" name=""/>
        <dsp:cNvSpPr/>
      </dsp:nvSpPr>
      <dsp:spPr>
        <a:xfrm>
          <a:off x="2092104" y="2286805"/>
          <a:ext cx="1582818" cy="1582818"/>
        </a:xfrm>
        <a:prstGeom prst="ellipse">
          <a:avLst/>
        </a:prstGeom>
        <a:solidFill>
          <a:schemeClr val="accent3">
            <a:hueOff val="3750088"/>
            <a:satOff val="-5627"/>
            <a:lumOff val="-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FEA2C-B38B-4E0E-81BE-E848BD293E1B}">
      <dsp:nvSpPr>
        <dsp:cNvPr id="0" name=""/>
        <dsp:cNvSpPr/>
      </dsp:nvSpPr>
      <dsp:spPr>
        <a:xfrm>
          <a:off x="2619710" y="2814411"/>
          <a:ext cx="527606" cy="52760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6A4C3-0C70-4211-A0E8-AF8FD268F791}">
      <dsp:nvSpPr>
        <dsp:cNvPr id="0" name=""/>
        <dsp:cNvSpPr/>
      </dsp:nvSpPr>
      <dsp:spPr>
        <a:xfrm>
          <a:off x="5346086" y="0"/>
          <a:ext cx="1846929" cy="883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6936" tIns="67310" rIns="67310" bIns="67310" numCol="1" spcCol="1270" anchor="ctr" anchorCtr="0">
          <a:noAutofit/>
        </a:bodyPr>
        <a:lstStyle/>
        <a:p>
          <a:pPr lvl="0" algn="l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b="1" kern="1200" dirty="0"/>
        </a:p>
      </dsp:txBody>
      <dsp:txXfrm>
        <a:off x="5346086" y="0"/>
        <a:ext cx="1846929" cy="883447"/>
      </dsp:txXfrm>
    </dsp:sp>
    <dsp:sp modelId="{42DCF2FC-8647-4351-8FBB-BDE156E68A1D}">
      <dsp:nvSpPr>
        <dsp:cNvPr id="0" name=""/>
        <dsp:cNvSpPr/>
      </dsp:nvSpPr>
      <dsp:spPr>
        <a:xfrm>
          <a:off x="4884353" y="441723"/>
          <a:ext cx="46173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DD77C-556C-41A5-BC4F-D29EF23FCACE}">
      <dsp:nvSpPr>
        <dsp:cNvPr id="0" name=""/>
        <dsp:cNvSpPr/>
      </dsp:nvSpPr>
      <dsp:spPr>
        <a:xfrm rot="5400000">
          <a:off x="2563379" y="732615"/>
          <a:ext cx="2610326" cy="2031621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AAF9F-441D-4337-AE35-E25F84958644}">
      <dsp:nvSpPr>
        <dsp:cNvPr id="0" name=""/>
        <dsp:cNvSpPr/>
      </dsp:nvSpPr>
      <dsp:spPr>
        <a:xfrm>
          <a:off x="5346086" y="883447"/>
          <a:ext cx="1846929" cy="883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6936" tIns="67310" rIns="67310" bIns="67310" numCol="1" spcCol="1270" anchor="ctr" anchorCtr="0">
          <a:noAutofit/>
        </a:bodyPr>
        <a:lstStyle/>
        <a:p>
          <a:pPr lvl="0" algn="l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b="1" kern="1200" dirty="0"/>
        </a:p>
      </dsp:txBody>
      <dsp:txXfrm>
        <a:off x="5346086" y="883447"/>
        <a:ext cx="1846929" cy="883447"/>
      </dsp:txXfrm>
    </dsp:sp>
    <dsp:sp modelId="{573AD675-41C8-416E-99C5-36A6A0D2C37E}">
      <dsp:nvSpPr>
        <dsp:cNvPr id="0" name=""/>
        <dsp:cNvSpPr/>
      </dsp:nvSpPr>
      <dsp:spPr>
        <a:xfrm>
          <a:off x="4884353" y="1325171"/>
          <a:ext cx="46173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576774-92B1-4E94-86AE-91C9E7369143}">
      <dsp:nvSpPr>
        <dsp:cNvPr id="0" name=""/>
        <dsp:cNvSpPr/>
      </dsp:nvSpPr>
      <dsp:spPr>
        <a:xfrm rot="5400000">
          <a:off x="3015261" y="1601595"/>
          <a:ext cx="2143668" cy="1591437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245B4-4137-4D6D-A1B6-A755A152F176}">
      <dsp:nvSpPr>
        <dsp:cNvPr id="0" name=""/>
        <dsp:cNvSpPr/>
      </dsp:nvSpPr>
      <dsp:spPr>
        <a:xfrm>
          <a:off x="5346086" y="1766895"/>
          <a:ext cx="1846929" cy="883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6936" tIns="67310" rIns="67310" bIns="67310" numCol="1" spcCol="1270" anchor="ctr" anchorCtr="0">
          <a:noAutofit/>
        </a:bodyPr>
        <a:lstStyle/>
        <a:p>
          <a:pPr lvl="0" algn="l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b="1" kern="1200" dirty="0"/>
        </a:p>
      </dsp:txBody>
      <dsp:txXfrm>
        <a:off x="5346086" y="1766895"/>
        <a:ext cx="1846929" cy="883447"/>
      </dsp:txXfrm>
    </dsp:sp>
    <dsp:sp modelId="{178BF553-A1C4-4B80-AB7A-A314C616BA35}">
      <dsp:nvSpPr>
        <dsp:cNvPr id="0" name=""/>
        <dsp:cNvSpPr/>
      </dsp:nvSpPr>
      <dsp:spPr>
        <a:xfrm>
          <a:off x="4884353" y="2208619"/>
          <a:ext cx="46173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C0619-5D7C-46B7-A285-C60055DFDD17}">
      <dsp:nvSpPr>
        <dsp:cNvPr id="0" name=""/>
        <dsp:cNvSpPr/>
      </dsp:nvSpPr>
      <dsp:spPr>
        <a:xfrm rot="5400000">
          <a:off x="3452675" y="2411473"/>
          <a:ext cx="1635147" cy="1228207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BB70A1-5FF2-47E8-A47F-96EDE4F402D8}">
      <dsp:nvSpPr>
        <dsp:cNvPr id="0" name=""/>
        <dsp:cNvSpPr/>
      </dsp:nvSpPr>
      <dsp:spPr>
        <a:xfrm>
          <a:off x="5346086" y="2650343"/>
          <a:ext cx="1846929" cy="883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6936" tIns="67310" rIns="67310" bIns="67310" numCol="1" spcCol="1270" anchor="ctr" anchorCtr="0">
          <a:noAutofit/>
        </a:bodyPr>
        <a:lstStyle/>
        <a:p>
          <a:pPr lvl="0" algn="l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b="1" kern="1200" dirty="0"/>
        </a:p>
      </dsp:txBody>
      <dsp:txXfrm>
        <a:off x="5346086" y="2650343"/>
        <a:ext cx="1846929" cy="883447"/>
      </dsp:txXfrm>
    </dsp:sp>
    <dsp:sp modelId="{D00899BC-D1F6-491C-A20E-0FCECD593B4D}">
      <dsp:nvSpPr>
        <dsp:cNvPr id="0" name=""/>
        <dsp:cNvSpPr/>
      </dsp:nvSpPr>
      <dsp:spPr>
        <a:xfrm>
          <a:off x="4884353" y="3092066"/>
          <a:ext cx="46173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1B6849-7AF1-4BA0-AF46-53D93BCD1DDA}">
      <dsp:nvSpPr>
        <dsp:cNvPr id="0" name=""/>
        <dsp:cNvSpPr/>
      </dsp:nvSpPr>
      <dsp:spPr>
        <a:xfrm rot="5400000">
          <a:off x="3891136" y="3224553"/>
          <a:ext cx="1123917" cy="858206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C45018-9281-475E-9E5D-051B7380C0E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806D8-98BE-484B-8A30-3C8001AA6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5.jpe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4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Vlakové nádraží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VY_32_INOVACE_1B_04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9052651"/>
              </p:ext>
            </p:extLst>
          </p:nvPr>
        </p:nvGraphicFramePr>
        <p:xfrm>
          <a:off x="323528" y="1052736"/>
          <a:ext cx="8475553" cy="55142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32248"/>
                <a:gridCol w="6243305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si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připomínají druhy dopravy, které znají (po kliknutí myší na nadpis „Doprava“ přiletí přehledný diagram s potřebnými informacemi). Žáci sami zapisují do přehledného diagramu druhy dopravy skrytým perem. Žáci se dovídají, jaké existují / existovaly hnací síly vlaků. Rozdělují vlaky na osobní a nákladní, skrytým perem vpisují do vyhrazeného prostoru značky v jízdním rádu. Prostřednictvím interaktivního cvičení určují, jaké funkce má průvodčí a výpravčí (obdélník se správnou odpovědí doletí na vyhrazené místo, ostatní zmizí). V závěrečném opakování škrtají chybné odpovědi skrytým perem.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036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postižením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77D9F7"/>
          </a:solidFill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Vlakové nádraží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Doprava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95536" y="1700808"/>
          <a:ext cx="8229600" cy="4925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Pamatuješ si?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95536" y="1700808"/>
          <a:ext cx="8229600" cy="4925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Temp\Dočasné soubory Internetu\Content.IE5\44BTR92M\MP90040074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1700808"/>
            <a:ext cx="2053030" cy="1368152"/>
          </a:xfrm>
          <a:prstGeom prst="rect">
            <a:avLst/>
          </a:prstGeom>
          <a:noFill/>
        </p:spPr>
      </p:pic>
      <p:pic>
        <p:nvPicPr>
          <p:cNvPr id="1027" name="Picture 3" descr="C:\Temp\Dočasné soubory Internetu\Content.IE5\JU2LUQQP\MC90002838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5013176"/>
            <a:ext cx="2183142" cy="1662485"/>
          </a:xfrm>
          <a:prstGeom prst="rect">
            <a:avLst/>
          </a:prstGeom>
          <a:noFill/>
        </p:spPr>
      </p:pic>
      <p:pic>
        <p:nvPicPr>
          <p:cNvPr id="1028" name="Picture 4" descr="C:\Temp\Dočasné soubory Internetu\Content.IE5\44BTR92M\MP90040491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731840" y="1772816"/>
            <a:ext cx="1512168" cy="1080120"/>
          </a:xfrm>
          <a:prstGeom prst="rect">
            <a:avLst/>
          </a:prstGeom>
          <a:noFill/>
        </p:spPr>
      </p:pic>
      <p:pic>
        <p:nvPicPr>
          <p:cNvPr id="1029" name="Picture 5" descr="C:\Temp\Dočasné soubory Internetu\Content.IE5\JU2LUQQP\MP90040217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5536" y="5229200"/>
            <a:ext cx="2238752" cy="1022514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596336" y="260648"/>
            <a:ext cx="1042416" cy="1152128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Vlaky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sz="3600" dirty="0" smtClean="0"/>
          </a:p>
          <a:p>
            <a:endParaRPr lang="cs-CZ" dirty="0"/>
          </a:p>
        </p:txBody>
      </p:sp>
      <p:pic>
        <p:nvPicPr>
          <p:cNvPr id="1027" name="Picture 3" descr="C:\Temp\Dočasné soubory Internetu\Content.IE5\N50ESNEL\MP9003988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772816"/>
            <a:ext cx="5976664" cy="4269046"/>
          </a:xfrm>
          <a:prstGeom prst="rect">
            <a:avLst/>
          </a:prstGeom>
          <a:noFill/>
        </p:spPr>
      </p:pic>
      <p:sp>
        <p:nvSpPr>
          <p:cNvPr id="5" name="Slunce 4"/>
          <p:cNvSpPr/>
          <p:nvPr/>
        </p:nvSpPr>
        <p:spPr>
          <a:xfrm>
            <a:off x="467544" y="1484784"/>
            <a:ext cx="2088232" cy="187220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na mě!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Hnací síla vlaků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sz="4000" dirty="0" smtClean="0"/>
              <a:t>Nejprve byly vlaky taženy </a:t>
            </a:r>
            <a:r>
              <a:rPr lang="cs-CZ" sz="4000" b="1" dirty="0" smtClean="0"/>
              <a:t>koňmi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Poté je vystřídala </a:t>
            </a:r>
            <a:r>
              <a:rPr lang="cs-CZ" sz="4000" b="1" dirty="0" smtClean="0"/>
              <a:t>parní lokomotiva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Dnes je hnací silou většinou </a:t>
            </a:r>
            <a:r>
              <a:rPr lang="cs-CZ" sz="4000" b="1" dirty="0" smtClean="0"/>
              <a:t>dieselová nebo elektrická </a:t>
            </a:r>
            <a:r>
              <a:rPr lang="cs-CZ" sz="4000" dirty="0" smtClean="0"/>
              <a:t>lokomotiva.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C:\Temp\Dočasné soubory Internetu\Content.IE5\IDFH0175\MC900325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005064"/>
            <a:ext cx="2880320" cy="18406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Pamatuješ si?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sz="4000" dirty="0" smtClean="0"/>
              <a:t>Nejprve byly vlaky taženy </a:t>
            </a:r>
            <a:r>
              <a:rPr lang="cs-CZ" sz="4000" b="1" dirty="0" smtClean="0"/>
              <a:t>______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Poté je vystřídala </a:t>
            </a:r>
            <a:r>
              <a:rPr lang="cs-CZ" sz="4000" b="1" dirty="0" smtClean="0"/>
              <a:t>___________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Dnes je hnací silou většinou </a:t>
            </a:r>
            <a:r>
              <a:rPr lang="cs-CZ" sz="4000" b="1" dirty="0" smtClean="0"/>
              <a:t>______________________________</a:t>
            </a:r>
          </a:p>
          <a:p>
            <a:pPr>
              <a:buNone/>
            </a:pPr>
            <a:r>
              <a:rPr lang="cs-CZ" sz="4000" dirty="0" smtClean="0"/>
              <a:t>lokomotiva.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C:\Temp\Dočasné soubory Internetu\Content.IE5\IDFH0175\MC900325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005064"/>
            <a:ext cx="2880320" cy="1840677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Osobní a nákladní vlaky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sz="3600" b="1" dirty="0" smtClean="0"/>
              <a:t>Osobní</a:t>
            </a:r>
            <a:r>
              <a:rPr lang="cs-CZ" sz="3600" dirty="0" smtClean="0"/>
              <a:t> vlaky převážejí osoby.</a:t>
            </a:r>
          </a:p>
          <a:p>
            <a:r>
              <a:rPr lang="cs-CZ" sz="3600" b="1" dirty="0" smtClean="0"/>
              <a:t>Nákladní </a:t>
            </a:r>
            <a:r>
              <a:rPr lang="cs-CZ" sz="3600" dirty="0" smtClean="0"/>
              <a:t>vlaky převážejí nejrůznější náklady.</a:t>
            </a:r>
          </a:p>
          <a:p>
            <a:r>
              <a:rPr lang="cs-CZ" sz="3600" dirty="0" smtClean="0"/>
              <a:t>Spěšnému vlaku se říká </a:t>
            </a:r>
            <a:r>
              <a:rPr lang="cs-CZ" sz="3600" b="1" dirty="0" smtClean="0"/>
              <a:t>rychlík</a:t>
            </a:r>
            <a:r>
              <a:rPr lang="cs-CZ" sz="3600" dirty="0" smtClean="0"/>
              <a:t>.</a:t>
            </a:r>
          </a:p>
          <a:p>
            <a:endParaRPr lang="cs-CZ" sz="3600" dirty="0" smtClean="0"/>
          </a:p>
          <a:p>
            <a:endParaRPr lang="cs-CZ" dirty="0"/>
          </a:p>
        </p:txBody>
      </p:sp>
      <p:pic>
        <p:nvPicPr>
          <p:cNvPr id="2051" name="Picture 3" descr="C:\Temp\Dočasné soubory Internetu\Content.IE5\OU1G3C6J\MP9004002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653136"/>
            <a:ext cx="2172301" cy="14340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Značky v jízdním řádu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sz="2800" dirty="0" smtClean="0"/>
              <a:t>Nakresli tyto značky:</a:t>
            </a:r>
          </a:p>
          <a:p>
            <a:endParaRPr lang="cs-CZ" sz="2800" dirty="0" smtClean="0"/>
          </a:p>
          <a:p>
            <a:r>
              <a:rPr lang="cs-CZ" sz="2800" dirty="0" smtClean="0"/>
              <a:t>Vlak jezdí jen v pracovní dny:	</a:t>
            </a:r>
          </a:p>
          <a:p>
            <a:endParaRPr lang="cs-CZ" sz="2800" dirty="0" smtClean="0"/>
          </a:p>
          <a:p>
            <a:r>
              <a:rPr lang="cs-CZ" sz="2800" dirty="0" smtClean="0"/>
              <a:t>Vlak jezdí jen v sobotu:</a:t>
            </a:r>
          </a:p>
          <a:p>
            <a:endParaRPr lang="cs-CZ" sz="2800" dirty="0" smtClean="0"/>
          </a:p>
          <a:p>
            <a:r>
              <a:rPr lang="cs-CZ" sz="2800" dirty="0" smtClean="0"/>
              <a:t>Vlak jezdí jen ve dnech pracovního klidu: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228184" y="2564904"/>
            <a:ext cx="100811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572000" y="3501008"/>
            <a:ext cx="100811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092280" y="4653136"/>
            <a:ext cx="100811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Průvodčí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pPr>
              <a:buNone/>
            </a:pPr>
            <a:r>
              <a:rPr lang="cs-CZ" sz="1800" dirty="0" smtClean="0"/>
              <a:t>Klikni myší na obdélníky se správnou odpovědí.</a:t>
            </a:r>
          </a:p>
          <a:p>
            <a:pPr>
              <a:buNone/>
            </a:pPr>
            <a:r>
              <a:rPr lang="cs-CZ" dirty="0" smtClean="0"/>
              <a:t>Průvodčí ________________________.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Průvodčí ________________________ 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4149080"/>
            <a:ext cx="396044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kontroluje cestujícím platnost jízdních dokladů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99992" y="4581128"/>
            <a:ext cx="4032448" cy="648072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hraje ve vlaku na varhany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1560" y="5301208"/>
            <a:ext cx="403244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kontroluje pořádek ve vlaku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741E-6 C 0.00017 0.00115 0.00156 0.01064 0.0026 0.01226 C 0.00486 0.01597 0.00729 0.01597 0.01042 0.01759 C 0.01823 0.02152 0.02604 0.02592 0.0342 0.02824 C 0.08073 0.02754 0.12708 0.02754 0.17361 0.02638 C 0.19028 0.02592 0.20469 0.01041 0.22101 0.00717 C 0.23281 -0.0007 0.24462 -0.00903 0.25521 -0.01922 C 0.25955 -0.02338 0.25938 -0.02616 0.26302 -0.03149 C 0.26545 -0.03519 0.2684 -0.03843 0.27101 -0.0419 C 0.27535 -0.04746 0.27656 -0.0551 0.28021 -0.06135 C 0.29132 -0.08056 0.28212 -0.06482 0.29201 -0.07709 C 0.30052 -0.08751 0.3092 -0.10001 0.31441 -0.11389 C 0.3158 -0.11737 0.31719 -0.12084 0.3184 -0.12454 C 0.31944 -0.12801 0.32101 -0.13496 0.32101 -0.13496 C 0.32014 -0.14491 0.32049 -0.1551 0.3184 -0.16482 C 0.31771 -0.16806 0.31493 -0.16968 0.31302 -0.17176 C 0.30399 -0.18149 0.28993 -0.18612 0.27882 -0.18936 C 0.24358 -0.1882 0.23524 -0.19213 0.21042 -0.18056 C 0.20278 -0.17269 0.19375 -0.16922 0.18542 -0.16297 C 0.17743 -0.15718 0.17101 -0.15278 0.16181 -0.1507 C 0.15313 -0.14306 0.14271 -0.14075 0.13281 -0.13681 C 0.11042 -0.13797 0.10278 -0.13264 0.08802 -0.14723 C 0.0816 -0.16042 0.08472 -0.1544 0.07882 -0.16482 C 0.07309 -0.19005 0.08264 -0.21065 0.09861 -0.22454 C 0.10295 -0.23311 0.12483 -0.247 0.13281 -0.24723 C 0.16441 -0.24838 0.19601 -0.24838 0.2276 -0.24908 C 0.23229 -0.25093 0.23629 -0.25325 0.2408 -0.25602 C 0.24375 -0.26876 0.24427 -0.2794 0.23681 -0.28936 C 0.2349 -0.29862 0.23004 -0.30255 0.22622 -0.31042 C 0.22431 -0.31899 0.22361 -0.32778 0.22361 -0.33681 " pathEditMode="relative" ptsTypes="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1.11111E-6 C 0.03246 -0.00047 0.06492 1.11111E-6 0.09739 -0.00162 C 0.11162 -0.00232 0.12534 -0.01435 0.1394 -0.01736 C 0.17586 -0.03426 0.21718 -0.04051 0.24739 -0.07547 C 0.25763 -0.08727 0.2651 -0.10486 0.271 -0.12107 C 0.27326 -0.13519 0.2769 -0.14884 0.27881 -0.1632 C 0.27846 -0.17593 0.27916 -0.18889 0.2776 -0.20162 C 0.2769 -0.20672 0.27482 -0.21158 0.27239 -0.21574 C 0.25867 -0.24005 0.24652 -0.24491 0.22499 -0.25255 C 0.21492 -0.25185 0.20468 -0.25162 0.19461 -0.2507 C 0.18714 -0.25 0.18072 -0.24445 0.1736 -0.24213 C 0.16892 -0.23889 0.16423 -0.23681 0.15919 -0.23496 C 0.15537 -0.23357 0.14739 -0.23148 0.14739 -0.23148 C 0.12551 -0.23519 0.13315 -0.22917 0.1394 -0.28241 C 0.14096 -0.29607 0.15885 -0.30185 0.16701 -0.30509 C 0.18593 -0.30463 0.20485 -0.30509 0.2236 -0.30347 C 0.2335 -0.30278 0.2453 -0.29213 0.2552 -0.28935 C 0.26805 -0.29097 0.271 -0.28704 0.2736 -0.30162 C 0.27326 -0.30741 0.27343 -0.31343 0.27239 -0.31922 C 0.27187 -0.32222 0.2578 -0.33148 0.2578 -0.33148 C 0.24478 -0.34283 0.2269 -0.3456 0.2118 -0.34722 C 0.21267 -0.34908 0.2144 -0.35255 0.2144 -0.35255 " pathEditMode="relative" ptsTypes="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Výpravčí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pPr>
              <a:buNone/>
            </a:pPr>
            <a:r>
              <a:rPr lang="cs-CZ" sz="1800" dirty="0" smtClean="0"/>
              <a:t>Klikni myší na obdélník se správnou odpovědí.</a:t>
            </a:r>
          </a:p>
          <a:p>
            <a:pPr>
              <a:buNone/>
            </a:pPr>
            <a:r>
              <a:rPr lang="cs-CZ" dirty="0" smtClean="0"/>
              <a:t>Výpravčí ________________________.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4149080"/>
            <a:ext cx="396044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vypravuje vlaky ze stanice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99992" y="4581128"/>
            <a:ext cx="4032448" cy="648072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vypravuje příběhy na zastávce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741E-6 C 0.00017 0.00115 0.00156 0.01064 0.0026 0.01226 C 0.00486 0.01597 0.00729 0.01597 0.01042 0.01759 C 0.01823 0.02152 0.02604 0.02592 0.0342 0.02824 C 0.08073 0.02754 0.12708 0.02754 0.17361 0.02638 C 0.19028 0.02592 0.20469 0.01041 0.22101 0.00717 C 0.23281 -0.0007 0.24462 -0.00903 0.25521 -0.01922 C 0.25955 -0.02338 0.25938 -0.02616 0.26302 -0.03149 C 0.26545 -0.03519 0.2684 -0.03843 0.27101 -0.0419 C 0.27535 -0.04746 0.27656 -0.0551 0.28021 -0.06135 C 0.29132 -0.08056 0.28212 -0.06482 0.29201 -0.07709 C 0.30052 -0.08751 0.3092 -0.10001 0.31441 -0.11389 C 0.3158 -0.11737 0.31719 -0.12084 0.3184 -0.12454 C 0.31944 -0.12801 0.32101 -0.13496 0.32101 -0.13496 C 0.32014 -0.14491 0.32049 -0.1551 0.3184 -0.16482 C 0.31771 -0.16806 0.31493 -0.16968 0.31302 -0.17176 C 0.30399 -0.18149 0.28993 -0.18612 0.27882 -0.18936 C 0.24358 -0.1882 0.23524 -0.19213 0.21042 -0.18056 C 0.20278 -0.17269 0.19375 -0.16922 0.18542 -0.16297 C 0.17743 -0.15718 0.17101 -0.15278 0.16181 -0.1507 C 0.15313 -0.14306 0.14271 -0.14075 0.13281 -0.13681 C 0.11042 -0.13797 0.10278 -0.13264 0.08802 -0.14723 C 0.0816 -0.16042 0.08472 -0.1544 0.07882 -0.16482 C 0.07309 -0.19005 0.08264 -0.21065 0.09861 -0.22454 C 0.10295 -0.23311 0.12483 -0.247 0.13281 -0.24723 C 0.16441 -0.24838 0.19601 -0.24838 0.2276 -0.24908 C 0.23229 -0.25093 0.23629 -0.25325 0.2408 -0.25602 C 0.24375 -0.26876 0.24427 -0.2794 0.23681 -0.28936 C 0.2349 -0.29862 0.23004 -0.30255 0.22622 -0.31042 C 0.22431 -0.31899 0.22361 -0.32778 0.22361 -0.33681 " pathEditMode="relative" ptsTypes="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5301208"/>
          </a:xfrm>
          <a:solidFill>
            <a:srgbClr val="77D9F7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Spěšnému vlaku se říká:		a, rychlík</a:t>
            </a:r>
          </a:p>
          <a:p>
            <a:pPr lvl="8">
              <a:buNone/>
            </a:pPr>
            <a:r>
              <a:rPr lang="cs-CZ" sz="2800" dirty="0" smtClean="0"/>
              <a:t>			b, běhák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Výpravčí:			a, pracuje ve stanici</a:t>
            </a:r>
          </a:p>
          <a:p>
            <a:pPr lvl="8">
              <a:buNone/>
            </a:pPr>
            <a:r>
              <a:rPr lang="cs-CZ" sz="2800" dirty="0" smtClean="0"/>
              <a:t>b, pracuje ve vlaku</a:t>
            </a:r>
          </a:p>
          <a:p>
            <a:endParaRPr lang="cs-CZ" sz="2800" dirty="0" smtClean="0"/>
          </a:p>
          <a:p>
            <a:r>
              <a:rPr lang="cs-CZ" sz="2800" dirty="0" smtClean="0"/>
              <a:t>Průvodčí:			a, pracuje ve vlaku</a:t>
            </a:r>
          </a:p>
          <a:p>
            <a:pPr lvl="8">
              <a:buNone/>
            </a:pPr>
            <a:r>
              <a:rPr lang="cs-CZ" sz="2800" dirty="0" smtClean="0"/>
              <a:t> b, pracuje ve stanici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386</Words>
  <Application>Microsoft Office PowerPoint</Application>
  <PresentationFormat>Předvádění na obrazovce (4:3)</PresentationFormat>
  <Paragraphs>97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Vlakové nádraží VY_32_INOVACE_1B_04 Číslo projektu: CZ.1.07/1.4.00/21.1101</vt:lpstr>
      <vt:lpstr>Prezentace aplikace PowerPoint</vt:lpstr>
      <vt:lpstr>Vlakové nádraží</vt:lpstr>
      <vt:lpstr>Doprava</vt:lpstr>
      <vt:lpstr>Pamatuješ si?</vt:lpstr>
      <vt:lpstr>Vlaky</vt:lpstr>
      <vt:lpstr>Hnací síla vlaků</vt:lpstr>
      <vt:lpstr>Pamatuješ si?</vt:lpstr>
      <vt:lpstr>Osobní a nákladní vlaky</vt:lpstr>
      <vt:lpstr>Značky v jízdním řádu</vt:lpstr>
      <vt:lpstr>Průvodčí</vt:lpstr>
      <vt:lpstr>Výpravčí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Vlakové nádraží VY_32_INOVACE_1B_04 Číslo projektu: CZ.1.07/1.5.00/34.1056</dc:title>
  <dc:creator>Iva</dc:creator>
  <cp:lastModifiedBy>uzivatel</cp:lastModifiedBy>
  <cp:revision>3</cp:revision>
  <dcterms:created xsi:type="dcterms:W3CDTF">2011-08-05T06:29:18Z</dcterms:created>
  <dcterms:modified xsi:type="dcterms:W3CDTF">2013-01-25T10:49:52Z</dcterms:modified>
</cp:coreProperties>
</file>