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A99A31-1106-4C7C-9314-767B841E50E2}" type="doc">
      <dgm:prSet loTypeId="urn:microsoft.com/office/officeart/2005/8/layout/hList7#1" loCatId="list" qsTypeId="urn:microsoft.com/office/officeart/2005/8/quickstyle/simple1" qsCatId="simple" csTypeId="urn:microsoft.com/office/officeart/2005/8/colors/colorful5" csCatId="colorful" phldr="1"/>
      <dgm:spPr/>
      <dgm:t>
        <a:bodyPr/>
        <a:lstStyle/>
        <a:p>
          <a:endParaRPr lang="cs-CZ"/>
        </a:p>
      </dgm:t>
    </dgm:pt>
    <dgm:pt modelId="{BF26F2F7-4A27-471A-9C4E-06BF298431AB}">
      <dgm:prSet/>
      <dgm:spPr/>
      <dgm:t>
        <a:bodyPr/>
        <a:lstStyle/>
        <a:p>
          <a:pPr rtl="0"/>
          <a:r>
            <a:rPr lang="cs-CZ" b="1" dirty="0" smtClean="0">
              <a:solidFill>
                <a:schemeClr val="tx1"/>
              </a:solidFill>
            </a:rPr>
            <a:t>půjčování knih</a:t>
          </a:r>
          <a:endParaRPr lang="cs-CZ" b="1" dirty="0">
            <a:solidFill>
              <a:schemeClr val="tx1"/>
            </a:solidFill>
          </a:endParaRPr>
        </a:p>
      </dgm:t>
    </dgm:pt>
    <dgm:pt modelId="{E7F1B6B6-6486-4A2E-9BCA-CAAC159AD2EB}" type="parTrans" cxnId="{44C37E46-BEC3-4444-9943-B7FEFA59AA16}">
      <dgm:prSet/>
      <dgm:spPr/>
      <dgm:t>
        <a:bodyPr/>
        <a:lstStyle/>
        <a:p>
          <a:endParaRPr lang="cs-CZ"/>
        </a:p>
      </dgm:t>
    </dgm:pt>
    <dgm:pt modelId="{3D261818-6ACC-4612-B5FD-40EB5D65E165}" type="sibTrans" cxnId="{44C37E46-BEC3-4444-9943-B7FEFA59AA16}">
      <dgm:prSet/>
      <dgm:spPr/>
      <dgm:t>
        <a:bodyPr/>
        <a:lstStyle/>
        <a:p>
          <a:endParaRPr lang="cs-CZ"/>
        </a:p>
      </dgm:t>
    </dgm:pt>
    <dgm:pt modelId="{919970EB-F84D-4BEE-A8EF-811402276A9C}">
      <dgm:prSet/>
      <dgm:spPr/>
      <dgm:t>
        <a:bodyPr/>
        <a:lstStyle/>
        <a:p>
          <a:pPr rtl="0"/>
          <a:r>
            <a:rPr lang="cs-CZ" b="1" dirty="0" smtClean="0">
              <a:solidFill>
                <a:schemeClr val="tx1"/>
              </a:solidFill>
            </a:rPr>
            <a:t>půjčování časopisů a novin</a:t>
          </a:r>
          <a:endParaRPr lang="cs-CZ" b="1" dirty="0">
            <a:solidFill>
              <a:schemeClr val="tx1"/>
            </a:solidFill>
          </a:endParaRPr>
        </a:p>
      </dgm:t>
    </dgm:pt>
    <dgm:pt modelId="{842DA952-D0AE-4CFB-BC89-9CAAC2B59F01}" type="parTrans" cxnId="{64DF2283-BB7B-41F1-9074-FA0EDDFE2029}">
      <dgm:prSet/>
      <dgm:spPr/>
      <dgm:t>
        <a:bodyPr/>
        <a:lstStyle/>
        <a:p>
          <a:endParaRPr lang="cs-CZ"/>
        </a:p>
      </dgm:t>
    </dgm:pt>
    <dgm:pt modelId="{53B32AD3-D67A-43C3-9C00-BBE38474BFCE}" type="sibTrans" cxnId="{64DF2283-BB7B-41F1-9074-FA0EDDFE2029}">
      <dgm:prSet/>
      <dgm:spPr/>
      <dgm:t>
        <a:bodyPr/>
        <a:lstStyle/>
        <a:p>
          <a:endParaRPr lang="cs-CZ"/>
        </a:p>
      </dgm:t>
    </dgm:pt>
    <dgm:pt modelId="{3180A3CB-2032-4AFC-9ED1-9D995EA06721}">
      <dgm:prSet/>
      <dgm:spPr/>
      <dgm:t>
        <a:bodyPr/>
        <a:lstStyle/>
        <a:p>
          <a:pPr rtl="0"/>
          <a:r>
            <a:rPr lang="cs-CZ" b="1" dirty="0" smtClean="0">
              <a:solidFill>
                <a:schemeClr val="tx1"/>
              </a:solidFill>
            </a:rPr>
            <a:t>půjčování CD </a:t>
          </a:r>
          <a:endParaRPr lang="cs-CZ" b="1" dirty="0">
            <a:solidFill>
              <a:schemeClr val="tx1"/>
            </a:solidFill>
          </a:endParaRPr>
        </a:p>
      </dgm:t>
    </dgm:pt>
    <dgm:pt modelId="{0117E075-0872-4B14-9FEB-DA8AC966714E}" type="parTrans" cxnId="{0DC16F1A-80FA-405A-B959-17F851CA7848}">
      <dgm:prSet/>
      <dgm:spPr/>
      <dgm:t>
        <a:bodyPr/>
        <a:lstStyle/>
        <a:p>
          <a:endParaRPr lang="cs-CZ"/>
        </a:p>
      </dgm:t>
    </dgm:pt>
    <dgm:pt modelId="{175CB17C-BA36-4A94-9167-CB2553774096}" type="sibTrans" cxnId="{0DC16F1A-80FA-405A-B959-17F851CA7848}">
      <dgm:prSet/>
      <dgm:spPr/>
      <dgm:t>
        <a:bodyPr/>
        <a:lstStyle/>
        <a:p>
          <a:endParaRPr lang="cs-CZ"/>
        </a:p>
      </dgm:t>
    </dgm:pt>
    <dgm:pt modelId="{89276CEA-1576-4474-B9F2-A0970E3B2DE7}">
      <dgm:prSet/>
      <dgm:spPr/>
      <dgm:t>
        <a:bodyPr/>
        <a:lstStyle/>
        <a:p>
          <a:pPr rtl="0"/>
          <a:r>
            <a:rPr lang="cs-CZ" b="1" dirty="0" smtClean="0">
              <a:solidFill>
                <a:schemeClr val="tx1"/>
              </a:solidFill>
            </a:rPr>
            <a:t>přístup na internet</a:t>
          </a:r>
          <a:endParaRPr lang="cs-CZ" b="1" dirty="0">
            <a:solidFill>
              <a:schemeClr val="tx1"/>
            </a:solidFill>
          </a:endParaRPr>
        </a:p>
      </dgm:t>
    </dgm:pt>
    <dgm:pt modelId="{D26641B1-24E0-4D8D-A539-16BB3331830F}" type="parTrans" cxnId="{C5438179-B352-4F89-9662-29108CF552AE}">
      <dgm:prSet/>
      <dgm:spPr/>
      <dgm:t>
        <a:bodyPr/>
        <a:lstStyle/>
        <a:p>
          <a:endParaRPr lang="cs-CZ"/>
        </a:p>
      </dgm:t>
    </dgm:pt>
    <dgm:pt modelId="{57C8E46E-A471-4CEA-88C5-7C0AF668E7DC}" type="sibTrans" cxnId="{C5438179-B352-4F89-9662-29108CF552AE}">
      <dgm:prSet/>
      <dgm:spPr/>
      <dgm:t>
        <a:bodyPr/>
        <a:lstStyle/>
        <a:p>
          <a:endParaRPr lang="cs-CZ"/>
        </a:p>
      </dgm:t>
    </dgm:pt>
    <dgm:pt modelId="{1DD889F9-2A43-410B-B3CF-F22D58104AE6}" type="pres">
      <dgm:prSet presAssocID="{1CA99A31-1106-4C7C-9314-767B841E50E2}" presName="Name0" presStyleCnt="0">
        <dgm:presLayoutVars>
          <dgm:dir/>
          <dgm:resizeHandles val="exact"/>
        </dgm:presLayoutVars>
      </dgm:prSet>
      <dgm:spPr/>
      <dgm:t>
        <a:bodyPr/>
        <a:lstStyle/>
        <a:p>
          <a:endParaRPr lang="cs-CZ"/>
        </a:p>
      </dgm:t>
    </dgm:pt>
    <dgm:pt modelId="{570C5109-E807-44F8-A53C-A20E052C2236}" type="pres">
      <dgm:prSet presAssocID="{1CA99A31-1106-4C7C-9314-767B841E50E2}" presName="fgShape" presStyleLbl="fgShp" presStyleIdx="0" presStyleCnt="1"/>
      <dgm:spPr/>
    </dgm:pt>
    <dgm:pt modelId="{B5966BC4-E66D-41B3-B8AC-B384FBC97FB4}" type="pres">
      <dgm:prSet presAssocID="{1CA99A31-1106-4C7C-9314-767B841E50E2}" presName="linComp" presStyleCnt="0"/>
      <dgm:spPr/>
    </dgm:pt>
    <dgm:pt modelId="{48057C06-9DFB-45E9-AB57-AF8222A76820}" type="pres">
      <dgm:prSet presAssocID="{BF26F2F7-4A27-471A-9C4E-06BF298431AB}" presName="compNode" presStyleCnt="0"/>
      <dgm:spPr/>
    </dgm:pt>
    <dgm:pt modelId="{33C0F9BA-D2DD-4561-A1EE-A2724A472D5F}" type="pres">
      <dgm:prSet presAssocID="{BF26F2F7-4A27-471A-9C4E-06BF298431AB}" presName="bkgdShape" presStyleLbl="node1" presStyleIdx="0" presStyleCnt="4"/>
      <dgm:spPr/>
      <dgm:t>
        <a:bodyPr/>
        <a:lstStyle/>
        <a:p>
          <a:endParaRPr lang="cs-CZ"/>
        </a:p>
      </dgm:t>
    </dgm:pt>
    <dgm:pt modelId="{77901E0D-1644-4F81-992C-4FE923BB0EA5}" type="pres">
      <dgm:prSet presAssocID="{BF26F2F7-4A27-471A-9C4E-06BF298431AB}" presName="nodeTx" presStyleLbl="node1" presStyleIdx="0" presStyleCnt="4">
        <dgm:presLayoutVars>
          <dgm:bulletEnabled val="1"/>
        </dgm:presLayoutVars>
      </dgm:prSet>
      <dgm:spPr/>
      <dgm:t>
        <a:bodyPr/>
        <a:lstStyle/>
        <a:p>
          <a:endParaRPr lang="cs-CZ"/>
        </a:p>
      </dgm:t>
    </dgm:pt>
    <dgm:pt modelId="{DF41E130-1CB7-4DB2-AA24-CB791198AAFD}" type="pres">
      <dgm:prSet presAssocID="{BF26F2F7-4A27-471A-9C4E-06BF298431AB}" presName="invisiNode" presStyleLbl="node1" presStyleIdx="0" presStyleCnt="4"/>
      <dgm:spPr/>
    </dgm:pt>
    <dgm:pt modelId="{B204A336-B7E2-450E-91F2-BB38DD352AD8}" type="pres">
      <dgm:prSet presAssocID="{BF26F2F7-4A27-471A-9C4E-06BF298431AB}" presName="imagNode" presStyleLbl="fgImgPlace1" presStyleIdx="0" presStyleCnt="4"/>
      <dgm:spPr/>
    </dgm:pt>
    <dgm:pt modelId="{27883F9B-E56C-466A-A175-4F90B22454CD}" type="pres">
      <dgm:prSet presAssocID="{3D261818-6ACC-4612-B5FD-40EB5D65E165}" presName="sibTrans" presStyleLbl="sibTrans2D1" presStyleIdx="0" presStyleCnt="0"/>
      <dgm:spPr/>
      <dgm:t>
        <a:bodyPr/>
        <a:lstStyle/>
        <a:p>
          <a:endParaRPr lang="cs-CZ"/>
        </a:p>
      </dgm:t>
    </dgm:pt>
    <dgm:pt modelId="{3879D2F4-2E0A-4962-8F3E-C2388998A7B5}" type="pres">
      <dgm:prSet presAssocID="{919970EB-F84D-4BEE-A8EF-811402276A9C}" presName="compNode" presStyleCnt="0"/>
      <dgm:spPr/>
    </dgm:pt>
    <dgm:pt modelId="{DC685521-3D85-4187-A492-3A5ACA10AE2D}" type="pres">
      <dgm:prSet presAssocID="{919970EB-F84D-4BEE-A8EF-811402276A9C}" presName="bkgdShape" presStyleLbl="node1" presStyleIdx="1" presStyleCnt="4" custLinFactNeighborX="1250" custLinFactNeighborY="632"/>
      <dgm:spPr/>
      <dgm:t>
        <a:bodyPr/>
        <a:lstStyle/>
        <a:p>
          <a:endParaRPr lang="cs-CZ"/>
        </a:p>
      </dgm:t>
    </dgm:pt>
    <dgm:pt modelId="{749D1DC0-386F-46C1-9967-F2351530E976}" type="pres">
      <dgm:prSet presAssocID="{919970EB-F84D-4BEE-A8EF-811402276A9C}" presName="nodeTx" presStyleLbl="node1" presStyleIdx="1" presStyleCnt="4">
        <dgm:presLayoutVars>
          <dgm:bulletEnabled val="1"/>
        </dgm:presLayoutVars>
      </dgm:prSet>
      <dgm:spPr/>
      <dgm:t>
        <a:bodyPr/>
        <a:lstStyle/>
        <a:p>
          <a:endParaRPr lang="cs-CZ"/>
        </a:p>
      </dgm:t>
    </dgm:pt>
    <dgm:pt modelId="{D5F56779-38D1-418E-BA0F-116B93221F6E}" type="pres">
      <dgm:prSet presAssocID="{919970EB-F84D-4BEE-A8EF-811402276A9C}" presName="invisiNode" presStyleLbl="node1" presStyleIdx="1" presStyleCnt="4"/>
      <dgm:spPr/>
    </dgm:pt>
    <dgm:pt modelId="{A572BF88-3095-4E67-98AF-69A387F2A0A9}" type="pres">
      <dgm:prSet presAssocID="{919970EB-F84D-4BEE-A8EF-811402276A9C}" presName="imagNode" presStyleLbl="fgImgPlace1" presStyleIdx="1" presStyleCnt="4"/>
      <dgm:spPr/>
    </dgm:pt>
    <dgm:pt modelId="{55C243C1-E876-4787-82D0-166B1FEA046C}" type="pres">
      <dgm:prSet presAssocID="{53B32AD3-D67A-43C3-9C00-BBE38474BFCE}" presName="sibTrans" presStyleLbl="sibTrans2D1" presStyleIdx="0" presStyleCnt="0"/>
      <dgm:spPr/>
      <dgm:t>
        <a:bodyPr/>
        <a:lstStyle/>
        <a:p>
          <a:endParaRPr lang="cs-CZ"/>
        </a:p>
      </dgm:t>
    </dgm:pt>
    <dgm:pt modelId="{E9AB232A-0CE7-4645-A6B8-4E0458509804}" type="pres">
      <dgm:prSet presAssocID="{3180A3CB-2032-4AFC-9ED1-9D995EA06721}" presName="compNode" presStyleCnt="0"/>
      <dgm:spPr/>
    </dgm:pt>
    <dgm:pt modelId="{7F5372FB-CB0D-4947-B714-54FFA3D2F09C}" type="pres">
      <dgm:prSet presAssocID="{3180A3CB-2032-4AFC-9ED1-9D995EA06721}" presName="bkgdShape" presStyleLbl="node1" presStyleIdx="2" presStyleCnt="4"/>
      <dgm:spPr/>
      <dgm:t>
        <a:bodyPr/>
        <a:lstStyle/>
        <a:p>
          <a:endParaRPr lang="cs-CZ"/>
        </a:p>
      </dgm:t>
    </dgm:pt>
    <dgm:pt modelId="{CEA359FC-A191-46DE-9987-4BB418828671}" type="pres">
      <dgm:prSet presAssocID="{3180A3CB-2032-4AFC-9ED1-9D995EA06721}" presName="nodeTx" presStyleLbl="node1" presStyleIdx="2" presStyleCnt="4">
        <dgm:presLayoutVars>
          <dgm:bulletEnabled val="1"/>
        </dgm:presLayoutVars>
      </dgm:prSet>
      <dgm:spPr/>
      <dgm:t>
        <a:bodyPr/>
        <a:lstStyle/>
        <a:p>
          <a:endParaRPr lang="cs-CZ"/>
        </a:p>
      </dgm:t>
    </dgm:pt>
    <dgm:pt modelId="{52B78090-3321-472D-AF1C-27B1AD8F420D}" type="pres">
      <dgm:prSet presAssocID="{3180A3CB-2032-4AFC-9ED1-9D995EA06721}" presName="invisiNode" presStyleLbl="node1" presStyleIdx="2" presStyleCnt="4"/>
      <dgm:spPr/>
    </dgm:pt>
    <dgm:pt modelId="{08DF9364-5D0B-4BCA-B2A1-AB05BC0969E1}" type="pres">
      <dgm:prSet presAssocID="{3180A3CB-2032-4AFC-9ED1-9D995EA06721}" presName="imagNode" presStyleLbl="fgImgPlace1" presStyleIdx="2" presStyleCnt="4"/>
      <dgm:spPr/>
    </dgm:pt>
    <dgm:pt modelId="{05833050-EC18-4CA7-BF59-9D7F28F15BA4}" type="pres">
      <dgm:prSet presAssocID="{175CB17C-BA36-4A94-9167-CB2553774096}" presName="sibTrans" presStyleLbl="sibTrans2D1" presStyleIdx="0" presStyleCnt="0"/>
      <dgm:spPr/>
      <dgm:t>
        <a:bodyPr/>
        <a:lstStyle/>
        <a:p>
          <a:endParaRPr lang="cs-CZ"/>
        </a:p>
      </dgm:t>
    </dgm:pt>
    <dgm:pt modelId="{0D348D21-847C-48FE-B17B-020F8CA65489}" type="pres">
      <dgm:prSet presAssocID="{89276CEA-1576-4474-B9F2-A0970E3B2DE7}" presName="compNode" presStyleCnt="0"/>
      <dgm:spPr/>
    </dgm:pt>
    <dgm:pt modelId="{46031420-BA52-4716-9053-688617D5CF4A}" type="pres">
      <dgm:prSet presAssocID="{89276CEA-1576-4474-B9F2-A0970E3B2DE7}" presName="bkgdShape" presStyleLbl="node1" presStyleIdx="3" presStyleCnt="4"/>
      <dgm:spPr/>
      <dgm:t>
        <a:bodyPr/>
        <a:lstStyle/>
        <a:p>
          <a:endParaRPr lang="cs-CZ"/>
        </a:p>
      </dgm:t>
    </dgm:pt>
    <dgm:pt modelId="{E895380F-75CE-4637-9CBA-D8AB09E429E2}" type="pres">
      <dgm:prSet presAssocID="{89276CEA-1576-4474-B9F2-A0970E3B2DE7}" presName="nodeTx" presStyleLbl="node1" presStyleIdx="3" presStyleCnt="4">
        <dgm:presLayoutVars>
          <dgm:bulletEnabled val="1"/>
        </dgm:presLayoutVars>
      </dgm:prSet>
      <dgm:spPr/>
      <dgm:t>
        <a:bodyPr/>
        <a:lstStyle/>
        <a:p>
          <a:endParaRPr lang="cs-CZ"/>
        </a:p>
      </dgm:t>
    </dgm:pt>
    <dgm:pt modelId="{1A276E27-5820-416F-94FA-BEC18BB48132}" type="pres">
      <dgm:prSet presAssocID="{89276CEA-1576-4474-B9F2-A0970E3B2DE7}" presName="invisiNode" presStyleLbl="node1" presStyleIdx="3" presStyleCnt="4"/>
      <dgm:spPr/>
    </dgm:pt>
    <dgm:pt modelId="{A375AB27-DD09-4236-A29D-47FEB9108D8D}" type="pres">
      <dgm:prSet presAssocID="{89276CEA-1576-4474-B9F2-A0970E3B2DE7}" presName="imagNode" presStyleLbl="fgImgPlace1" presStyleIdx="3" presStyleCnt="4"/>
      <dgm:spPr/>
    </dgm:pt>
  </dgm:ptLst>
  <dgm:cxnLst>
    <dgm:cxn modelId="{2C95B50E-52D6-421C-BB35-59C8BBC72608}" type="presOf" srcId="{BF26F2F7-4A27-471A-9C4E-06BF298431AB}" destId="{33C0F9BA-D2DD-4561-A1EE-A2724A472D5F}" srcOrd="0" destOrd="0" presId="urn:microsoft.com/office/officeart/2005/8/layout/hList7#1"/>
    <dgm:cxn modelId="{44C37E46-BEC3-4444-9943-B7FEFA59AA16}" srcId="{1CA99A31-1106-4C7C-9314-767B841E50E2}" destId="{BF26F2F7-4A27-471A-9C4E-06BF298431AB}" srcOrd="0" destOrd="0" parTransId="{E7F1B6B6-6486-4A2E-9BCA-CAAC159AD2EB}" sibTransId="{3D261818-6ACC-4612-B5FD-40EB5D65E165}"/>
    <dgm:cxn modelId="{7DF71658-EF18-493C-A02B-34FF7B47FD97}" type="presOf" srcId="{3180A3CB-2032-4AFC-9ED1-9D995EA06721}" destId="{7F5372FB-CB0D-4947-B714-54FFA3D2F09C}" srcOrd="0" destOrd="0" presId="urn:microsoft.com/office/officeart/2005/8/layout/hList7#1"/>
    <dgm:cxn modelId="{03C1DCA3-09B6-4253-9906-CABCCD285577}" type="presOf" srcId="{919970EB-F84D-4BEE-A8EF-811402276A9C}" destId="{749D1DC0-386F-46C1-9967-F2351530E976}" srcOrd="1" destOrd="0" presId="urn:microsoft.com/office/officeart/2005/8/layout/hList7#1"/>
    <dgm:cxn modelId="{8FEA433F-87D1-4F18-93E6-72D4F057492A}" type="presOf" srcId="{89276CEA-1576-4474-B9F2-A0970E3B2DE7}" destId="{E895380F-75CE-4637-9CBA-D8AB09E429E2}" srcOrd="1" destOrd="0" presId="urn:microsoft.com/office/officeart/2005/8/layout/hList7#1"/>
    <dgm:cxn modelId="{0DC16F1A-80FA-405A-B959-17F851CA7848}" srcId="{1CA99A31-1106-4C7C-9314-767B841E50E2}" destId="{3180A3CB-2032-4AFC-9ED1-9D995EA06721}" srcOrd="2" destOrd="0" parTransId="{0117E075-0872-4B14-9FEB-DA8AC966714E}" sibTransId="{175CB17C-BA36-4A94-9167-CB2553774096}"/>
    <dgm:cxn modelId="{B7464553-1B8B-4A04-90BD-40E640E03B37}" type="presOf" srcId="{175CB17C-BA36-4A94-9167-CB2553774096}" destId="{05833050-EC18-4CA7-BF59-9D7F28F15BA4}" srcOrd="0" destOrd="0" presId="urn:microsoft.com/office/officeart/2005/8/layout/hList7#1"/>
    <dgm:cxn modelId="{9F74694B-CE94-4293-B576-76BF3A3EC4F7}" type="presOf" srcId="{1CA99A31-1106-4C7C-9314-767B841E50E2}" destId="{1DD889F9-2A43-410B-B3CF-F22D58104AE6}" srcOrd="0" destOrd="0" presId="urn:microsoft.com/office/officeart/2005/8/layout/hList7#1"/>
    <dgm:cxn modelId="{A2EF556E-0EDF-49A5-A156-FC7180FE1D93}" type="presOf" srcId="{53B32AD3-D67A-43C3-9C00-BBE38474BFCE}" destId="{55C243C1-E876-4787-82D0-166B1FEA046C}" srcOrd="0" destOrd="0" presId="urn:microsoft.com/office/officeart/2005/8/layout/hList7#1"/>
    <dgm:cxn modelId="{64DF2283-BB7B-41F1-9074-FA0EDDFE2029}" srcId="{1CA99A31-1106-4C7C-9314-767B841E50E2}" destId="{919970EB-F84D-4BEE-A8EF-811402276A9C}" srcOrd="1" destOrd="0" parTransId="{842DA952-D0AE-4CFB-BC89-9CAAC2B59F01}" sibTransId="{53B32AD3-D67A-43C3-9C00-BBE38474BFCE}"/>
    <dgm:cxn modelId="{C5438179-B352-4F89-9662-29108CF552AE}" srcId="{1CA99A31-1106-4C7C-9314-767B841E50E2}" destId="{89276CEA-1576-4474-B9F2-A0970E3B2DE7}" srcOrd="3" destOrd="0" parTransId="{D26641B1-24E0-4D8D-A539-16BB3331830F}" sibTransId="{57C8E46E-A471-4CEA-88C5-7C0AF668E7DC}"/>
    <dgm:cxn modelId="{CBCBE5FD-3EB9-4BC5-9890-EC410B1089F4}" type="presOf" srcId="{BF26F2F7-4A27-471A-9C4E-06BF298431AB}" destId="{77901E0D-1644-4F81-992C-4FE923BB0EA5}" srcOrd="1" destOrd="0" presId="urn:microsoft.com/office/officeart/2005/8/layout/hList7#1"/>
    <dgm:cxn modelId="{A60EF78E-6C62-4A76-9D68-CA869172903C}" type="presOf" srcId="{3D261818-6ACC-4612-B5FD-40EB5D65E165}" destId="{27883F9B-E56C-466A-A175-4F90B22454CD}" srcOrd="0" destOrd="0" presId="urn:microsoft.com/office/officeart/2005/8/layout/hList7#1"/>
    <dgm:cxn modelId="{13C2DE2D-B71F-4443-B10A-01513C7D1885}" type="presOf" srcId="{919970EB-F84D-4BEE-A8EF-811402276A9C}" destId="{DC685521-3D85-4187-A492-3A5ACA10AE2D}" srcOrd="0" destOrd="0" presId="urn:microsoft.com/office/officeart/2005/8/layout/hList7#1"/>
    <dgm:cxn modelId="{B5A4A789-00E6-4AA0-9EED-A8403AFC646A}" type="presOf" srcId="{89276CEA-1576-4474-B9F2-A0970E3B2DE7}" destId="{46031420-BA52-4716-9053-688617D5CF4A}" srcOrd="0" destOrd="0" presId="urn:microsoft.com/office/officeart/2005/8/layout/hList7#1"/>
    <dgm:cxn modelId="{A3931156-D2ED-4312-8C3E-83976BA3F8B2}" type="presOf" srcId="{3180A3CB-2032-4AFC-9ED1-9D995EA06721}" destId="{CEA359FC-A191-46DE-9987-4BB418828671}" srcOrd="1" destOrd="0" presId="urn:microsoft.com/office/officeart/2005/8/layout/hList7#1"/>
    <dgm:cxn modelId="{06EEC7B4-2325-4C91-94DC-1D5401DD51ED}" type="presParOf" srcId="{1DD889F9-2A43-410B-B3CF-F22D58104AE6}" destId="{570C5109-E807-44F8-A53C-A20E052C2236}" srcOrd="0" destOrd="0" presId="urn:microsoft.com/office/officeart/2005/8/layout/hList7#1"/>
    <dgm:cxn modelId="{D3CEE7FF-0045-4C81-B03F-082C227B74F3}" type="presParOf" srcId="{1DD889F9-2A43-410B-B3CF-F22D58104AE6}" destId="{B5966BC4-E66D-41B3-B8AC-B384FBC97FB4}" srcOrd="1" destOrd="0" presId="urn:microsoft.com/office/officeart/2005/8/layout/hList7#1"/>
    <dgm:cxn modelId="{736F893C-A040-4768-9015-4EEA386DA677}" type="presParOf" srcId="{B5966BC4-E66D-41B3-B8AC-B384FBC97FB4}" destId="{48057C06-9DFB-45E9-AB57-AF8222A76820}" srcOrd="0" destOrd="0" presId="urn:microsoft.com/office/officeart/2005/8/layout/hList7#1"/>
    <dgm:cxn modelId="{54C69C07-A4B6-40C5-9DE1-09BA0469BF27}" type="presParOf" srcId="{48057C06-9DFB-45E9-AB57-AF8222A76820}" destId="{33C0F9BA-D2DD-4561-A1EE-A2724A472D5F}" srcOrd="0" destOrd="0" presId="urn:microsoft.com/office/officeart/2005/8/layout/hList7#1"/>
    <dgm:cxn modelId="{3971B513-AAA3-4DC8-A130-389843F47F32}" type="presParOf" srcId="{48057C06-9DFB-45E9-AB57-AF8222A76820}" destId="{77901E0D-1644-4F81-992C-4FE923BB0EA5}" srcOrd="1" destOrd="0" presId="urn:microsoft.com/office/officeart/2005/8/layout/hList7#1"/>
    <dgm:cxn modelId="{CF65F1DF-CF8E-4C18-9B51-3B25E22388AF}" type="presParOf" srcId="{48057C06-9DFB-45E9-AB57-AF8222A76820}" destId="{DF41E130-1CB7-4DB2-AA24-CB791198AAFD}" srcOrd="2" destOrd="0" presId="urn:microsoft.com/office/officeart/2005/8/layout/hList7#1"/>
    <dgm:cxn modelId="{8F51BDB2-6D6A-4D49-B7AE-4926297892A1}" type="presParOf" srcId="{48057C06-9DFB-45E9-AB57-AF8222A76820}" destId="{B204A336-B7E2-450E-91F2-BB38DD352AD8}" srcOrd="3" destOrd="0" presId="urn:microsoft.com/office/officeart/2005/8/layout/hList7#1"/>
    <dgm:cxn modelId="{811BC63E-AB42-4168-A657-4226F55D3843}" type="presParOf" srcId="{B5966BC4-E66D-41B3-B8AC-B384FBC97FB4}" destId="{27883F9B-E56C-466A-A175-4F90B22454CD}" srcOrd="1" destOrd="0" presId="urn:microsoft.com/office/officeart/2005/8/layout/hList7#1"/>
    <dgm:cxn modelId="{9C49AFBB-87D5-47CD-BADE-126FE1A05C10}" type="presParOf" srcId="{B5966BC4-E66D-41B3-B8AC-B384FBC97FB4}" destId="{3879D2F4-2E0A-4962-8F3E-C2388998A7B5}" srcOrd="2" destOrd="0" presId="urn:microsoft.com/office/officeart/2005/8/layout/hList7#1"/>
    <dgm:cxn modelId="{10493744-CC72-45AB-9959-3593C9380C10}" type="presParOf" srcId="{3879D2F4-2E0A-4962-8F3E-C2388998A7B5}" destId="{DC685521-3D85-4187-A492-3A5ACA10AE2D}" srcOrd="0" destOrd="0" presId="urn:microsoft.com/office/officeart/2005/8/layout/hList7#1"/>
    <dgm:cxn modelId="{DD1DFAFE-53A8-4C9D-B14D-2E544A0B835B}" type="presParOf" srcId="{3879D2F4-2E0A-4962-8F3E-C2388998A7B5}" destId="{749D1DC0-386F-46C1-9967-F2351530E976}" srcOrd="1" destOrd="0" presId="urn:microsoft.com/office/officeart/2005/8/layout/hList7#1"/>
    <dgm:cxn modelId="{E1D95D70-8FD3-4656-A1BF-31876D923D06}" type="presParOf" srcId="{3879D2F4-2E0A-4962-8F3E-C2388998A7B5}" destId="{D5F56779-38D1-418E-BA0F-116B93221F6E}" srcOrd="2" destOrd="0" presId="urn:microsoft.com/office/officeart/2005/8/layout/hList7#1"/>
    <dgm:cxn modelId="{0C1CF739-8143-4B9C-8B3A-8000CCDECE0E}" type="presParOf" srcId="{3879D2F4-2E0A-4962-8F3E-C2388998A7B5}" destId="{A572BF88-3095-4E67-98AF-69A387F2A0A9}" srcOrd="3" destOrd="0" presId="urn:microsoft.com/office/officeart/2005/8/layout/hList7#1"/>
    <dgm:cxn modelId="{23547C84-A57F-4A41-9C4B-C2869C51EB54}" type="presParOf" srcId="{B5966BC4-E66D-41B3-B8AC-B384FBC97FB4}" destId="{55C243C1-E876-4787-82D0-166B1FEA046C}" srcOrd="3" destOrd="0" presId="urn:microsoft.com/office/officeart/2005/8/layout/hList7#1"/>
    <dgm:cxn modelId="{577448D8-D14F-470C-92D7-1D792581F058}" type="presParOf" srcId="{B5966BC4-E66D-41B3-B8AC-B384FBC97FB4}" destId="{E9AB232A-0CE7-4645-A6B8-4E0458509804}" srcOrd="4" destOrd="0" presId="urn:microsoft.com/office/officeart/2005/8/layout/hList7#1"/>
    <dgm:cxn modelId="{5B4165D1-3856-442C-80A0-036C6441A172}" type="presParOf" srcId="{E9AB232A-0CE7-4645-A6B8-4E0458509804}" destId="{7F5372FB-CB0D-4947-B714-54FFA3D2F09C}" srcOrd="0" destOrd="0" presId="urn:microsoft.com/office/officeart/2005/8/layout/hList7#1"/>
    <dgm:cxn modelId="{348B0A3D-F310-48D0-9CCF-E2426CBC0294}" type="presParOf" srcId="{E9AB232A-0CE7-4645-A6B8-4E0458509804}" destId="{CEA359FC-A191-46DE-9987-4BB418828671}" srcOrd="1" destOrd="0" presId="urn:microsoft.com/office/officeart/2005/8/layout/hList7#1"/>
    <dgm:cxn modelId="{D6154991-7310-44F4-9509-EDF84118CF39}" type="presParOf" srcId="{E9AB232A-0CE7-4645-A6B8-4E0458509804}" destId="{52B78090-3321-472D-AF1C-27B1AD8F420D}" srcOrd="2" destOrd="0" presId="urn:microsoft.com/office/officeart/2005/8/layout/hList7#1"/>
    <dgm:cxn modelId="{215371BE-A232-423A-9246-36F7592A40BB}" type="presParOf" srcId="{E9AB232A-0CE7-4645-A6B8-4E0458509804}" destId="{08DF9364-5D0B-4BCA-B2A1-AB05BC0969E1}" srcOrd="3" destOrd="0" presId="urn:microsoft.com/office/officeart/2005/8/layout/hList7#1"/>
    <dgm:cxn modelId="{5071B397-3E64-4598-8086-E23A43CBDEDC}" type="presParOf" srcId="{B5966BC4-E66D-41B3-B8AC-B384FBC97FB4}" destId="{05833050-EC18-4CA7-BF59-9D7F28F15BA4}" srcOrd="5" destOrd="0" presId="urn:microsoft.com/office/officeart/2005/8/layout/hList7#1"/>
    <dgm:cxn modelId="{892D24FF-AC80-473A-AAAC-2886E8FC8010}" type="presParOf" srcId="{B5966BC4-E66D-41B3-B8AC-B384FBC97FB4}" destId="{0D348D21-847C-48FE-B17B-020F8CA65489}" srcOrd="6" destOrd="0" presId="urn:microsoft.com/office/officeart/2005/8/layout/hList7#1"/>
    <dgm:cxn modelId="{00BF715A-6E70-43B4-82D8-A4B2EEAC2135}" type="presParOf" srcId="{0D348D21-847C-48FE-B17B-020F8CA65489}" destId="{46031420-BA52-4716-9053-688617D5CF4A}" srcOrd="0" destOrd="0" presId="urn:microsoft.com/office/officeart/2005/8/layout/hList7#1"/>
    <dgm:cxn modelId="{AC1A7994-746D-4EAE-B3BB-E7D09B011701}" type="presParOf" srcId="{0D348D21-847C-48FE-B17B-020F8CA65489}" destId="{E895380F-75CE-4637-9CBA-D8AB09E429E2}" srcOrd="1" destOrd="0" presId="urn:microsoft.com/office/officeart/2005/8/layout/hList7#1"/>
    <dgm:cxn modelId="{43FBDEFC-514D-4FE9-97E3-40952741DCCD}" type="presParOf" srcId="{0D348D21-847C-48FE-B17B-020F8CA65489}" destId="{1A276E27-5820-416F-94FA-BEC18BB48132}" srcOrd="2" destOrd="0" presId="urn:microsoft.com/office/officeart/2005/8/layout/hList7#1"/>
    <dgm:cxn modelId="{F58DF5D1-93E5-41BF-B82C-ED0EC4A184D8}" type="presParOf" srcId="{0D348D21-847C-48FE-B17B-020F8CA65489}" destId="{A375AB27-DD09-4236-A29D-47FEB9108D8D}" srcOrd="3" destOrd="0" presId="urn:microsoft.com/office/officeart/2005/8/layout/hList7#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A99A31-1106-4C7C-9314-767B841E50E2}" type="doc">
      <dgm:prSet loTypeId="urn:microsoft.com/office/officeart/2005/8/layout/hList7#2" loCatId="list" qsTypeId="urn:microsoft.com/office/officeart/2005/8/quickstyle/simple1" qsCatId="simple" csTypeId="urn:microsoft.com/office/officeart/2005/8/colors/colorful5" csCatId="colorful" phldr="1"/>
      <dgm:spPr/>
      <dgm:t>
        <a:bodyPr/>
        <a:lstStyle/>
        <a:p>
          <a:endParaRPr lang="cs-CZ"/>
        </a:p>
      </dgm:t>
    </dgm:pt>
    <dgm:pt modelId="{BF26F2F7-4A27-471A-9C4E-06BF298431AB}">
      <dgm:prSet/>
      <dgm:spPr/>
      <dgm:t>
        <a:bodyPr/>
        <a:lstStyle/>
        <a:p>
          <a:pPr rtl="0"/>
          <a:endParaRPr lang="cs-CZ" b="1" dirty="0">
            <a:solidFill>
              <a:schemeClr val="tx1"/>
            </a:solidFill>
          </a:endParaRPr>
        </a:p>
      </dgm:t>
    </dgm:pt>
    <dgm:pt modelId="{E7F1B6B6-6486-4A2E-9BCA-CAAC159AD2EB}" type="parTrans" cxnId="{44C37E46-BEC3-4444-9943-B7FEFA59AA16}">
      <dgm:prSet/>
      <dgm:spPr/>
      <dgm:t>
        <a:bodyPr/>
        <a:lstStyle/>
        <a:p>
          <a:endParaRPr lang="cs-CZ"/>
        </a:p>
      </dgm:t>
    </dgm:pt>
    <dgm:pt modelId="{3D261818-6ACC-4612-B5FD-40EB5D65E165}" type="sibTrans" cxnId="{44C37E46-BEC3-4444-9943-B7FEFA59AA16}">
      <dgm:prSet/>
      <dgm:spPr/>
      <dgm:t>
        <a:bodyPr/>
        <a:lstStyle/>
        <a:p>
          <a:endParaRPr lang="cs-CZ"/>
        </a:p>
      </dgm:t>
    </dgm:pt>
    <dgm:pt modelId="{919970EB-F84D-4BEE-A8EF-811402276A9C}">
      <dgm:prSet/>
      <dgm:spPr/>
      <dgm:t>
        <a:bodyPr/>
        <a:lstStyle/>
        <a:p>
          <a:pPr rtl="0"/>
          <a:endParaRPr lang="cs-CZ" b="1" dirty="0">
            <a:solidFill>
              <a:schemeClr val="tx1"/>
            </a:solidFill>
          </a:endParaRPr>
        </a:p>
      </dgm:t>
    </dgm:pt>
    <dgm:pt modelId="{842DA952-D0AE-4CFB-BC89-9CAAC2B59F01}" type="parTrans" cxnId="{64DF2283-BB7B-41F1-9074-FA0EDDFE2029}">
      <dgm:prSet/>
      <dgm:spPr/>
      <dgm:t>
        <a:bodyPr/>
        <a:lstStyle/>
        <a:p>
          <a:endParaRPr lang="cs-CZ"/>
        </a:p>
      </dgm:t>
    </dgm:pt>
    <dgm:pt modelId="{53B32AD3-D67A-43C3-9C00-BBE38474BFCE}" type="sibTrans" cxnId="{64DF2283-BB7B-41F1-9074-FA0EDDFE2029}">
      <dgm:prSet/>
      <dgm:spPr/>
      <dgm:t>
        <a:bodyPr/>
        <a:lstStyle/>
        <a:p>
          <a:endParaRPr lang="cs-CZ"/>
        </a:p>
      </dgm:t>
    </dgm:pt>
    <dgm:pt modelId="{3180A3CB-2032-4AFC-9ED1-9D995EA06721}">
      <dgm:prSet/>
      <dgm:spPr/>
      <dgm:t>
        <a:bodyPr/>
        <a:lstStyle/>
        <a:p>
          <a:pPr rtl="0"/>
          <a:endParaRPr lang="cs-CZ" b="1" dirty="0">
            <a:solidFill>
              <a:schemeClr val="tx1"/>
            </a:solidFill>
          </a:endParaRPr>
        </a:p>
      </dgm:t>
    </dgm:pt>
    <dgm:pt modelId="{0117E075-0872-4B14-9FEB-DA8AC966714E}" type="parTrans" cxnId="{0DC16F1A-80FA-405A-B959-17F851CA7848}">
      <dgm:prSet/>
      <dgm:spPr/>
      <dgm:t>
        <a:bodyPr/>
        <a:lstStyle/>
        <a:p>
          <a:endParaRPr lang="cs-CZ"/>
        </a:p>
      </dgm:t>
    </dgm:pt>
    <dgm:pt modelId="{175CB17C-BA36-4A94-9167-CB2553774096}" type="sibTrans" cxnId="{0DC16F1A-80FA-405A-B959-17F851CA7848}">
      <dgm:prSet/>
      <dgm:spPr/>
      <dgm:t>
        <a:bodyPr/>
        <a:lstStyle/>
        <a:p>
          <a:endParaRPr lang="cs-CZ"/>
        </a:p>
      </dgm:t>
    </dgm:pt>
    <dgm:pt modelId="{89276CEA-1576-4474-B9F2-A0970E3B2DE7}">
      <dgm:prSet/>
      <dgm:spPr/>
      <dgm:t>
        <a:bodyPr/>
        <a:lstStyle/>
        <a:p>
          <a:pPr rtl="0"/>
          <a:endParaRPr lang="cs-CZ" b="1" dirty="0">
            <a:solidFill>
              <a:schemeClr val="tx1"/>
            </a:solidFill>
          </a:endParaRPr>
        </a:p>
      </dgm:t>
    </dgm:pt>
    <dgm:pt modelId="{D26641B1-24E0-4D8D-A539-16BB3331830F}" type="parTrans" cxnId="{C5438179-B352-4F89-9662-29108CF552AE}">
      <dgm:prSet/>
      <dgm:spPr/>
      <dgm:t>
        <a:bodyPr/>
        <a:lstStyle/>
        <a:p>
          <a:endParaRPr lang="cs-CZ"/>
        </a:p>
      </dgm:t>
    </dgm:pt>
    <dgm:pt modelId="{57C8E46E-A471-4CEA-88C5-7C0AF668E7DC}" type="sibTrans" cxnId="{C5438179-B352-4F89-9662-29108CF552AE}">
      <dgm:prSet/>
      <dgm:spPr/>
      <dgm:t>
        <a:bodyPr/>
        <a:lstStyle/>
        <a:p>
          <a:endParaRPr lang="cs-CZ"/>
        </a:p>
      </dgm:t>
    </dgm:pt>
    <dgm:pt modelId="{1DD889F9-2A43-410B-B3CF-F22D58104AE6}" type="pres">
      <dgm:prSet presAssocID="{1CA99A31-1106-4C7C-9314-767B841E50E2}" presName="Name0" presStyleCnt="0">
        <dgm:presLayoutVars>
          <dgm:dir/>
          <dgm:resizeHandles val="exact"/>
        </dgm:presLayoutVars>
      </dgm:prSet>
      <dgm:spPr/>
      <dgm:t>
        <a:bodyPr/>
        <a:lstStyle/>
        <a:p>
          <a:endParaRPr lang="cs-CZ"/>
        </a:p>
      </dgm:t>
    </dgm:pt>
    <dgm:pt modelId="{570C5109-E807-44F8-A53C-A20E052C2236}" type="pres">
      <dgm:prSet presAssocID="{1CA99A31-1106-4C7C-9314-767B841E50E2}" presName="fgShape" presStyleLbl="fgShp" presStyleIdx="0" presStyleCnt="1"/>
      <dgm:spPr/>
    </dgm:pt>
    <dgm:pt modelId="{B5966BC4-E66D-41B3-B8AC-B384FBC97FB4}" type="pres">
      <dgm:prSet presAssocID="{1CA99A31-1106-4C7C-9314-767B841E50E2}" presName="linComp" presStyleCnt="0"/>
      <dgm:spPr/>
    </dgm:pt>
    <dgm:pt modelId="{48057C06-9DFB-45E9-AB57-AF8222A76820}" type="pres">
      <dgm:prSet presAssocID="{BF26F2F7-4A27-471A-9C4E-06BF298431AB}" presName="compNode" presStyleCnt="0"/>
      <dgm:spPr/>
    </dgm:pt>
    <dgm:pt modelId="{33C0F9BA-D2DD-4561-A1EE-A2724A472D5F}" type="pres">
      <dgm:prSet presAssocID="{BF26F2F7-4A27-471A-9C4E-06BF298431AB}" presName="bkgdShape" presStyleLbl="node1" presStyleIdx="0" presStyleCnt="4"/>
      <dgm:spPr/>
      <dgm:t>
        <a:bodyPr/>
        <a:lstStyle/>
        <a:p>
          <a:endParaRPr lang="cs-CZ"/>
        </a:p>
      </dgm:t>
    </dgm:pt>
    <dgm:pt modelId="{77901E0D-1644-4F81-992C-4FE923BB0EA5}" type="pres">
      <dgm:prSet presAssocID="{BF26F2F7-4A27-471A-9C4E-06BF298431AB}" presName="nodeTx" presStyleLbl="node1" presStyleIdx="0" presStyleCnt="4">
        <dgm:presLayoutVars>
          <dgm:bulletEnabled val="1"/>
        </dgm:presLayoutVars>
      </dgm:prSet>
      <dgm:spPr/>
      <dgm:t>
        <a:bodyPr/>
        <a:lstStyle/>
        <a:p>
          <a:endParaRPr lang="cs-CZ"/>
        </a:p>
      </dgm:t>
    </dgm:pt>
    <dgm:pt modelId="{DF41E130-1CB7-4DB2-AA24-CB791198AAFD}" type="pres">
      <dgm:prSet presAssocID="{BF26F2F7-4A27-471A-9C4E-06BF298431AB}" presName="invisiNode" presStyleLbl="node1" presStyleIdx="0" presStyleCnt="4"/>
      <dgm:spPr/>
    </dgm:pt>
    <dgm:pt modelId="{B204A336-B7E2-450E-91F2-BB38DD352AD8}" type="pres">
      <dgm:prSet presAssocID="{BF26F2F7-4A27-471A-9C4E-06BF298431AB}" presName="imagNode" presStyleLbl="fgImgPlace1" presStyleIdx="0" presStyleCnt="4"/>
      <dgm:spPr/>
    </dgm:pt>
    <dgm:pt modelId="{27883F9B-E56C-466A-A175-4F90B22454CD}" type="pres">
      <dgm:prSet presAssocID="{3D261818-6ACC-4612-B5FD-40EB5D65E165}" presName="sibTrans" presStyleLbl="sibTrans2D1" presStyleIdx="0" presStyleCnt="0"/>
      <dgm:spPr/>
      <dgm:t>
        <a:bodyPr/>
        <a:lstStyle/>
        <a:p>
          <a:endParaRPr lang="cs-CZ"/>
        </a:p>
      </dgm:t>
    </dgm:pt>
    <dgm:pt modelId="{3879D2F4-2E0A-4962-8F3E-C2388998A7B5}" type="pres">
      <dgm:prSet presAssocID="{919970EB-F84D-4BEE-A8EF-811402276A9C}" presName="compNode" presStyleCnt="0"/>
      <dgm:spPr/>
    </dgm:pt>
    <dgm:pt modelId="{DC685521-3D85-4187-A492-3A5ACA10AE2D}" type="pres">
      <dgm:prSet presAssocID="{919970EB-F84D-4BEE-A8EF-811402276A9C}" presName="bkgdShape" presStyleLbl="node1" presStyleIdx="1" presStyleCnt="4" custLinFactNeighborX="1250" custLinFactNeighborY="632"/>
      <dgm:spPr/>
      <dgm:t>
        <a:bodyPr/>
        <a:lstStyle/>
        <a:p>
          <a:endParaRPr lang="cs-CZ"/>
        </a:p>
      </dgm:t>
    </dgm:pt>
    <dgm:pt modelId="{749D1DC0-386F-46C1-9967-F2351530E976}" type="pres">
      <dgm:prSet presAssocID="{919970EB-F84D-4BEE-A8EF-811402276A9C}" presName="nodeTx" presStyleLbl="node1" presStyleIdx="1" presStyleCnt="4">
        <dgm:presLayoutVars>
          <dgm:bulletEnabled val="1"/>
        </dgm:presLayoutVars>
      </dgm:prSet>
      <dgm:spPr/>
      <dgm:t>
        <a:bodyPr/>
        <a:lstStyle/>
        <a:p>
          <a:endParaRPr lang="cs-CZ"/>
        </a:p>
      </dgm:t>
    </dgm:pt>
    <dgm:pt modelId="{D5F56779-38D1-418E-BA0F-116B93221F6E}" type="pres">
      <dgm:prSet presAssocID="{919970EB-F84D-4BEE-A8EF-811402276A9C}" presName="invisiNode" presStyleLbl="node1" presStyleIdx="1" presStyleCnt="4"/>
      <dgm:spPr/>
    </dgm:pt>
    <dgm:pt modelId="{A572BF88-3095-4E67-98AF-69A387F2A0A9}" type="pres">
      <dgm:prSet presAssocID="{919970EB-F84D-4BEE-A8EF-811402276A9C}" presName="imagNode" presStyleLbl="fgImgPlace1" presStyleIdx="1" presStyleCnt="4"/>
      <dgm:spPr/>
    </dgm:pt>
    <dgm:pt modelId="{55C243C1-E876-4787-82D0-166B1FEA046C}" type="pres">
      <dgm:prSet presAssocID="{53B32AD3-D67A-43C3-9C00-BBE38474BFCE}" presName="sibTrans" presStyleLbl="sibTrans2D1" presStyleIdx="0" presStyleCnt="0"/>
      <dgm:spPr/>
      <dgm:t>
        <a:bodyPr/>
        <a:lstStyle/>
        <a:p>
          <a:endParaRPr lang="cs-CZ"/>
        </a:p>
      </dgm:t>
    </dgm:pt>
    <dgm:pt modelId="{E9AB232A-0CE7-4645-A6B8-4E0458509804}" type="pres">
      <dgm:prSet presAssocID="{3180A3CB-2032-4AFC-9ED1-9D995EA06721}" presName="compNode" presStyleCnt="0"/>
      <dgm:spPr/>
    </dgm:pt>
    <dgm:pt modelId="{7F5372FB-CB0D-4947-B714-54FFA3D2F09C}" type="pres">
      <dgm:prSet presAssocID="{3180A3CB-2032-4AFC-9ED1-9D995EA06721}" presName="bkgdShape" presStyleLbl="node1" presStyleIdx="2" presStyleCnt="4"/>
      <dgm:spPr/>
      <dgm:t>
        <a:bodyPr/>
        <a:lstStyle/>
        <a:p>
          <a:endParaRPr lang="cs-CZ"/>
        </a:p>
      </dgm:t>
    </dgm:pt>
    <dgm:pt modelId="{CEA359FC-A191-46DE-9987-4BB418828671}" type="pres">
      <dgm:prSet presAssocID="{3180A3CB-2032-4AFC-9ED1-9D995EA06721}" presName="nodeTx" presStyleLbl="node1" presStyleIdx="2" presStyleCnt="4">
        <dgm:presLayoutVars>
          <dgm:bulletEnabled val="1"/>
        </dgm:presLayoutVars>
      </dgm:prSet>
      <dgm:spPr/>
      <dgm:t>
        <a:bodyPr/>
        <a:lstStyle/>
        <a:p>
          <a:endParaRPr lang="cs-CZ"/>
        </a:p>
      </dgm:t>
    </dgm:pt>
    <dgm:pt modelId="{52B78090-3321-472D-AF1C-27B1AD8F420D}" type="pres">
      <dgm:prSet presAssocID="{3180A3CB-2032-4AFC-9ED1-9D995EA06721}" presName="invisiNode" presStyleLbl="node1" presStyleIdx="2" presStyleCnt="4"/>
      <dgm:spPr/>
    </dgm:pt>
    <dgm:pt modelId="{08DF9364-5D0B-4BCA-B2A1-AB05BC0969E1}" type="pres">
      <dgm:prSet presAssocID="{3180A3CB-2032-4AFC-9ED1-9D995EA06721}" presName="imagNode" presStyleLbl="fgImgPlace1" presStyleIdx="2" presStyleCnt="4"/>
      <dgm:spPr/>
    </dgm:pt>
    <dgm:pt modelId="{05833050-EC18-4CA7-BF59-9D7F28F15BA4}" type="pres">
      <dgm:prSet presAssocID="{175CB17C-BA36-4A94-9167-CB2553774096}" presName="sibTrans" presStyleLbl="sibTrans2D1" presStyleIdx="0" presStyleCnt="0"/>
      <dgm:spPr/>
      <dgm:t>
        <a:bodyPr/>
        <a:lstStyle/>
        <a:p>
          <a:endParaRPr lang="cs-CZ"/>
        </a:p>
      </dgm:t>
    </dgm:pt>
    <dgm:pt modelId="{0D348D21-847C-48FE-B17B-020F8CA65489}" type="pres">
      <dgm:prSet presAssocID="{89276CEA-1576-4474-B9F2-A0970E3B2DE7}" presName="compNode" presStyleCnt="0"/>
      <dgm:spPr/>
    </dgm:pt>
    <dgm:pt modelId="{46031420-BA52-4716-9053-688617D5CF4A}" type="pres">
      <dgm:prSet presAssocID="{89276CEA-1576-4474-B9F2-A0970E3B2DE7}" presName="bkgdShape" presStyleLbl="node1" presStyleIdx="3" presStyleCnt="4"/>
      <dgm:spPr/>
      <dgm:t>
        <a:bodyPr/>
        <a:lstStyle/>
        <a:p>
          <a:endParaRPr lang="cs-CZ"/>
        </a:p>
      </dgm:t>
    </dgm:pt>
    <dgm:pt modelId="{E895380F-75CE-4637-9CBA-D8AB09E429E2}" type="pres">
      <dgm:prSet presAssocID="{89276CEA-1576-4474-B9F2-A0970E3B2DE7}" presName="nodeTx" presStyleLbl="node1" presStyleIdx="3" presStyleCnt="4">
        <dgm:presLayoutVars>
          <dgm:bulletEnabled val="1"/>
        </dgm:presLayoutVars>
      </dgm:prSet>
      <dgm:spPr/>
      <dgm:t>
        <a:bodyPr/>
        <a:lstStyle/>
        <a:p>
          <a:endParaRPr lang="cs-CZ"/>
        </a:p>
      </dgm:t>
    </dgm:pt>
    <dgm:pt modelId="{1A276E27-5820-416F-94FA-BEC18BB48132}" type="pres">
      <dgm:prSet presAssocID="{89276CEA-1576-4474-B9F2-A0970E3B2DE7}" presName="invisiNode" presStyleLbl="node1" presStyleIdx="3" presStyleCnt="4"/>
      <dgm:spPr/>
    </dgm:pt>
    <dgm:pt modelId="{A375AB27-DD09-4236-A29D-47FEB9108D8D}" type="pres">
      <dgm:prSet presAssocID="{89276CEA-1576-4474-B9F2-A0970E3B2DE7}" presName="imagNode" presStyleLbl="fgImgPlace1" presStyleIdx="3" presStyleCnt="4"/>
      <dgm:spPr/>
    </dgm:pt>
  </dgm:ptLst>
  <dgm:cxnLst>
    <dgm:cxn modelId="{9D59C65F-F3D1-4247-B485-430B3E7E969A}" type="presOf" srcId="{3D261818-6ACC-4612-B5FD-40EB5D65E165}" destId="{27883F9B-E56C-466A-A175-4F90B22454CD}" srcOrd="0" destOrd="0" presId="urn:microsoft.com/office/officeart/2005/8/layout/hList7#2"/>
    <dgm:cxn modelId="{2174B98A-B9DF-4E6F-9CB5-9EA90FA9B0EB}" type="presOf" srcId="{53B32AD3-D67A-43C3-9C00-BBE38474BFCE}" destId="{55C243C1-E876-4787-82D0-166B1FEA046C}" srcOrd="0" destOrd="0" presId="urn:microsoft.com/office/officeart/2005/8/layout/hList7#2"/>
    <dgm:cxn modelId="{44C37E46-BEC3-4444-9943-B7FEFA59AA16}" srcId="{1CA99A31-1106-4C7C-9314-767B841E50E2}" destId="{BF26F2F7-4A27-471A-9C4E-06BF298431AB}" srcOrd="0" destOrd="0" parTransId="{E7F1B6B6-6486-4A2E-9BCA-CAAC159AD2EB}" sibTransId="{3D261818-6ACC-4612-B5FD-40EB5D65E165}"/>
    <dgm:cxn modelId="{0BF2CBE2-5634-4B12-997F-65F49F08A194}" type="presOf" srcId="{89276CEA-1576-4474-B9F2-A0970E3B2DE7}" destId="{46031420-BA52-4716-9053-688617D5CF4A}" srcOrd="0" destOrd="0" presId="urn:microsoft.com/office/officeart/2005/8/layout/hList7#2"/>
    <dgm:cxn modelId="{5D096CA2-EB25-46FB-919F-951F967EDBDA}" type="presOf" srcId="{BF26F2F7-4A27-471A-9C4E-06BF298431AB}" destId="{77901E0D-1644-4F81-992C-4FE923BB0EA5}" srcOrd="1" destOrd="0" presId="urn:microsoft.com/office/officeart/2005/8/layout/hList7#2"/>
    <dgm:cxn modelId="{F79C0909-C1D8-4315-A881-75A13E3B5957}" type="presOf" srcId="{1CA99A31-1106-4C7C-9314-767B841E50E2}" destId="{1DD889F9-2A43-410B-B3CF-F22D58104AE6}" srcOrd="0" destOrd="0" presId="urn:microsoft.com/office/officeart/2005/8/layout/hList7#2"/>
    <dgm:cxn modelId="{C5438179-B352-4F89-9662-29108CF552AE}" srcId="{1CA99A31-1106-4C7C-9314-767B841E50E2}" destId="{89276CEA-1576-4474-B9F2-A0970E3B2DE7}" srcOrd="3" destOrd="0" parTransId="{D26641B1-24E0-4D8D-A539-16BB3331830F}" sibTransId="{57C8E46E-A471-4CEA-88C5-7C0AF668E7DC}"/>
    <dgm:cxn modelId="{4E2D9015-B6EA-4B31-9D4C-0330C4074663}" type="presOf" srcId="{89276CEA-1576-4474-B9F2-A0970E3B2DE7}" destId="{E895380F-75CE-4637-9CBA-D8AB09E429E2}" srcOrd="1" destOrd="0" presId="urn:microsoft.com/office/officeart/2005/8/layout/hList7#2"/>
    <dgm:cxn modelId="{31A84866-01B1-4F41-8AAA-5C30B34C2601}" type="presOf" srcId="{3180A3CB-2032-4AFC-9ED1-9D995EA06721}" destId="{CEA359FC-A191-46DE-9987-4BB418828671}" srcOrd="1" destOrd="0" presId="urn:microsoft.com/office/officeart/2005/8/layout/hList7#2"/>
    <dgm:cxn modelId="{A4D5652A-4353-4689-8ADC-20F31828A149}" type="presOf" srcId="{919970EB-F84D-4BEE-A8EF-811402276A9C}" destId="{DC685521-3D85-4187-A492-3A5ACA10AE2D}" srcOrd="0" destOrd="0" presId="urn:microsoft.com/office/officeart/2005/8/layout/hList7#2"/>
    <dgm:cxn modelId="{64DF2283-BB7B-41F1-9074-FA0EDDFE2029}" srcId="{1CA99A31-1106-4C7C-9314-767B841E50E2}" destId="{919970EB-F84D-4BEE-A8EF-811402276A9C}" srcOrd="1" destOrd="0" parTransId="{842DA952-D0AE-4CFB-BC89-9CAAC2B59F01}" sibTransId="{53B32AD3-D67A-43C3-9C00-BBE38474BFCE}"/>
    <dgm:cxn modelId="{4C67A450-166A-4D6C-9681-85FFE5044EF9}" type="presOf" srcId="{BF26F2F7-4A27-471A-9C4E-06BF298431AB}" destId="{33C0F9BA-D2DD-4561-A1EE-A2724A472D5F}" srcOrd="0" destOrd="0" presId="urn:microsoft.com/office/officeart/2005/8/layout/hList7#2"/>
    <dgm:cxn modelId="{9AD54275-34C7-4E22-A265-29322285B018}" type="presOf" srcId="{919970EB-F84D-4BEE-A8EF-811402276A9C}" destId="{749D1DC0-386F-46C1-9967-F2351530E976}" srcOrd="1" destOrd="0" presId="urn:microsoft.com/office/officeart/2005/8/layout/hList7#2"/>
    <dgm:cxn modelId="{3360C4C4-372D-4EB4-B0D8-BEE4A82050AB}" type="presOf" srcId="{3180A3CB-2032-4AFC-9ED1-9D995EA06721}" destId="{7F5372FB-CB0D-4947-B714-54FFA3D2F09C}" srcOrd="0" destOrd="0" presId="urn:microsoft.com/office/officeart/2005/8/layout/hList7#2"/>
    <dgm:cxn modelId="{40934BC8-805E-469B-9E1E-04314BB4CBDA}" type="presOf" srcId="{175CB17C-BA36-4A94-9167-CB2553774096}" destId="{05833050-EC18-4CA7-BF59-9D7F28F15BA4}" srcOrd="0" destOrd="0" presId="urn:microsoft.com/office/officeart/2005/8/layout/hList7#2"/>
    <dgm:cxn modelId="{0DC16F1A-80FA-405A-B959-17F851CA7848}" srcId="{1CA99A31-1106-4C7C-9314-767B841E50E2}" destId="{3180A3CB-2032-4AFC-9ED1-9D995EA06721}" srcOrd="2" destOrd="0" parTransId="{0117E075-0872-4B14-9FEB-DA8AC966714E}" sibTransId="{175CB17C-BA36-4A94-9167-CB2553774096}"/>
    <dgm:cxn modelId="{98B41529-EB08-41BF-8AEB-D57E4826B0C1}" type="presParOf" srcId="{1DD889F9-2A43-410B-B3CF-F22D58104AE6}" destId="{570C5109-E807-44F8-A53C-A20E052C2236}" srcOrd="0" destOrd="0" presId="urn:microsoft.com/office/officeart/2005/8/layout/hList7#2"/>
    <dgm:cxn modelId="{DB03E1AB-7521-4BDC-BF6C-A07C5296F38B}" type="presParOf" srcId="{1DD889F9-2A43-410B-B3CF-F22D58104AE6}" destId="{B5966BC4-E66D-41B3-B8AC-B384FBC97FB4}" srcOrd="1" destOrd="0" presId="urn:microsoft.com/office/officeart/2005/8/layout/hList7#2"/>
    <dgm:cxn modelId="{064B48E6-EB51-43E7-B3A7-28A6B09245F1}" type="presParOf" srcId="{B5966BC4-E66D-41B3-B8AC-B384FBC97FB4}" destId="{48057C06-9DFB-45E9-AB57-AF8222A76820}" srcOrd="0" destOrd="0" presId="urn:microsoft.com/office/officeart/2005/8/layout/hList7#2"/>
    <dgm:cxn modelId="{BD512D9A-D210-4E75-9287-A6669722F935}" type="presParOf" srcId="{48057C06-9DFB-45E9-AB57-AF8222A76820}" destId="{33C0F9BA-D2DD-4561-A1EE-A2724A472D5F}" srcOrd="0" destOrd="0" presId="urn:microsoft.com/office/officeart/2005/8/layout/hList7#2"/>
    <dgm:cxn modelId="{78030F9C-24CC-4DEA-B353-86888BF1A084}" type="presParOf" srcId="{48057C06-9DFB-45E9-AB57-AF8222A76820}" destId="{77901E0D-1644-4F81-992C-4FE923BB0EA5}" srcOrd="1" destOrd="0" presId="urn:microsoft.com/office/officeart/2005/8/layout/hList7#2"/>
    <dgm:cxn modelId="{79177E37-4240-45D6-9923-90A964C81ACE}" type="presParOf" srcId="{48057C06-9DFB-45E9-AB57-AF8222A76820}" destId="{DF41E130-1CB7-4DB2-AA24-CB791198AAFD}" srcOrd="2" destOrd="0" presId="urn:microsoft.com/office/officeart/2005/8/layout/hList7#2"/>
    <dgm:cxn modelId="{DD537711-086C-4DAC-A910-7C08DAA142B9}" type="presParOf" srcId="{48057C06-9DFB-45E9-AB57-AF8222A76820}" destId="{B204A336-B7E2-450E-91F2-BB38DD352AD8}" srcOrd="3" destOrd="0" presId="urn:microsoft.com/office/officeart/2005/8/layout/hList7#2"/>
    <dgm:cxn modelId="{7FFF6A6A-F614-40F1-B4DE-E7DC3AB17063}" type="presParOf" srcId="{B5966BC4-E66D-41B3-B8AC-B384FBC97FB4}" destId="{27883F9B-E56C-466A-A175-4F90B22454CD}" srcOrd="1" destOrd="0" presId="urn:microsoft.com/office/officeart/2005/8/layout/hList7#2"/>
    <dgm:cxn modelId="{D7E48445-6C8B-45D7-BA7A-11A30FA448EA}" type="presParOf" srcId="{B5966BC4-E66D-41B3-B8AC-B384FBC97FB4}" destId="{3879D2F4-2E0A-4962-8F3E-C2388998A7B5}" srcOrd="2" destOrd="0" presId="urn:microsoft.com/office/officeart/2005/8/layout/hList7#2"/>
    <dgm:cxn modelId="{3D1F6E1C-E695-41AF-9401-09AAB1167872}" type="presParOf" srcId="{3879D2F4-2E0A-4962-8F3E-C2388998A7B5}" destId="{DC685521-3D85-4187-A492-3A5ACA10AE2D}" srcOrd="0" destOrd="0" presId="urn:microsoft.com/office/officeart/2005/8/layout/hList7#2"/>
    <dgm:cxn modelId="{294EE7BA-95D2-4C67-A129-CD636E8AD910}" type="presParOf" srcId="{3879D2F4-2E0A-4962-8F3E-C2388998A7B5}" destId="{749D1DC0-386F-46C1-9967-F2351530E976}" srcOrd="1" destOrd="0" presId="urn:microsoft.com/office/officeart/2005/8/layout/hList7#2"/>
    <dgm:cxn modelId="{884AE66E-4301-433F-A79A-80EC20FDAB4B}" type="presParOf" srcId="{3879D2F4-2E0A-4962-8F3E-C2388998A7B5}" destId="{D5F56779-38D1-418E-BA0F-116B93221F6E}" srcOrd="2" destOrd="0" presId="urn:microsoft.com/office/officeart/2005/8/layout/hList7#2"/>
    <dgm:cxn modelId="{2DE15DCB-83BB-41EB-A745-8910CAEBBFEB}" type="presParOf" srcId="{3879D2F4-2E0A-4962-8F3E-C2388998A7B5}" destId="{A572BF88-3095-4E67-98AF-69A387F2A0A9}" srcOrd="3" destOrd="0" presId="urn:microsoft.com/office/officeart/2005/8/layout/hList7#2"/>
    <dgm:cxn modelId="{C62775EA-F55C-43FD-8858-9E9C847B21E4}" type="presParOf" srcId="{B5966BC4-E66D-41B3-B8AC-B384FBC97FB4}" destId="{55C243C1-E876-4787-82D0-166B1FEA046C}" srcOrd="3" destOrd="0" presId="urn:microsoft.com/office/officeart/2005/8/layout/hList7#2"/>
    <dgm:cxn modelId="{7687D01D-452D-41AD-9947-7BA124333D20}" type="presParOf" srcId="{B5966BC4-E66D-41B3-B8AC-B384FBC97FB4}" destId="{E9AB232A-0CE7-4645-A6B8-4E0458509804}" srcOrd="4" destOrd="0" presId="urn:microsoft.com/office/officeart/2005/8/layout/hList7#2"/>
    <dgm:cxn modelId="{5B6E3591-8809-4FCD-AA09-9C16BD62EAAA}" type="presParOf" srcId="{E9AB232A-0CE7-4645-A6B8-4E0458509804}" destId="{7F5372FB-CB0D-4947-B714-54FFA3D2F09C}" srcOrd="0" destOrd="0" presId="urn:microsoft.com/office/officeart/2005/8/layout/hList7#2"/>
    <dgm:cxn modelId="{C37592FE-0825-44C1-9627-71D610CC3A10}" type="presParOf" srcId="{E9AB232A-0CE7-4645-A6B8-4E0458509804}" destId="{CEA359FC-A191-46DE-9987-4BB418828671}" srcOrd="1" destOrd="0" presId="urn:microsoft.com/office/officeart/2005/8/layout/hList7#2"/>
    <dgm:cxn modelId="{6C6BD8FA-9192-43D4-8946-0D8AF34D2172}" type="presParOf" srcId="{E9AB232A-0CE7-4645-A6B8-4E0458509804}" destId="{52B78090-3321-472D-AF1C-27B1AD8F420D}" srcOrd="2" destOrd="0" presId="urn:microsoft.com/office/officeart/2005/8/layout/hList7#2"/>
    <dgm:cxn modelId="{227CA0DA-26D4-4A7A-A457-835695B60988}" type="presParOf" srcId="{E9AB232A-0CE7-4645-A6B8-4E0458509804}" destId="{08DF9364-5D0B-4BCA-B2A1-AB05BC0969E1}" srcOrd="3" destOrd="0" presId="urn:microsoft.com/office/officeart/2005/8/layout/hList7#2"/>
    <dgm:cxn modelId="{5DD77D0A-0AD6-4552-B4DF-18AF40575BFB}" type="presParOf" srcId="{B5966BC4-E66D-41B3-B8AC-B384FBC97FB4}" destId="{05833050-EC18-4CA7-BF59-9D7F28F15BA4}" srcOrd="5" destOrd="0" presId="urn:microsoft.com/office/officeart/2005/8/layout/hList7#2"/>
    <dgm:cxn modelId="{8375427A-5838-48E6-9C6B-132B0259DE0D}" type="presParOf" srcId="{B5966BC4-E66D-41B3-B8AC-B384FBC97FB4}" destId="{0D348D21-847C-48FE-B17B-020F8CA65489}" srcOrd="6" destOrd="0" presId="urn:microsoft.com/office/officeart/2005/8/layout/hList7#2"/>
    <dgm:cxn modelId="{A8D8F055-703D-422B-8EFA-6C05B655E922}" type="presParOf" srcId="{0D348D21-847C-48FE-B17B-020F8CA65489}" destId="{46031420-BA52-4716-9053-688617D5CF4A}" srcOrd="0" destOrd="0" presId="urn:microsoft.com/office/officeart/2005/8/layout/hList7#2"/>
    <dgm:cxn modelId="{48F1FE49-E0F4-4EE0-A949-E44C9E000A4C}" type="presParOf" srcId="{0D348D21-847C-48FE-B17B-020F8CA65489}" destId="{E895380F-75CE-4637-9CBA-D8AB09E429E2}" srcOrd="1" destOrd="0" presId="urn:microsoft.com/office/officeart/2005/8/layout/hList7#2"/>
    <dgm:cxn modelId="{24645542-BB0F-4B0A-9383-996C901A36C7}" type="presParOf" srcId="{0D348D21-847C-48FE-B17B-020F8CA65489}" destId="{1A276E27-5820-416F-94FA-BEC18BB48132}" srcOrd="2" destOrd="0" presId="urn:microsoft.com/office/officeart/2005/8/layout/hList7#2"/>
    <dgm:cxn modelId="{C1590BF2-E309-4F99-AAF8-ED68A047B6DC}" type="presParOf" srcId="{0D348D21-847C-48FE-B17B-020F8CA65489}" destId="{A375AB27-DD09-4236-A29D-47FEB9108D8D}" srcOrd="3" destOrd="0" presId="urn:microsoft.com/office/officeart/2005/8/layout/hList7#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0F9BA-D2DD-4561-A1EE-A2724A472D5F}">
      <dsp:nvSpPr>
        <dsp:cNvPr id="0" name=""/>
        <dsp:cNvSpPr/>
      </dsp:nvSpPr>
      <dsp:spPr>
        <a:xfrm>
          <a:off x="1918" y="0"/>
          <a:ext cx="2011188" cy="452596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rtl="0">
            <a:lnSpc>
              <a:spcPct val="90000"/>
            </a:lnSpc>
            <a:spcBef>
              <a:spcPct val="0"/>
            </a:spcBef>
            <a:spcAft>
              <a:spcPct val="35000"/>
            </a:spcAft>
          </a:pPr>
          <a:r>
            <a:rPr lang="cs-CZ" sz="3000" b="1" kern="1200" dirty="0" smtClean="0">
              <a:solidFill>
                <a:schemeClr val="tx1"/>
              </a:solidFill>
            </a:rPr>
            <a:t>půjčování knih</a:t>
          </a:r>
          <a:endParaRPr lang="cs-CZ" sz="3000" b="1" kern="1200" dirty="0">
            <a:solidFill>
              <a:schemeClr val="tx1"/>
            </a:solidFill>
          </a:endParaRPr>
        </a:p>
      </dsp:txBody>
      <dsp:txXfrm>
        <a:off x="1918" y="1810385"/>
        <a:ext cx="2011188" cy="1810385"/>
      </dsp:txXfrm>
    </dsp:sp>
    <dsp:sp modelId="{B204A336-B7E2-450E-91F2-BB38DD352AD8}">
      <dsp:nvSpPr>
        <dsp:cNvPr id="0" name=""/>
        <dsp:cNvSpPr/>
      </dsp:nvSpPr>
      <dsp:spPr>
        <a:xfrm>
          <a:off x="253940" y="271557"/>
          <a:ext cx="1507145" cy="1507145"/>
        </a:xfrm>
        <a:prstGeom prst="ellipse">
          <a:avLst/>
        </a:prstGeom>
        <a:solidFill>
          <a:schemeClr val="accent5">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685521-3D85-4187-A492-3A5ACA10AE2D}">
      <dsp:nvSpPr>
        <dsp:cNvPr id="0" name=""/>
        <dsp:cNvSpPr/>
      </dsp:nvSpPr>
      <dsp:spPr>
        <a:xfrm>
          <a:off x="2098583" y="0"/>
          <a:ext cx="2011188" cy="4525963"/>
        </a:xfrm>
        <a:prstGeom prst="roundRect">
          <a:avLst>
            <a:gd name="adj" fmla="val 10000"/>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rtl="0">
            <a:lnSpc>
              <a:spcPct val="90000"/>
            </a:lnSpc>
            <a:spcBef>
              <a:spcPct val="0"/>
            </a:spcBef>
            <a:spcAft>
              <a:spcPct val="35000"/>
            </a:spcAft>
          </a:pPr>
          <a:r>
            <a:rPr lang="cs-CZ" sz="3000" b="1" kern="1200" dirty="0" smtClean="0">
              <a:solidFill>
                <a:schemeClr val="tx1"/>
              </a:solidFill>
            </a:rPr>
            <a:t>půjčování časopisů a novin</a:t>
          </a:r>
          <a:endParaRPr lang="cs-CZ" sz="3000" b="1" kern="1200" dirty="0">
            <a:solidFill>
              <a:schemeClr val="tx1"/>
            </a:solidFill>
          </a:endParaRPr>
        </a:p>
      </dsp:txBody>
      <dsp:txXfrm>
        <a:off x="2098583" y="1810385"/>
        <a:ext cx="2011188" cy="1810385"/>
      </dsp:txXfrm>
    </dsp:sp>
    <dsp:sp modelId="{A572BF88-3095-4E67-98AF-69A387F2A0A9}">
      <dsp:nvSpPr>
        <dsp:cNvPr id="0" name=""/>
        <dsp:cNvSpPr/>
      </dsp:nvSpPr>
      <dsp:spPr>
        <a:xfrm>
          <a:off x="2325464" y="271557"/>
          <a:ext cx="1507145" cy="1507145"/>
        </a:xfrm>
        <a:prstGeom prst="ellipse">
          <a:avLst/>
        </a:prstGeom>
        <a:solidFill>
          <a:schemeClr val="accent5">
            <a:tint val="50000"/>
            <a:hueOff val="-3560789"/>
            <a:satOff val="15872"/>
            <a:lumOff val="14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F5372FB-CB0D-4947-B714-54FFA3D2F09C}">
      <dsp:nvSpPr>
        <dsp:cNvPr id="0" name=""/>
        <dsp:cNvSpPr/>
      </dsp:nvSpPr>
      <dsp:spPr>
        <a:xfrm>
          <a:off x="4144967" y="0"/>
          <a:ext cx="2011188" cy="4525963"/>
        </a:xfrm>
        <a:prstGeom prst="roundRect">
          <a:avLst>
            <a:gd name="adj" fmla="val 10000"/>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rtl="0">
            <a:lnSpc>
              <a:spcPct val="90000"/>
            </a:lnSpc>
            <a:spcBef>
              <a:spcPct val="0"/>
            </a:spcBef>
            <a:spcAft>
              <a:spcPct val="35000"/>
            </a:spcAft>
          </a:pPr>
          <a:r>
            <a:rPr lang="cs-CZ" sz="3000" b="1" kern="1200" dirty="0" smtClean="0">
              <a:solidFill>
                <a:schemeClr val="tx1"/>
              </a:solidFill>
            </a:rPr>
            <a:t>půjčování CD </a:t>
          </a:r>
          <a:endParaRPr lang="cs-CZ" sz="3000" b="1" kern="1200" dirty="0">
            <a:solidFill>
              <a:schemeClr val="tx1"/>
            </a:solidFill>
          </a:endParaRPr>
        </a:p>
      </dsp:txBody>
      <dsp:txXfrm>
        <a:off x="4144967" y="1810385"/>
        <a:ext cx="2011188" cy="1810385"/>
      </dsp:txXfrm>
    </dsp:sp>
    <dsp:sp modelId="{08DF9364-5D0B-4BCA-B2A1-AB05BC0969E1}">
      <dsp:nvSpPr>
        <dsp:cNvPr id="0" name=""/>
        <dsp:cNvSpPr/>
      </dsp:nvSpPr>
      <dsp:spPr>
        <a:xfrm>
          <a:off x="4396989" y="271557"/>
          <a:ext cx="1507145" cy="1507145"/>
        </a:xfrm>
        <a:prstGeom prst="ellipse">
          <a:avLst/>
        </a:prstGeom>
        <a:solidFill>
          <a:schemeClr val="accent5">
            <a:tint val="50000"/>
            <a:hueOff val="-7121577"/>
            <a:satOff val="31745"/>
            <a:lumOff val="28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031420-BA52-4716-9053-688617D5CF4A}">
      <dsp:nvSpPr>
        <dsp:cNvPr id="0" name=""/>
        <dsp:cNvSpPr/>
      </dsp:nvSpPr>
      <dsp:spPr>
        <a:xfrm>
          <a:off x="6216492" y="0"/>
          <a:ext cx="2011188" cy="4525963"/>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rtl="0">
            <a:lnSpc>
              <a:spcPct val="90000"/>
            </a:lnSpc>
            <a:spcBef>
              <a:spcPct val="0"/>
            </a:spcBef>
            <a:spcAft>
              <a:spcPct val="35000"/>
            </a:spcAft>
          </a:pPr>
          <a:r>
            <a:rPr lang="cs-CZ" sz="3000" b="1" kern="1200" dirty="0" smtClean="0">
              <a:solidFill>
                <a:schemeClr val="tx1"/>
              </a:solidFill>
            </a:rPr>
            <a:t>přístup na internet</a:t>
          </a:r>
          <a:endParaRPr lang="cs-CZ" sz="3000" b="1" kern="1200" dirty="0">
            <a:solidFill>
              <a:schemeClr val="tx1"/>
            </a:solidFill>
          </a:endParaRPr>
        </a:p>
      </dsp:txBody>
      <dsp:txXfrm>
        <a:off x="6216492" y="1810385"/>
        <a:ext cx="2011188" cy="1810385"/>
      </dsp:txXfrm>
    </dsp:sp>
    <dsp:sp modelId="{A375AB27-DD09-4236-A29D-47FEB9108D8D}">
      <dsp:nvSpPr>
        <dsp:cNvPr id="0" name=""/>
        <dsp:cNvSpPr/>
      </dsp:nvSpPr>
      <dsp:spPr>
        <a:xfrm>
          <a:off x="6468513" y="271557"/>
          <a:ext cx="1507145" cy="1507145"/>
        </a:xfrm>
        <a:prstGeom prst="ellipse">
          <a:avLst/>
        </a:prstGeom>
        <a:solidFill>
          <a:schemeClr val="accent5">
            <a:tint val="50000"/>
            <a:hueOff val="-10682366"/>
            <a:satOff val="47617"/>
            <a:lumOff val="420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0C5109-E807-44F8-A53C-A20E052C2236}">
      <dsp:nvSpPr>
        <dsp:cNvPr id="0" name=""/>
        <dsp:cNvSpPr/>
      </dsp:nvSpPr>
      <dsp:spPr>
        <a:xfrm>
          <a:off x="329183" y="3620770"/>
          <a:ext cx="7571232" cy="678894"/>
        </a:xfrm>
        <a:prstGeom prst="leftRight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0F9BA-D2DD-4561-A1EE-A2724A472D5F}">
      <dsp:nvSpPr>
        <dsp:cNvPr id="0" name=""/>
        <dsp:cNvSpPr/>
      </dsp:nvSpPr>
      <dsp:spPr>
        <a:xfrm>
          <a:off x="1918" y="0"/>
          <a:ext cx="2011188" cy="452596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5168" tIns="455168" rIns="455168" bIns="455168" numCol="1" spcCol="1270" anchor="ctr" anchorCtr="0">
          <a:noAutofit/>
        </a:bodyPr>
        <a:lstStyle/>
        <a:p>
          <a:pPr lvl="0" algn="ctr" defTabSz="2844800" rtl="0">
            <a:lnSpc>
              <a:spcPct val="90000"/>
            </a:lnSpc>
            <a:spcBef>
              <a:spcPct val="0"/>
            </a:spcBef>
            <a:spcAft>
              <a:spcPct val="35000"/>
            </a:spcAft>
          </a:pPr>
          <a:endParaRPr lang="cs-CZ" sz="6400" b="1" kern="1200" dirty="0">
            <a:solidFill>
              <a:schemeClr val="tx1"/>
            </a:solidFill>
          </a:endParaRPr>
        </a:p>
      </dsp:txBody>
      <dsp:txXfrm>
        <a:off x="1918" y="1810385"/>
        <a:ext cx="2011188" cy="1810385"/>
      </dsp:txXfrm>
    </dsp:sp>
    <dsp:sp modelId="{B204A336-B7E2-450E-91F2-BB38DD352AD8}">
      <dsp:nvSpPr>
        <dsp:cNvPr id="0" name=""/>
        <dsp:cNvSpPr/>
      </dsp:nvSpPr>
      <dsp:spPr>
        <a:xfrm>
          <a:off x="253940" y="271557"/>
          <a:ext cx="1507145" cy="1507145"/>
        </a:xfrm>
        <a:prstGeom prst="ellipse">
          <a:avLst/>
        </a:prstGeom>
        <a:solidFill>
          <a:schemeClr val="accent5">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685521-3D85-4187-A492-3A5ACA10AE2D}">
      <dsp:nvSpPr>
        <dsp:cNvPr id="0" name=""/>
        <dsp:cNvSpPr/>
      </dsp:nvSpPr>
      <dsp:spPr>
        <a:xfrm>
          <a:off x="2098583" y="0"/>
          <a:ext cx="2011188" cy="4525963"/>
        </a:xfrm>
        <a:prstGeom prst="roundRect">
          <a:avLst>
            <a:gd name="adj" fmla="val 10000"/>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5168" tIns="455168" rIns="455168" bIns="455168" numCol="1" spcCol="1270" anchor="ctr" anchorCtr="0">
          <a:noAutofit/>
        </a:bodyPr>
        <a:lstStyle/>
        <a:p>
          <a:pPr lvl="0" algn="ctr" defTabSz="2844800" rtl="0">
            <a:lnSpc>
              <a:spcPct val="90000"/>
            </a:lnSpc>
            <a:spcBef>
              <a:spcPct val="0"/>
            </a:spcBef>
            <a:spcAft>
              <a:spcPct val="35000"/>
            </a:spcAft>
          </a:pPr>
          <a:endParaRPr lang="cs-CZ" sz="6400" b="1" kern="1200" dirty="0">
            <a:solidFill>
              <a:schemeClr val="tx1"/>
            </a:solidFill>
          </a:endParaRPr>
        </a:p>
      </dsp:txBody>
      <dsp:txXfrm>
        <a:off x="2098583" y="1810385"/>
        <a:ext cx="2011188" cy="1810385"/>
      </dsp:txXfrm>
    </dsp:sp>
    <dsp:sp modelId="{A572BF88-3095-4E67-98AF-69A387F2A0A9}">
      <dsp:nvSpPr>
        <dsp:cNvPr id="0" name=""/>
        <dsp:cNvSpPr/>
      </dsp:nvSpPr>
      <dsp:spPr>
        <a:xfrm>
          <a:off x="2325464" y="271557"/>
          <a:ext cx="1507145" cy="1507145"/>
        </a:xfrm>
        <a:prstGeom prst="ellipse">
          <a:avLst/>
        </a:prstGeom>
        <a:solidFill>
          <a:schemeClr val="accent5">
            <a:tint val="50000"/>
            <a:hueOff val="-3560789"/>
            <a:satOff val="15872"/>
            <a:lumOff val="14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F5372FB-CB0D-4947-B714-54FFA3D2F09C}">
      <dsp:nvSpPr>
        <dsp:cNvPr id="0" name=""/>
        <dsp:cNvSpPr/>
      </dsp:nvSpPr>
      <dsp:spPr>
        <a:xfrm>
          <a:off x="4144967" y="0"/>
          <a:ext cx="2011188" cy="4525963"/>
        </a:xfrm>
        <a:prstGeom prst="roundRect">
          <a:avLst>
            <a:gd name="adj" fmla="val 10000"/>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5168" tIns="455168" rIns="455168" bIns="455168" numCol="1" spcCol="1270" anchor="ctr" anchorCtr="0">
          <a:noAutofit/>
        </a:bodyPr>
        <a:lstStyle/>
        <a:p>
          <a:pPr lvl="0" algn="ctr" defTabSz="2844800" rtl="0">
            <a:lnSpc>
              <a:spcPct val="90000"/>
            </a:lnSpc>
            <a:spcBef>
              <a:spcPct val="0"/>
            </a:spcBef>
            <a:spcAft>
              <a:spcPct val="35000"/>
            </a:spcAft>
          </a:pPr>
          <a:endParaRPr lang="cs-CZ" sz="6400" b="1" kern="1200" dirty="0">
            <a:solidFill>
              <a:schemeClr val="tx1"/>
            </a:solidFill>
          </a:endParaRPr>
        </a:p>
      </dsp:txBody>
      <dsp:txXfrm>
        <a:off x="4144967" y="1810385"/>
        <a:ext cx="2011188" cy="1810385"/>
      </dsp:txXfrm>
    </dsp:sp>
    <dsp:sp modelId="{08DF9364-5D0B-4BCA-B2A1-AB05BC0969E1}">
      <dsp:nvSpPr>
        <dsp:cNvPr id="0" name=""/>
        <dsp:cNvSpPr/>
      </dsp:nvSpPr>
      <dsp:spPr>
        <a:xfrm>
          <a:off x="4396989" y="271557"/>
          <a:ext cx="1507145" cy="1507145"/>
        </a:xfrm>
        <a:prstGeom prst="ellipse">
          <a:avLst/>
        </a:prstGeom>
        <a:solidFill>
          <a:schemeClr val="accent5">
            <a:tint val="50000"/>
            <a:hueOff val="-7121577"/>
            <a:satOff val="31745"/>
            <a:lumOff val="28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031420-BA52-4716-9053-688617D5CF4A}">
      <dsp:nvSpPr>
        <dsp:cNvPr id="0" name=""/>
        <dsp:cNvSpPr/>
      </dsp:nvSpPr>
      <dsp:spPr>
        <a:xfrm>
          <a:off x="6216492" y="0"/>
          <a:ext cx="2011188" cy="4525963"/>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5168" tIns="455168" rIns="455168" bIns="455168" numCol="1" spcCol="1270" anchor="ctr" anchorCtr="0">
          <a:noAutofit/>
        </a:bodyPr>
        <a:lstStyle/>
        <a:p>
          <a:pPr lvl="0" algn="ctr" defTabSz="2844800" rtl="0">
            <a:lnSpc>
              <a:spcPct val="90000"/>
            </a:lnSpc>
            <a:spcBef>
              <a:spcPct val="0"/>
            </a:spcBef>
            <a:spcAft>
              <a:spcPct val="35000"/>
            </a:spcAft>
          </a:pPr>
          <a:endParaRPr lang="cs-CZ" sz="6400" b="1" kern="1200" dirty="0">
            <a:solidFill>
              <a:schemeClr val="tx1"/>
            </a:solidFill>
          </a:endParaRPr>
        </a:p>
      </dsp:txBody>
      <dsp:txXfrm>
        <a:off x="6216492" y="1810385"/>
        <a:ext cx="2011188" cy="1810385"/>
      </dsp:txXfrm>
    </dsp:sp>
    <dsp:sp modelId="{A375AB27-DD09-4236-A29D-47FEB9108D8D}">
      <dsp:nvSpPr>
        <dsp:cNvPr id="0" name=""/>
        <dsp:cNvSpPr/>
      </dsp:nvSpPr>
      <dsp:spPr>
        <a:xfrm>
          <a:off x="6468513" y="271557"/>
          <a:ext cx="1507145" cy="1507145"/>
        </a:xfrm>
        <a:prstGeom prst="ellipse">
          <a:avLst/>
        </a:prstGeom>
        <a:solidFill>
          <a:schemeClr val="accent5">
            <a:tint val="50000"/>
            <a:hueOff val="-10682366"/>
            <a:satOff val="47617"/>
            <a:lumOff val="420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0C5109-E807-44F8-A53C-A20E052C2236}">
      <dsp:nvSpPr>
        <dsp:cNvPr id="0" name=""/>
        <dsp:cNvSpPr/>
      </dsp:nvSpPr>
      <dsp:spPr>
        <a:xfrm>
          <a:off x="329183" y="3620770"/>
          <a:ext cx="7571232" cy="678894"/>
        </a:xfrm>
        <a:prstGeom prst="leftRight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List7#2">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33F3F0A0-26A8-4A31-96EB-1BC9E58C103A}"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3F3F0A0-26A8-4A31-96EB-1BC9E58C103A}"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33F3F0A0-26A8-4A31-96EB-1BC9E58C103A}"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3F3F0A0-26A8-4A31-96EB-1BC9E58C103A}"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3F3F0A0-26A8-4A31-96EB-1BC9E58C103A}" type="datetimeFigureOut">
              <a:rPr lang="cs-CZ" smtClean="0"/>
              <a:pPr/>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33F3F0A0-26A8-4A31-96EB-1BC9E58C103A}" type="datetimeFigureOut">
              <a:rPr lang="cs-CZ" smtClean="0"/>
              <a:pPr/>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3F3F0A0-26A8-4A31-96EB-1BC9E58C103A}" type="datetimeFigureOut">
              <a:rPr lang="cs-CZ" smtClean="0"/>
              <a:pPr/>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3F3F0A0-26A8-4A31-96EB-1BC9E58C103A}"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3F3F0A0-26A8-4A31-96EB-1BC9E58C103A}"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3F3F0A0-26A8-4A31-96EB-1BC9E58C103A}"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3F3F0A0-26A8-4A31-96EB-1BC9E58C103A}"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74896D8-0B57-49EC-B737-E349FA812D8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F3F0A0-26A8-4A31-96EB-1BC9E58C103A}" type="datetimeFigureOut">
              <a:rPr lang="cs-CZ" smtClean="0"/>
              <a:pPr/>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4896D8-0B57-49EC-B737-E349FA812D8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wmf"/><Relationship Id="rId3" Type="http://schemas.openxmlformats.org/officeDocument/2006/relationships/diagramLayout" Target="../diagrams/layout1.xml"/><Relationship Id="rId7" Type="http://schemas.openxmlformats.org/officeDocument/2006/relationships/image" Target="../media/image3.wm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6.png"/><Relationship Id="rId4" Type="http://schemas.openxmlformats.org/officeDocument/2006/relationships/diagramQuickStyle" Target="../diagrams/quickStyle1.xml"/><Relationship Id="rId9" Type="http://schemas.openxmlformats.org/officeDocument/2006/relationships/image" Target="../media/image5.wmf"/></Relationships>
</file>

<file path=ppt/slides/_rels/slide6.xml.rels><?xml version="1.0" encoding="UTF-8" standalone="yes"?>
<Relationships xmlns="http://schemas.openxmlformats.org/package/2006/relationships"><Relationship Id="rId8" Type="http://schemas.openxmlformats.org/officeDocument/2006/relationships/image" Target="../media/image4.wmf"/><Relationship Id="rId3" Type="http://schemas.openxmlformats.org/officeDocument/2006/relationships/diagramLayout" Target="../diagrams/layout2.xml"/><Relationship Id="rId7" Type="http://schemas.openxmlformats.org/officeDocument/2006/relationships/image" Target="../media/image3.wmf"/><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6.png"/><Relationship Id="rId4" Type="http://schemas.openxmlformats.org/officeDocument/2006/relationships/diagramQuickStyle" Target="../diagrams/quickStyle2.xml"/><Relationship Id="rId9" Type="http://schemas.openxmlformats.org/officeDocument/2006/relationships/image" Target="../media/image5.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Knihovna</a:t>
            </a:r>
            <a:r>
              <a:rPr lang="cs-CZ" dirty="0"/>
              <a:t/>
            </a:r>
            <a:br>
              <a:rPr lang="cs-CZ" dirty="0"/>
            </a:br>
            <a:r>
              <a:rPr lang="cs-CZ" dirty="0" smtClean="0"/>
              <a:t>VY_32_INOVACE_1B_05</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2</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251971898"/>
              </p:ext>
            </p:extLst>
          </p:nvPr>
        </p:nvGraphicFramePr>
        <p:xfrm>
          <a:off x="518161" y="764704"/>
          <a:ext cx="8280920" cy="5766715"/>
        </p:xfrm>
        <a:graphic>
          <a:graphicData uri="http://schemas.openxmlformats.org/drawingml/2006/table">
            <a:tbl>
              <a:tblPr firstRow="1" firstCol="1" bandRow="1">
                <a:tableStyleId>{5940675A-B579-460E-94D1-54222C63F5DA}</a:tableStyleId>
              </a:tblPr>
              <a:tblGrid>
                <a:gridCol w="2304256"/>
                <a:gridCol w="5976664"/>
              </a:tblGrid>
              <a:tr h="1562931">
                <a:tc>
                  <a:txBody>
                    <a:bodyPr/>
                    <a:lstStyle/>
                    <a:p>
                      <a:pPr>
                        <a:lnSpc>
                          <a:spcPct val="115000"/>
                        </a:lnSpc>
                        <a:spcAft>
                          <a:spcPts val="0"/>
                        </a:spcAft>
                      </a:pPr>
                      <a:r>
                        <a:rPr lang="cs-CZ" sz="1400" dirty="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200" b="0" dirty="0" smtClean="0">
                          <a:solidFill>
                            <a:schemeClr val="tx1"/>
                          </a:solidFill>
                          <a:effectLst/>
                          <a:latin typeface="Times New Roman" pitchFamily="18" charset="0"/>
                          <a:ea typeface="Calibri"/>
                          <a:cs typeface="Times New Roman" pitchFamily="18" charset="0"/>
                        </a:rPr>
                        <a:t>Žáci na</a:t>
                      </a:r>
                      <a:r>
                        <a:rPr lang="cs-CZ" sz="1200" b="0" baseline="0" dirty="0" smtClean="0">
                          <a:solidFill>
                            <a:schemeClr val="tx1"/>
                          </a:solidFill>
                          <a:effectLst/>
                          <a:latin typeface="Times New Roman" pitchFamily="18" charset="0"/>
                          <a:ea typeface="Calibri"/>
                          <a:cs typeface="Times New Roman" pitchFamily="18" charset="0"/>
                        </a:rPr>
                        <a:t> obrázku poznávají knihovnu (obrázek se objeví po kliknutí na obrázek slunce). Podle přehledného obrázkového diagramu  získávají informace o službách, které knihovny nabízejí, poté pomocí obrázků zapisují služby knihoven sami. Žáci se dovídají, jak jsou knihy v knihovně řazeny, sami zkoušejí podle příjmení autora seřadit několik knih, jejichž názvy zapisují do vyhrazeného prostoru skrytým perem. Jako kontrola jim slouží interaktivní zpracování výsledku úkolu (po kliknutí na červenou elipsu se knihy samy seřadí podle abecedního pořádku). Žáci získávají informace o čtenářském průkazu, pomocí skrytého pera vyplňují přední i zadní část průkazky. V závěrečném opakování škrtají skrytým perem chybné odpovědi.</a:t>
                      </a:r>
                      <a:endParaRPr lang="cs-CZ" sz="12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a:effectLst/>
                          <a:latin typeface="Times New Roman" pitchFamily="18" charset="0"/>
                          <a:cs typeface="Times New Roman" pitchFamily="18" charset="0"/>
                        </a:rPr>
                        <a:t>Autor</a:t>
                      </a: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Naděžda Korcová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srpen 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 dyskalkulie</a:t>
                      </a:r>
                      <a:endParaRPr lang="cs-CZ" sz="1400" dirty="0">
                        <a:effectLst/>
                        <a:latin typeface="Times New Roman" pitchFamily="18" charset="0"/>
                        <a:cs typeface="Times New Roman" pitchFamily="18" charset="0"/>
                      </a:endParaRPr>
                    </a:p>
                  </a:txBody>
                  <a:tcPr marL="8466" marR="8466" marT="8466" marB="8466" anchor="ctr"/>
                </a:tc>
              </a:tr>
              <a:tr h="830276">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a:t>
                      </a:r>
                      <a:r>
                        <a:rPr lang="cs-CZ" sz="1400" smtClean="0">
                          <a:effectLst/>
                          <a:latin typeface="Times New Roman" pitchFamily="18" charset="0"/>
                          <a:cs typeface="Times New Roman" pitchFamily="18" charset="0"/>
                        </a:rPr>
                        <a:t>Občanská výchova</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smtClean="0">
                          <a:effectLst/>
                          <a:latin typeface="Times New Roman" pitchFamily="18" charset="0"/>
                          <a:cs typeface="Times New Roman" pitchFamily="18" charset="0"/>
                        </a:rPr>
                        <a:t>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13 – 15 let, 7. ročník</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smtClean="0">
                          <a:solidFill>
                            <a:schemeClr val="tx1"/>
                          </a:solidFill>
                          <a:effectLst/>
                          <a:latin typeface="Times New Roman" pitchFamily="18" charset="0"/>
                          <a:ea typeface="Calibri"/>
                          <a:cs typeface="Times New Roman" pitchFamily="18" charset="0"/>
                        </a:rPr>
                        <a:t>Přílohy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ea typeface="Calibri"/>
                          <a:cs typeface="Times New Roman" pitchFamily="18" charset="0"/>
                        </a:rPr>
                        <a:t> Pracovní list MS Word</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497334" y="293665"/>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smtClean="0">
                <a:latin typeface="Times New Roman" pitchFamily="18" charset="0"/>
                <a:cs typeface="Times New Roman" pitchFamily="18" charset="0"/>
              </a:rPr>
              <a:t>ICT</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05</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ransition spd="slow"/>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ln>
            <a:noFill/>
          </a:ln>
          <a:effectLst>
            <a:glow rad="228600">
              <a:schemeClr val="accent5">
                <a:satMod val="175000"/>
                <a:alpha val="40000"/>
              </a:schemeClr>
            </a:glow>
          </a:effectLst>
          <a:scene3d>
            <a:camera prst="orthographicFront">
              <a:rot lat="0" lon="0" rev="0"/>
            </a:camera>
            <a:lightRig rig="contrasting" dir="t">
              <a:rot lat="0" lon="0" rev="7800000"/>
            </a:lightRig>
          </a:scene3d>
          <a:sp3d>
            <a:bevelT w="139700" h="139700"/>
          </a:sp3d>
        </p:spPr>
        <p:style>
          <a:lnRef idx="0">
            <a:scrgbClr r="0" g="0" b="0"/>
          </a:lnRef>
          <a:fillRef idx="1002">
            <a:schemeClr val="dk2"/>
          </a:fillRef>
          <a:effectRef idx="0">
            <a:scrgbClr r="0" g="0" b="0"/>
          </a:effectRef>
          <a:fontRef idx="major"/>
        </p:style>
        <p:txBody>
          <a:bodyPr>
            <a:noAutofit/>
          </a:bodyPr>
          <a:lstStyle/>
          <a:p>
            <a:r>
              <a:rPr lang="cs-CZ" sz="8800" b="1" dirty="0" smtClean="0">
                <a:effectLst>
                  <a:outerShdw blurRad="38100" dist="38100" dir="2700000" algn="tl">
                    <a:srgbClr val="000000">
                      <a:alpha val="43137"/>
                    </a:srgbClr>
                  </a:outerShdw>
                </a:effectLst>
              </a:rPr>
              <a:t>Knihovna</a:t>
            </a:r>
            <a:endParaRPr lang="cs-CZ" sz="8800" b="1" dirty="0">
              <a:effectLst>
                <a:outerShdw blurRad="38100" dist="38100" dir="2700000" algn="tl">
                  <a:srgbClr val="000000">
                    <a:alpha val="43137"/>
                  </a:srgbClr>
                </a:outerShdw>
              </a:effectLst>
            </a:endParaRPr>
          </a:p>
        </p:txBody>
      </p:sp>
    </p:spTree>
  </p:cSld>
  <p:clrMapOvr>
    <a:masterClrMapping/>
  </p:clrMapOvr>
  <p:transition spd="slow"/>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lstStyle/>
          <a:p>
            <a:r>
              <a:rPr lang="cs-CZ" b="1" dirty="0" smtClean="0"/>
              <a:t>Knihovna </a:t>
            </a:r>
            <a:endParaRPr lang="cs-CZ" b="1" dirty="0"/>
          </a:p>
        </p:txBody>
      </p:sp>
      <p:sp>
        <p:nvSpPr>
          <p:cNvPr id="3" name="Zástupný symbol pro obsah 2"/>
          <p:cNvSpPr>
            <a:spLocks noGrp="1"/>
          </p:cNvSpPr>
          <p:nvPr>
            <p:ph idx="1"/>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lstStyle/>
          <a:p>
            <a:r>
              <a:rPr lang="cs-CZ" dirty="0" smtClean="0"/>
              <a:t>Knihovna</a:t>
            </a:r>
          </a:p>
          <a:p>
            <a:endParaRPr lang="cs-CZ" dirty="0" smtClean="0"/>
          </a:p>
        </p:txBody>
      </p:sp>
      <p:pic>
        <p:nvPicPr>
          <p:cNvPr id="2050" name="Picture 2" descr="C:\Temp\Dočasné soubory Internetu\Content.IE5\9WDJNZ9T\MC900335682[1].wmf"/>
          <p:cNvPicPr>
            <a:picLocks noChangeAspect="1" noChangeArrowheads="1"/>
          </p:cNvPicPr>
          <p:nvPr/>
        </p:nvPicPr>
        <p:blipFill>
          <a:blip r:embed="rId3" cstate="print"/>
          <a:srcRect/>
          <a:stretch>
            <a:fillRect/>
          </a:stretch>
        </p:blipFill>
        <p:spPr bwMode="auto">
          <a:xfrm>
            <a:off x="3275856" y="2420888"/>
            <a:ext cx="5416374" cy="3706177"/>
          </a:xfrm>
          <a:prstGeom prst="rect">
            <a:avLst/>
          </a:prstGeom>
          <a:noFill/>
        </p:spPr>
      </p:pic>
      <p:sp>
        <p:nvSpPr>
          <p:cNvPr id="6" name="Slunce 5"/>
          <p:cNvSpPr/>
          <p:nvPr/>
        </p:nvSpPr>
        <p:spPr>
          <a:xfrm>
            <a:off x="899592" y="2564904"/>
            <a:ext cx="1944216" cy="1728192"/>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Klikni na mě!</a:t>
            </a:r>
            <a:endParaRPr lang="cs-CZ" dirty="0">
              <a:solidFill>
                <a:schemeClr val="tx1"/>
              </a:solidFill>
            </a:endParaRPr>
          </a:p>
        </p:txBody>
      </p:sp>
    </p:spTree>
  </p:cSld>
  <p:clrMapOvr>
    <a:masterClrMapping/>
  </p:clrMapOvr>
  <p:transition spd="slow"/>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dissolve">
                                      <p:cBhvr>
                                        <p:cTn id="7" dur="5000"/>
                                        <p:tgtEl>
                                          <p:spTgt spid="2050"/>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29600" cy="1143000"/>
          </a:xfrm>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lstStyle/>
          <a:p>
            <a:r>
              <a:rPr lang="cs-CZ" b="1" dirty="0" smtClean="0"/>
              <a:t>Knihovna nabízí: </a:t>
            </a:r>
            <a:endParaRPr lang="cs-CZ" b="1" dirty="0"/>
          </a:p>
        </p:txBody>
      </p:sp>
      <p:graphicFrame>
        <p:nvGraphicFramePr>
          <p:cNvPr id="4" name="Zástupný symbol pro obsah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Temp\Dočasné soubory Internetu\Content.IE5\IDFH0175\MC900019306[1].wmf"/>
          <p:cNvPicPr>
            <a:picLocks noChangeAspect="1" noChangeArrowheads="1"/>
          </p:cNvPicPr>
          <p:nvPr/>
        </p:nvPicPr>
        <p:blipFill>
          <a:blip r:embed="rId7" cstate="print"/>
          <a:srcRect/>
          <a:stretch>
            <a:fillRect/>
          </a:stretch>
        </p:blipFill>
        <p:spPr bwMode="auto">
          <a:xfrm>
            <a:off x="755576" y="1988840"/>
            <a:ext cx="1492231" cy="1302444"/>
          </a:xfrm>
          <a:prstGeom prst="rect">
            <a:avLst/>
          </a:prstGeom>
          <a:noFill/>
        </p:spPr>
      </p:pic>
      <p:pic>
        <p:nvPicPr>
          <p:cNvPr id="1027" name="Picture 3" descr="C:\Temp\Dočasné soubory Internetu\Content.IE5\N50ESNEL\MC900307729[1].wmf"/>
          <p:cNvPicPr>
            <a:picLocks noChangeAspect="1" noChangeArrowheads="1"/>
          </p:cNvPicPr>
          <p:nvPr/>
        </p:nvPicPr>
        <p:blipFill>
          <a:blip r:embed="rId8" cstate="print"/>
          <a:srcRect/>
          <a:stretch>
            <a:fillRect/>
          </a:stretch>
        </p:blipFill>
        <p:spPr bwMode="auto">
          <a:xfrm>
            <a:off x="2987824" y="2132856"/>
            <a:ext cx="1152128" cy="1043938"/>
          </a:xfrm>
          <a:prstGeom prst="rect">
            <a:avLst/>
          </a:prstGeom>
          <a:noFill/>
        </p:spPr>
      </p:pic>
      <p:pic>
        <p:nvPicPr>
          <p:cNvPr id="1028" name="Picture 4" descr="C:\Temp\Dočasné soubory Internetu\Content.IE5\OU1G3C6J\MC900280741[1].wmf"/>
          <p:cNvPicPr>
            <a:picLocks noChangeAspect="1" noChangeArrowheads="1"/>
          </p:cNvPicPr>
          <p:nvPr/>
        </p:nvPicPr>
        <p:blipFill>
          <a:blip r:embed="rId9" cstate="print"/>
          <a:srcRect/>
          <a:stretch>
            <a:fillRect/>
          </a:stretch>
        </p:blipFill>
        <p:spPr bwMode="auto">
          <a:xfrm>
            <a:off x="4932040" y="2060848"/>
            <a:ext cx="1335115" cy="1121544"/>
          </a:xfrm>
          <a:prstGeom prst="rect">
            <a:avLst/>
          </a:prstGeom>
          <a:noFill/>
        </p:spPr>
      </p:pic>
      <p:pic>
        <p:nvPicPr>
          <p:cNvPr id="1029" name="Picture 5" descr="C:\Temp\Dočasné soubory Internetu\Content.IE5\N50ESNEL\MC900441337[1].png"/>
          <p:cNvPicPr>
            <a:picLocks noChangeAspect="1" noChangeArrowheads="1"/>
          </p:cNvPicPr>
          <p:nvPr/>
        </p:nvPicPr>
        <p:blipFill>
          <a:blip r:embed="rId10" cstate="print"/>
          <a:srcRect/>
          <a:stretch>
            <a:fillRect/>
          </a:stretch>
        </p:blipFill>
        <p:spPr bwMode="auto">
          <a:xfrm>
            <a:off x="7020272" y="2060848"/>
            <a:ext cx="1313304" cy="1313304"/>
          </a:xfrm>
          <a:prstGeom prst="rect">
            <a:avLst/>
          </a:prstGeom>
          <a:noFill/>
        </p:spPr>
      </p:pic>
    </p:spTree>
  </p:cSld>
  <p:clrMapOvr>
    <a:masterClrMapping/>
  </p:clrMapOvr>
  <p:transition spd="slow"/>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0"/>
                                        <p:tgtEl>
                                          <p:spTgt spid="4"/>
                                        </p:tgtEl>
                                      </p:cBhvr>
                                    </p:animEffect>
                                  </p:childTnLst>
                                </p:cTn>
                              </p:par>
                            </p:childTnLst>
                          </p:cTn>
                        </p:par>
                      </p:childTnLst>
                    </p:cTn>
                  </p:par>
                </p:childTnLst>
              </p:cTn>
              <p:nextCondLst>
                <p:cond evt="onClick" delay="0">
                  <p:tgtEl>
                    <p:spTgt spid="2"/>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29600" cy="1143000"/>
          </a:xfrm>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lstStyle/>
          <a:p>
            <a:r>
              <a:rPr lang="cs-CZ" b="1" dirty="0" smtClean="0"/>
              <a:t>Co knihovna nabízí?</a:t>
            </a:r>
            <a:endParaRPr lang="cs-CZ" b="1" dirty="0"/>
          </a:p>
        </p:txBody>
      </p:sp>
      <p:graphicFrame>
        <p:nvGraphicFramePr>
          <p:cNvPr id="4" name="Zástupný symbol pro obsah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Temp\Dočasné soubory Internetu\Content.IE5\IDFH0175\MC900019306[1].wmf"/>
          <p:cNvPicPr>
            <a:picLocks noChangeAspect="1" noChangeArrowheads="1"/>
          </p:cNvPicPr>
          <p:nvPr/>
        </p:nvPicPr>
        <p:blipFill>
          <a:blip r:embed="rId7" cstate="print"/>
          <a:srcRect/>
          <a:stretch>
            <a:fillRect/>
          </a:stretch>
        </p:blipFill>
        <p:spPr bwMode="auto">
          <a:xfrm>
            <a:off x="755576" y="1988840"/>
            <a:ext cx="1492231" cy="1302444"/>
          </a:xfrm>
          <a:prstGeom prst="rect">
            <a:avLst/>
          </a:prstGeom>
          <a:noFill/>
        </p:spPr>
      </p:pic>
      <p:pic>
        <p:nvPicPr>
          <p:cNvPr id="1027" name="Picture 3" descr="C:\Temp\Dočasné soubory Internetu\Content.IE5\N50ESNEL\MC900307729[1].wmf"/>
          <p:cNvPicPr>
            <a:picLocks noChangeAspect="1" noChangeArrowheads="1"/>
          </p:cNvPicPr>
          <p:nvPr/>
        </p:nvPicPr>
        <p:blipFill>
          <a:blip r:embed="rId8" cstate="print"/>
          <a:srcRect/>
          <a:stretch>
            <a:fillRect/>
          </a:stretch>
        </p:blipFill>
        <p:spPr bwMode="auto">
          <a:xfrm>
            <a:off x="2987824" y="2132856"/>
            <a:ext cx="1152128" cy="1043938"/>
          </a:xfrm>
          <a:prstGeom prst="rect">
            <a:avLst/>
          </a:prstGeom>
          <a:noFill/>
        </p:spPr>
      </p:pic>
      <p:pic>
        <p:nvPicPr>
          <p:cNvPr id="1028" name="Picture 4" descr="C:\Temp\Dočasné soubory Internetu\Content.IE5\OU1G3C6J\MC900280741[1].wmf"/>
          <p:cNvPicPr>
            <a:picLocks noChangeAspect="1" noChangeArrowheads="1"/>
          </p:cNvPicPr>
          <p:nvPr/>
        </p:nvPicPr>
        <p:blipFill>
          <a:blip r:embed="rId9" cstate="print"/>
          <a:srcRect/>
          <a:stretch>
            <a:fillRect/>
          </a:stretch>
        </p:blipFill>
        <p:spPr bwMode="auto">
          <a:xfrm>
            <a:off x="4932040" y="2060848"/>
            <a:ext cx="1335115" cy="1121544"/>
          </a:xfrm>
          <a:prstGeom prst="rect">
            <a:avLst/>
          </a:prstGeom>
          <a:noFill/>
        </p:spPr>
      </p:pic>
      <p:pic>
        <p:nvPicPr>
          <p:cNvPr id="1029" name="Picture 5" descr="C:\Temp\Dočasné soubory Internetu\Content.IE5\N50ESNEL\MC900441337[1].png"/>
          <p:cNvPicPr>
            <a:picLocks noChangeAspect="1" noChangeArrowheads="1"/>
          </p:cNvPicPr>
          <p:nvPr/>
        </p:nvPicPr>
        <p:blipFill>
          <a:blip r:embed="rId10" cstate="print"/>
          <a:srcRect/>
          <a:stretch>
            <a:fillRect/>
          </a:stretch>
        </p:blipFill>
        <p:spPr bwMode="auto">
          <a:xfrm>
            <a:off x="7020272" y="2060848"/>
            <a:ext cx="1313304" cy="1313304"/>
          </a:xfrm>
          <a:prstGeom prst="rect">
            <a:avLst/>
          </a:prstGeom>
          <a:noFill/>
        </p:spPr>
      </p:pic>
      <p:sp>
        <p:nvSpPr>
          <p:cNvPr id="9" name="Šipka doleva 8"/>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lstStyle/>
          <a:p>
            <a:r>
              <a:rPr lang="cs-CZ" b="1" dirty="0" smtClean="0"/>
              <a:t>Abecední (a jiný) pořádek</a:t>
            </a:r>
            <a:endParaRPr lang="cs-CZ" b="1" dirty="0"/>
          </a:p>
        </p:txBody>
      </p:sp>
      <p:sp>
        <p:nvSpPr>
          <p:cNvPr id="3" name="Zástupný symbol pro obsah 2"/>
          <p:cNvSpPr>
            <a:spLocks noGrp="1"/>
          </p:cNvSpPr>
          <p:nvPr>
            <p:ph idx="1"/>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normAutofit/>
          </a:bodyPr>
          <a:lstStyle/>
          <a:p>
            <a:r>
              <a:rPr lang="cs-CZ" sz="4400" dirty="0" smtClean="0"/>
              <a:t>V knihovně jsou knihy seřazeny </a:t>
            </a:r>
            <a:r>
              <a:rPr lang="cs-CZ" sz="4400" b="1" dirty="0" smtClean="0"/>
              <a:t>podle abecedy</a:t>
            </a:r>
            <a:r>
              <a:rPr lang="cs-CZ" sz="4400" dirty="0" smtClean="0"/>
              <a:t>.</a:t>
            </a:r>
          </a:p>
          <a:p>
            <a:r>
              <a:rPr lang="cs-CZ" sz="4400" dirty="0" smtClean="0"/>
              <a:t>Řadí se vždy podle </a:t>
            </a:r>
            <a:r>
              <a:rPr lang="cs-CZ" sz="4400" b="1" dirty="0" smtClean="0"/>
              <a:t>příjmení autora</a:t>
            </a:r>
            <a:r>
              <a:rPr lang="cs-CZ" sz="4400" dirty="0" smtClean="0"/>
              <a:t>.</a:t>
            </a:r>
          </a:p>
          <a:p>
            <a:r>
              <a:rPr lang="cs-CZ" sz="4400" dirty="0" smtClean="0"/>
              <a:t>V knihovně se musí dodržovat </a:t>
            </a:r>
            <a:r>
              <a:rPr lang="cs-CZ" sz="4400" b="1" dirty="0" smtClean="0"/>
              <a:t>knihovn</a:t>
            </a:r>
            <a:r>
              <a:rPr lang="cs-CZ" sz="4400" dirty="0" smtClean="0"/>
              <a:t>í a </a:t>
            </a:r>
            <a:r>
              <a:rPr lang="cs-CZ" sz="4400" b="1" dirty="0" smtClean="0"/>
              <a:t>výpůjční řád</a:t>
            </a:r>
            <a:r>
              <a:rPr lang="cs-CZ" sz="4400" dirty="0" smtClean="0"/>
              <a:t>!</a:t>
            </a:r>
          </a:p>
        </p:txBody>
      </p:sp>
    </p:spTree>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lstStyle/>
          <a:p>
            <a:r>
              <a:rPr lang="cs-CZ" b="1" dirty="0" smtClean="0"/>
              <a:t>Abecední řazení</a:t>
            </a:r>
            <a:endParaRPr lang="cs-CZ" b="1" dirty="0"/>
          </a:p>
        </p:txBody>
      </p:sp>
      <p:sp>
        <p:nvSpPr>
          <p:cNvPr id="3" name="Zástupný symbol pro obsah 2"/>
          <p:cNvSpPr>
            <a:spLocks noGrp="1"/>
          </p:cNvSpPr>
          <p:nvPr>
            <p:ph idx="1"/>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normAutofit/>
          </a:bodyPr>
          <a:lstStyle/>
          <a:p>
            <a:r>
              <a:rPr lang="cs-CZ" sz="2000" dirty="0" smtClean="0"/>
              <a:t>Seřaď následující knihy podle abecedy tak, jak je řadí paní knihovnice v knihovně.</a:t>
            </a:r>
          </a:p>
          <a:p>
            <a:endParaRPr lang="cs-CZ" sz="2000" dirty="0" smtClean="0"/>
          </a:p>
          <a:p>
            <a:endParaRPr lang="cs-CZ" sz="2000" dirty="0" smtClean="0"/>
          </a:p>
          <a:p>
            <a:r>
              <a:rPr lang="cs-CZ" sz="2000" b="1" dirty="0" smtClean="0"/>
              <a:t>Jan Karafiát – Broučci			_________________</a:t>
            </a:r>
          </a:p>
          <a:p>
            <a:r>
              <a:rPr lang="cs-CZ" sz="2000" b="1" dirty="0" smtClean="0"/>
              <a:t>Pavel Čech – O </a:t>
            </a:r>
            <a:r>
              <a:rPr lang="cs-CZ" sz="2000" b="1" dirty="0" err="1" smtClean="0"/>
              <a:t>mráčkovi</a:t>
            </a:r>
            <a:r>
              <a:rPr lang="cs-CZ" sz="2000" b="1" dirty="0" smtClean="0"/>
              <a:t>		_________________</a:t>
            </a:r>
          </a:p>
          <a:p>
            <a:r>
              <a:rPr lang="cs-CZ" sz="2000" b="1" dirty="0" smtClean="0"/>
              <a:t>Karel Čapek – Dášenka			_________________</a:t>
            </a:r>
          </a:p>
          <a:p>
            <a:r>
              <a:rPr lang="cs-CZ" sz="2000" b="1" dirty="0" smtClean="0"/>
              <a:t>Karel Poláček – Bylo nás pět 		_________________</a:t>
            </a:r>
          </a:p>
        </p:txBody>
      </p:sp>
      <p:sp>
        <p:nvSpPr>
          <p:cNvPr id="5" name="Šipka doleva 4"/>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ransition spd="slow"/>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lstStyle/>
          <a:p>
            <a:r>
              <a:rPr lang="cs-CZ" b="1" dirty="0" smtClean="0"/>
              <a:t>Abecední řazení - výsledek</a:t>
            </a:r>
            <a:endParaRPr lang="cs-CZ" b="1" dirty="0"/>
          </a:p>
        </p:txBody>
      </p:sp>
      <p:sp>
        <p:nvSpPr>
          <p:cNvPr id="3" name="Zástupný symbol pro obsah 2"/>
          <p:cNvSpPr>
            <a:spLocks noGrp="1"/>
          </p:cNvSpPr>
          <p:nvPr>
            <p:ph idx="1"/>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normAutofit/>
          </a:bodyPr>
          <a:lstStyle/>
          <a:p>
            <a:r>
              <a:rPr lang="cs-CZ" sz="1800" dirty="0" smtClean="0"/>
              <a:t>Po kliknutí myší na červené kolečko se knihy seřadí podle abecedního pořádku (podle příjmení autora).</a:t>
            </a:r>
          </a:p>
          <a:p>
            <a:endParaRPr lang="cs-CZ" sz="1800" dirty="0" smtClean="0"/>
          </a:p>
          <a:p>
            <a:endParaRPr lang="cs-CZ" sz="1800" dirty="0" smtClean="0"/>
          </a:p>
        </p:txBody>
      </p:sp>
      <p:sp>
        <p:nvSpPr>
          <p:cNvPr id="4" name="Obdélník 3"/>
          <p:cNvSpPr/>
          <p:nvPr/>
        </p:nvSpPr>
        <p:spPr>
          <a:xfrm>
            <a:off x="4716016" y="2348880"/>
            <a:ext cx="504056" cy="3240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Č</a:t>
            </a:r>
          </a:p>
          <a:p>
            <a:pPr algn="ctr"/>
            <a:r>
              <a:rPr lang="cs-CZ" dirty="0" smtClean="0"/>
              <a:t>E</a:t>
            </a:r>
          </a:p>
          <a:p>
            <a:pPr algn="ctr"/>
            <a:r>
              <a:rPr lang="cs-CZ" dirty="0" smtClean="0"/>
              <a:t>C</a:t>
            </a:r>
          </a:p>
          <a:p>
            <a:pPr algn="ctr"/>
            <a:r>
              <a:rPr lang="cs-CZ" dirty="0" smtClean="0"/>
              <a:t>H</a:t>
            </a:r>
          </a:p>
          <a:p>
            <a:pPr algn="ctr"/>
            <a:endParaRPr lang="cs-CZ" dirty="0" smtClean="0"/>
          </a:p>
          <a:p>
            <a:pPr algn="ctr"/>
            <a:r>
              <a:rPr lang="cs-CZ" dirty="0" smtClean="0"/>
              <a:t>P</a:t>
            </a:r>
          </a:p>
          <a:p>
            <a:pPr algn="ctr"/>
            <a:r>
              <a:rPr lang="cs-CZ" dirty="0" smtClean="0"/>
              <a:t>A</a:t>
            </a:r>
          </a:p>
          <a:p>
            <a:pPr algn="ctr"/>
            <a:r>
              <a:rPr lang="cs-CZ" dirty="0" smtClean="0"/>
              <a:t>V</a:t>
            </a:r>
          </a:p>
          <a:p>
            <a:pPr algn="ctr"/>
            <a:r>
              <a:rPr lang="cs-CZ" dirty="0" smtClean="0"/>
              <a:t>E</a:t>
            </a:r>
          </a:p>
          <a:p>
            <a:pPr algn="ctr"/>
            <a:r>
              <a:rPr lang="cs-CZ" dirty="0" smtClean="0"/>
              <a:t>L</a:t>
            </a:r>
          </a:p>
        </p:txBody>
      </p:sp>
      <p:sp>
        <p:nvSpPr>
          <p:cNvPr id="5" name="Obdélník 4"/>
          <p:cNvSpPr/>
          <p:nvPr/>
        </p:nvSpPr>
        <p:spPr>
          <a:xfrm>
            <a:off x="5580112" y="2348880"/>
            <a:ext cx="504056" cy="3240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a:t>
            </a:r>
          </a:p>
          <a:p>
            <a:pPr algn="ctr"/>
            <a:r>
              <a:rPr lang="cs-CZ" dirty="0" smtClean="0"/>
              <a:t>O</a:t>
            </a:r>
          </a:p>
          <a:p>
            <a:pPr algn="ctr"/>
            <a:r>
              <a:rPr lang="cs-CZ" dirty="0" smtClean="0"/>
              <a:t>L</a:t>
            </a:r>
          </a:p>
          <a:p>
            <a:pPr algn="ctr"/>
            <a:r>
              <a:rPr lang="cs-CZ" dirty="0" smtClean="0"/>
              <a:t>Á</a:t>
            </a:r>
          </a:p>
          <a:p>
            <a:pPr algn="ctr"/>
            <a:r>
              <a:rPr lang="cs-CZ" dirty="0" smtClean="0"/>
              <a:t>Č</a:t>
            </a:r>
          </a:p>
          <a:p>
            <a:pPr algn="ctr"/>
            <a:r>
              <a:rPr lang="cs-CZ" dirty="0" smtClean="0"/>
              <a:t>E</a:t>
            </a:r>
          </a:p>
          <a:p>
            <a:pPr algn="ctr"/>
            <a:r>
              <a:rPr lang="cs-CZ" dirty="0" smtClean="0"/>
              <a:t>K</a:t>
            </a:r>
          </a:p>
          <a:p>
            <a:pPr algn="ctr"/>
            <a:endParaRPr lang="cs-CZ" dirty="0" smtClean="0"/>
          </a:p>
          <a:p>
            <a:pPr algn="ctr"/>
            <a:r>
              <a:rPr lang="cs-CZ" dirty="0" smtClean="0"/>
              <a:t>K.</a:t>
            </a:r>
          </a:p>
        </p:txBody>
      </p:sp>
      <p:sp>
        <p:nvSpPr>
          <p:cNvPr id="6" name="Obdélník 5"/>
          <p:cNvSpPr/>
          <p:nvPr/>
        </p:nvSpPr>
        <p:spPr>
          <a:xfrm>
            <a:off x="7236296" y="2348880"/>
            <a:ext cx="432048" cy="3240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smtClean="0"/>
          </a:p>
          <a:p>
            <a:pPr algn="ctr"/>
            <a:r>
              <a:rPr lang="cs-CZ" dirty="0" smtClean="0"/>
              <a:t>K</a:t>
            </a:r>
          </a:p>
          <a:p>
            <a:pPr algn="ctr"/>
            <a:r>
              <a:rPr lang="cs-CZ" dirty="0" smtClean="0"/>
              <a:t>A</a:t>
            </a:r>
          </a:p>
          <a:p>
            <a:pPr algn="ctr"/>
            <a:r>
              <a:rPr lang="cs-CZ" dirty="0" smtClean="0"/>
              <a:t>R</a:t>
            </a:r>
          </a:p>
          <a:p>
            <a:pPr algn="ctr"/>
            <a:r>
              <a:rPr lang="cs-CZ" dirty="0" smtClean="0"/>
              <a:t>A</a:t>
            </a:r>
          </a:p>
          <a:p>
            <a:pPr algn="ctr"/>
            <a:r>
              <a:rPr lang="cs-CZ" dirty="0" smtClean="0"/>
              <a:t>F</a:t>
            </a:r>
          </a:p>
          <a:p>
            <a:pPr algn="ctr"/>
            <a:r>
              <a:rPr lang="cs-CZ" dirty="0" smtClean="0"/>
              <a:t>I</a:t>
            </a:r>
          </a:p>
          <a:p>
            <a:pPr algn="ctr"/>
            <a:r>
              <a:rPr lang="cs-CZ" dirty="0" smtClean="0"/>
              <a:t>Á</a:t>
            </a:r>
          </a:p>
          <a:p>
            <a:pPr algn="ctr"/>
            <a:r>
              <a:rPr lang="cs-CZ" dirty="0" smtClean="0"/>
              <a:t>T</a:t>
            </a:r>
          </a:p>
          <a:p>
            <a:pPr algn="ctr"/>
            <a:endParaRPr lang="cs-CZ" dirty="0" smtClean="0"/>
          </a:p>
          <a:p>
            <a:pPr algn="ctr"/>
            <a:r>
              <a:rPr lang="cs-CZ" dirty="0" smtClean="0"/>
              <a:t>J</a:t>
            </a:r>
          </a:p>
          <a:p>
            <a:pPr algn="ctr"/>
            <a:r>
              <a:rPr lang="cs-CZ" dirty="0" smtClean="0"/>
              <a:t>A</a:t>
            </a:r>
          </a:p>
          <a:p>
            <a:pPr algn="ctr"/>
            <a:r>
              <a:rPr lang="cs-CZ" dirty="0" smtClean="0"/>
              <a:t>N</a:t>
            </a:r>
          </a:p>
          <a:p>
            <a:pPr algn="ctr"/>
            <a:endParaRPr lang="cs-CZ" dirty="0" smtClean="0"/>
          </a:p>
        </p:txBody>
      </p:sp>
      <p:sp>
        <p:nvSpPr>
          <p:cNvPr id="7" name="Obdélník 6"/>
          <p:cNvSpPr/>
          <p:nvPr/>
        </p:nvSpPr>
        <p:spPr>
          <a:xfrm>
            <a:off x="6444208" y="2348880"/>
            <a:ext cx="504056" cy="3240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Č</a:t>
            </a:r>
          </a:p>
          <a:p>
            <a:pPr algn="ctr"/>
            <a:r>
              <a:rPr lang="cs-CZ" dirty="0" smtClean="0"/>
              <a:t>A</a:t>
            </a:r>
          </a:p>
          <a:p>
            <a:pPr algn="ctr"/>
            <a:r>
              <a:rPr lang="cs-CZ" dirty="0" smtClean="0"/>
              <a:t>P</a:t>
            </a:r>
          </a:p>
          <a:p>
            <a:pPr algn="ctr"/>
            <a:r>
              <a:rPr lang="cs-CZ" dirty="0" smtClean="0"/>
              <a:t>E</a:t>
            </a:r>
          </a:p>
          <a:p>
            <a:pPr algn="ctr"/>
            <a:r>
              <a:rPr lang="cs-CZ" dirty="0" smtClean="0"/>
              <a:t>K</a:t>
            </a:r>
          </a:p>
          <a:p>
            <a:pPr algn="ctr"/>
            <a:endParaRPr lang="cs-CZ" dirty="0" smtClean="0"/>
          </a:p>
          <a:p>
            <a:pPr algn="ctr"/>
            <a:r>
              <a:rPr lang="cs-CZ" dirty="0" smtClean="0"/>
              <a:t>K</a:t>
            </a:r>
          </a:p>
          <a:p>
            <a:pPr algn="ctr"/>
            <a:r>
              <a:rPr lang="cs-CZ" dirty="0" smtClean="0"/>
              <a:t>A</a:t>
            </a:r>
          </a:p>
          <a:p>
            <a:pPr algn="ctr"/>
            <a:r>
              <a:rPr lang="cs-CZ" dirty="0" smtClean="0"/>
              <a:t>R</a:t>
            </a:r>
          </a:p>
          <a:p>
            <a:pPr algn="ctr"/>
            <a:r>
              <a:rPr lang="cs-CZ" dirty="0" smtClean="0"/>
              <a:t>E</a:t>
            </a:r>
          </a:p>
          <a:p>
            <a:pPr algn="ctr"/>
            <a:r>
              <a:rPr lang="cs-CZ" dirty="0" smtClean="0"/>
              <a:t>L</a:t>
            </a:r>
          </a:p>
        </p:txBody>
      </p:sp>
      <p:sp>
        <p:nvSpPr>
          <p:cNvPr id="8" name="Elipsa 7"/>
          <p:cNvSpPr/>
          <p:nvPr/>
        </p:nvSpPr>
        <p:spPr>
          <a:xfrm>
            <a:off x="3635896" y="2348880"/>
            <a:ext cx="770384" cy="50405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b="1" dirty="0" smtClean="0">
                <a:solidFill>
                  <a:schemeClr val="tx1"/>
                </a:solidFill>
              </a:rPr>
              <a:t>Klik!</a:t>
            </a:r>
            <a:endParaRPr lang="cs-CZ" sz="1400" b="1" dirty="0">
              <a:solidFill>
                <a:schemeClr val="tx1"/>
              </a:solidFill>
            </a:endParaRPr>
          </a:p>
        </p:txBody>
      </p:sp>
    </p:spTree>
  </p:cSld>
  <p:clrMapOvr>
    <a:masterClrMapping/>
  </p:clrMapOvr>
  <p:transition spd="slow"/>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3.05556E-6 -1.82743E-7 L -0.65347 0.01064 " pathEditMode="relative" ptsTypes="AA">
                                      <p:cBhvr>
                                        <p:cTn id="6" dur="2000" fill="hold"/>
                                        <p:tgtEl>
                                          <p:spTgt spid="7"/>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0" nodeType="clickEffect">
                                  <p:stCondLst>
                                    <p:cond delay="0"/>
                                  </p:stCondLst>
                                  <p:childTnLst>
                                    <p:animMotion origin="layout" path="M 0.0276 0.00532 L -0.38976 0.00532 " pathEditMode="relative" rAng="0" ptsTypes="AA">
                                      <p:cBhvr>
                                        <p:cTn id="10" dur="2000" fill="hold"/>
                                        <p:tgtEl>
                                          <p:spTgt spid="4"/>
                                        </p:tgtEl>
                                        <p:attrNameLst>
                                          <p:attrName>ppt_x</p:attrName>
                                          <p:attrName>ppt_y</p:attrName>
                                        </p:attrNameLst>
                                      </p:cBhvr>
                                      <p:rCtr x="-209" y="0"/>
                                    </p:animMotion>
                                  </p:childTnLst>
                                </p:cTn>
                              </p:par>
                            </p:childTnLst>
                          </p:cTn>
                        </p:par>
                      </p:childTnLst>
                    </p:cTn>
                  </p:par>
                  <p:par>
                    <p:cTn id="11" fill="hold">
                      <p:stCondLst>
                        <p:cond delay="indefinite"/>
                      </p:stCondLst>
                      <p:childTnLst>
                        <p:par>
                          <p:cTn id="12" fill="hold">
                            <p:stCondLst>
                              <p:cond delay="0"/>
                            </p:stCondLst>
                            <p:childTnLst>
                              <p:par>
                                <p:cTn id="13" presetID="0" presetClass="path" presetSubtype="0" accel="50000" decel="50000" fill="hold" grpId="0" nodeType="clickEffect">
                                  <p:stCondLst>
                                    <p:cond delay="0"/>
                                  </p:stCondLst>
                                  <p:childTnLst>
                                    <p:animMotion origin="layout" path="M 0 0 L -0.59844 0.01041 " pathEditMode="relative" ptsTypes="AA">
                                      <p:cBhvr>
                                        <p:cTn id="14" dur="2000" fill="hold"/>
                                        <p:tgtEl>
                                          <p:spTgt spid="6"/>
                                        </p:tgtEl>
                                        <p:attrNameLst>
                                          <p:attrName>ppt_x</p:attrName>
                                          <p:attrName>ppt_y</p:attrName>
                                        </p:attrNameLst>
                                      </p:cBhvr>
                                    </p:animMotion>
                                  </p:childTnLst>
                                </p:cTn>
                              </p:par>
                            </p:childTnLst>
                          </p:cTn>
                        </p:par>
                      </p:childTnLst>
                    </p:cTn>
                  </p:par>
                  <p:par>
                    <p:cTn id="15" fill="hold">
                      <p:stCondLst>
                        <p:cond delay="indefinite"/>
                      </p:stCondLst>
                      <p:childTnLst>
                        <p:par>
                          <p:cTn id="16" fill="hold">
                            <p:stCondLst>
                              <p:cond delay="0"/>
                            </p:stCondLst>
                            <p:childTnLst>
                              <p:par>
                                <p:cTn id="17" presetID="0" presetClass="path" presetSubtype="0" accel="50000" decel="50000" fill="hold" grpId="0" nodeType="clickEffect">
                                  <p:stCondLst>
                                    <p:cond delay="0"/>
                                  </p:stCondLst>
                                  <p:childTnLst>
                                    <p:animMotion origin="layout" path="M 0.01962 0.00532 L -0.33472 0.00532 " pathEditMode="relative" rAng="0" ptsTypes="AA">
                                      <p:cBhvr>
                                        <p:cTn id="18" dur="2000" fill="hold"/>
                                        <p:tgtEl>
                                          <p:spTgt spid="5"/>
                                        </p:tgtEl>
                                        <p:attrNameLst>
                                          <p:attrName>ppt_x</p:attrName>
                                          <p:attrName>ppt_y</p:attrName>
                                        </p:attrNameLst>
                                      </p:cBhvr>
                                      <p:rCtr x="-177" y="0"/>
                                    </p:animMotion>
                                  </p:childTnLst>
                                </p:cTn>
                              </p:par>
                            </p:childTnLst>
                          </p:cTn>
                        </p:par>
                      </p:childTnLst>
                    </p:cTn>
                  </p:par>
                </p:childTnLst>
              </p:cTn>
              <p:nextCondLst>
                <p:cond evt="onClick" delay="0">
                  <p:tgtEl>
                    <p:spTgt spid="8"/>
                  </p:tgtEl>
                </p:cond>
              </p:nextCondLst>
            </p:seq>
          </p:childTnLst>
        </p:cTn>
      </p:par>
    </p:tnLst>
    <p:bldLst>
      <p:bldP spid="4" grpId="0" animBg="1"/>
      <p:bldP spid="5" grpId="0" animBg="1"/>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lstStyle/>
          <a:p>
            <a:r>
              <a:rPr lang="cs-CZ" b="1" dirty="0" smtClean="0"/>
              <a:t>Čtenářský průkaz</a:t>
            </a:r>
            <a:endParaRPr lang="cs-CZ" b="1" dirty="0"/>
          </a:p>
        </p:txBody>
      </p:sp>
      <p:sp>
        <p:nvSpPr>
          <p:cNvPr id="3" name="Zástupný symbol pro obsah 2"/>
          <p:cNvSpPr>
            <a:spLocks noGrp="1"/>
          </p:cNvSpPr>
          <p:nvPr>
            <p:ph idx="1"/>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normAutofit/>
          </a:bodyPr>
          <a:lstStyle/>
          <a:p>
            <a:r>
              <a:rPr lang="cs-CZ" sz="4400" dirty="0" smtClean="0"/>
              <a:t>Knihovnu může navštěvovat ten, kdo má platný čtenářský průkaz.</a:t>
            </a:r>
          </a:p>
          <a:p>
            <a:r>
              <a:rPr lang="cs-CZ" sz="4400" dirty="0" smtClean="0"/>
              <a:t>Čtenářský průkaz na požádání vystaví paní knihovnice.</a:t>
            </a:r>
          </a:p>
          <a:p>
            <a:r>
              <a:rPr lang="cs-CZ" sz="4400" dirty="0" smtClean="0"/>
              <a:t>K jeho vyplnění jsou třeba následující údaje. </a:t>
            </a:r>
          </a:p>
        </p:txBody>
      </p:sp>
    </p:spTree>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lstStyle/>
          <a:p>
            <a:r>
              <a:rPr lang="cs-CZ" b="1" dirty="0" smtClean="0"/>
              <a:t>Čtenářský průkaz</a:t>
            </a:r>
            <a:endParaRPr lang="cs-CZ" b="1" dirty="0"/>
          </a:p>
        </p:txBody>
      </p:sp>
      <p:sp>
        <p:nvSpPr>
          <p:cNvPr id="3" name="Zástupný symbol pro obsah 2"/>
          <p:cNvSpPr>
            <a:spLocks noGrp="1"/>
          </p:cNvSpPr>
          <p:nvPr>
            <p:ph idx="1"/>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normAutofit/>
          </a:bodyPr>
          <a:lstStyle/>
          <a:p>
            <a:r>
              <a:rPr lang="cs-CZ" sz="2400" dirty="0" smtClean="0"/>
              <a:t>Vyplň přední část čtenářského průkazu skrytým perem.</a:t>
            </a:r>
          </a:p>
          <a:p>
            <a:endParaRPr lang="cs-CZ" sz="2400" dirty="0" smtClean="0"/>
          </a:p>
        </p:txBody>
      </p:sp>
      <p:sp>
        <p:nvSpPr>
          <p:cNvPr id="4" name="Obdélník 3"/>
          <p:cNvSpPr/>
          <p:nvPr/>
        </p:nvSpPr>
        <p:spPr>
          <a:xfrm>
            <a:off x="1331640" y="2276872"/>
            <a:ext cx="4968552" cy="25922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Západočeská vědecká knihovna v Plzni</a:t>
            </a:r>
          </a:p>
          <a:p>
            <a:pPr algn="ctr"/>
            <a:r>
              <a:rPr lang="cs-CZ" b="1" dirty="0" smtClean="0">
                <a:solidFill>
                  <a:schemeClr val="tx1"/>
                </a:solidFill>
              </a:rPr>
              <a:t>Průkaz čtenáře</a:t>
            </a:r>
          </a:p>
          <a:p>
            <a:r>
              <a:rPr lang="cs-CZ" dirty="0" smtClean="0"/>
              <a:t>ČP: 852</a:t>
            </a:r>
          </a:p>
          <a:p>
            <a:r>
              <a:rPr lang="cs-CZ" dirty="0" smtClean="0"/>
              <a:t>Jméno:	_______________</a:t>
            </a:r>
          </a:p>
          <a:p>
            <a:r>
              <a:rPr lang="cs-CZ" dirty="0" smtClean="0"/>
              <a:t>Příjmení:	_______________</a:t>
            </a:r>
          </a:p>
          <a:p>
            <a:endParaRPr lang="cs-CZ" dirty="0" smtClean="0"/>
          </a:p>
          <a:p>
            <a:pPr algn="ctr"/>
            <a:r>
              <a:rPr lang="cs-CZ" b="1" dirty="0" smtClean="0">
                <a:solidFill>
                  <a:schemeClr val="tx1"/>
                </a:solidFill>
              </a:rPr>
              <a:t>Průkaz je nepřenosný</a:t>
            </a:r>
          </a:p>
          <a:p>
            <a:pPr algn="ctr"/>
            <a:r>
              <a:rPr lang="cs-CZ" b="1" dirty="0" smtClean="0">
                <a:solidFill>
                  <a:schemeClr val="tx1"/>
                </a:solidFill>
              </a:rPr>
              <a:t>Ztrátu průkazu hlaste neprodleně knihovně</a:t>
            </a:r>
          </a:p>
        </p:txBody>
      </p: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ransition spd="slow"/>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lstStyle/>
          <a:p>
            <a:r>
              <a:rPr lang="cs-CZ" b="1" dirty="0" smtClean="0"/>
              <a:t>Čtenářský průkaz</a:t>
            </a:r>
            <a:endParaRPr lang="cs-CZ" b="1" dirty="0"/>
          </a:p>
        </p:txBody>
      </p:sp>
      <p:sp>
        <p:nvSpPr>
          <p:cNvPr id="3" name="Zástupný symbol pro obsah 2"/>
          <p:cNvSpPr>
            <a:spLocks noGrp="1"/>
          </p:cNvSpPr>
          <p:nvPr>
            <p:ph idx="1"/>
          </p:nvPr>
        </p:nvSpPr>
        <p:spPr>
          <a:effectLst>
            <a:glow rad="228600">
              <a:schemeClr val="accent5">
                <a:satMod val="175000"/>
                <a:alpha val="40000"/>
              </a:schemeClr>
            </a:glow>
          </a:effectLst>
        </p:spPr>
        <p:style>
          <a:lnRef idx="0">
            <a:scrgbClr r="0" g="0" b="0"/>
          </a:lnRef>
          <a:fillRef idx="1002">
            <a:schemeClr val="dk2"/>
          </a:fillRef>
          <a:effectRef idx="0">
            <a:scrgbClr r="0" g="0" b="0"/>
          </a:effectRef>
          <a:fontRef idx="major"/>
        </p:style>
        <p:txBody>
          <a:bodyPr>
            <a:normAutofit/>
          </a:bodyPr>
          <a:lstStyle/>
          <a:p>
            <a:r>
              <a:rPr lang="cs-CZ" sz="2400" dirty="0" smtClean="0"/>
              <a:t>Vyplň zadní část čtenářského průkazu skrytým perem.</a:t>
            </a:r>
          </a:p>
          <a:p>
            <a:endParaRPr lang="cs-CZ" sz="2400" dirty="0" smtClean="0"/>
          </a:p>
        </p:txBody>
      </p:sp>
      <p:sp>
        <p:nvSpPr>
          <p:cNvPr id="4" name="Obdélník 3"/>
          <p:cNvSpPr/>
          <p:nvPr/>
        </p:nvSpPr>
        <p:spPr>
          <a:xfrm>
            <a:off x="1331640" y="2276872"/>
            <a:ext cx="4968552" cy="25922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dirty="0" smtClean="0">
              <a:solidFill>
                <a:schemeClr val="tx1"/>
              </a:solidFill>
            </a:endParaRPr>
          </a:p>
          <a:p>
            <a:pPr algn="ctr"/>
            <a:r>
              <a:rPr lang="cs-CZ" b="1" dirty="0" smtClean="0">
                <a:solidFill>
                  <a:schemeClr val="tx1"/>
                </a:solidFill>
              </a:rPr>
              <a:t>Majitel průkazu je zodpovědný za knihy, které si vypůjčil a zavazuje se, že bude dodržovat knihovní a výpůjční řád Západočeské vědecké knihovny.</a:t>
            </a:r>
          </a:p>
          <a:p>
            <a:pPr algn="ctr"/>
            <a:endParaRPr lang="cs-CZ" b="1" dirty="0" smtClean="0">
              <a:solidFill>
                <a:schemeClr val="tx1"/>
              </a:solidFill>
            </a:endParaRPr>
          </a:p>
          <a:p>
            <a:r>
              <a:rPr lang="cs-CZ" dirty="0" smtClean="0">
                <a:solidFill>
                  <a:schemeClr val="tx1"/>
                </a:solidFill>
              </a:rPr>
              <a:t>Podpis čtenáře:		_____________</a:t>
            </a:r>
          </a:p>
          <a:p>
            <a:endParaRPr lang="cs-CZ" dirty="0" smtClean="0">
              <a:solidFill>
                <a:schemeClr val="tx1"/>
              </a:solidFill>
            </a:endParaRPr>
          </a:p>
          <a:p>
            <a:r>
              <a:rPr lang="cs-CZ" dirty="0" smtClean="0">
                <a:solidFill>
                  <a:schemeClr val="tx1"/>
                </a:solidFill>
              </a:rPr>
              <a:t>Průkaz vystaven dne:	_____________</a:t>
            </a:r>
          </a:p>
          <a:p>
            <a:pPr algn="ctr"/>
            <a:endParaRPr lang="cs-CZ" b="1" dirty="0" smtClean="0">
              <a:solidFill>
                <a:schemeClr val="tx1"/>
              </a:solidFill>
            </a:endParaRPr>
          </a:p>
          <a:p>
            <a:pPr algn="ctr"/>
            <a:endParaRPr lang="cs-CZ" b="1" dirty="0" smtClean="0">
              <a:solidFill>
                <a:schemeClr val="tx1"/>
              </a:solidFill>
            </a:endParaRPr>
          </a:p>
          <a:p>
            <a:pPr algn="ctr"/>
            <a:endParaRPr lang="cs-CZ" b="1" dirty="0" smtClean="0">
              <a:solidFill>
                <a:schemeClr val="tx1"/>
              </a:solidFill>
            </a:endParaRPr>
          </a:p>
        </p:txBody>
      </p: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ln>
            <a:solidFill>
              <a:srgbClr val="00B0F0"/>
            </a:solidFill>
          </a:ln>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1002">
            <a:schemeClr val="dk2"/>
          </a:fillRef>
          <a:effectRef idx="1">
            <a:schemeClr val="accent5"/>
          </a:effectRef>
          <a:fontRef idx="minor">
            <a:schemeClr val="dk1"/>
          </a:fontRef>
        </p:style>
        <p:txBody>
          <a:bodyPr>
            <a:normAutofit/>
          </a:bodyPr>
          <a:lstStyle/>
          <a:p>
            <a:r>
              <a:rPr lang="cs-CZ" b="1" dirty="0" smtClean="0"/>
              <a:t>Opakování</a:t>
            </a:r>
            <a:endParaRPr lang="cs-CZ" sz="2700" b="1" dirty="0"/>
          </a:p>
        </p:txBody>
      </p:sp>
      <p:sp>
        <p:nvSpPr>
          <p:cNvPr id="3" name="Zástupný symbol pro obsah 2"/>
          <p:cNvSpPr>
            <a:spLocks noGrp="1"/>
          </p:cNvSpPr>
          <p:nvPr>
            <p:ph idx="1"/>
          </p:nvPr>
        </p:nvSpPr>
        <p:spPr>
          <a:xfrm>
            <a:off x="611560" y="1556792"/>
            <a:ext cx="8229600" cy="5301208"/>
          </a:xfrm>
          <a:ln>
            <a:solidFill>
              <a:srgbClr val="00B0F0"/>
            </a:solidFill>
          </a:ln>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1002">
            <a:schemeClr val="dk2"/>
          </a:fillRef>
          <a:effectRef idx="1">
            <a:schemeClr val="accent5"/>
          </a:effectRef>
          <a:fontRef idx="minor">
            <a:schemeClr val="dk1"/>
          </a:fontRef>
        </p:style>
        <p:txBody>
          <a:bodyPr>
            <a:normAutofit/>
          </a:bodyPr>
          <a:lstStyle/>
          <a:p>
            <a:r>
              <a:rPr lang="cs-CZ" sz="2800" dirty="0" smtClean="0"/>
              <a:t>V knihovně se půjčují:		a, lyže</a:t>
            </a:r>
          </a:p>
          <a:p>
            <a:pPr lvl="8">
              <a:buNone/>
            </a:pPr>
            <a:r>
              <a:rPr lang="cs-CZ" sz="2800" dirty="0" smtClean="0"/>
              <a:t>		b, knihy</a:t>
            </a:r>
          </a:p>
          <a:p>
            <a:pPr lvl="4">
              <a:buNone/>
            </a:pPr>
            <a:r>
              <a:rPr lang="cs-CZ" sz="1600" dirty="0" smtClean="0"/>
              <a:t>			</a:t>
            </a:r>
          </a:p>
          <a:p>
            <a:r>
              <a:rPr lang="cs-CZ" sz="2800" dirty="0" smtClean="0"/>
              <a:t>Knihy jsou seřazeny:	a, podle abecedy</a:t>
            </a:r>
          </a:p>
          <a:p>
            <a:pPr lvl="8">
              <a:buNone/>
            </a:pPr>
            <a:r>
              <a:rPr lang="cs-CZ" sz="2800" dirty="0" smtClean="0"/>
              <a:t>b, podle velikosti</a:t>
            </a:r>
          </a:p>
          <a:p>
            <a:endParaRPr lang="cs-CZ" sz="2800" dirty="0" smtClean="0"/>
          </a:p>
          <a:p>
            <a:r>
              <a:rPr lang="cs-CZ" sz="2800" dirty="0" smtClean="0"/>
              <a:t>Každý čtenář má:	a, průkazku</a:t>
            </a:r>
          </a:p>
          <a:p>
            <a:pPr lvl="8">
              <a:buNone/>
            </a:pPr>
            <a:r>
              <a:rPr lang="cs-CZ" sz="2800" dirty="0" smtClean="0"/>
              <a:t> b,cestovní pas</a:t>
            </a:r>
          </a:p>
          <a:p>
            <a:pPr>
              <a:buNone/>
            </a:pPr>
            <a:r>
              <a:rPr lang="cs-CZ" dirty="0" smtClean="0"/>
              <a:t>(</a:t>
            </a:r>
            <a:r>
              <a:rPr lang="cs-CZ" sz="2400" dirty="0" smtClean="0"/>
              <a:t>Špatné odpovědi škrtni skrytým perem.)</a:t>
            </a:r>
          </a:p>
          <a:p>
            <a:pPr>
              <a:buNone/>
            </a:pPr>
            <a:endParaRPr lang="cs-CZ" sz="4400" dirty="0" smtClean="0"/>
          </a:p>
          <a:p>
            <a:pPr>
              <a:buNone/>
            </a:pPr>
            <a:endParaRPr lang="cs-CZ" b="1"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3139321"/>
          </a:xfrm>
          <a:prstGeom prst="rect">
            <a:avLst/>
          </a:prstGeom>
          <a:noFill/>
        </p:spPr>
        <p:txBody>
          <a:bodyPr wrap="square" rtlCol="0">
            <a:spAutoFit/>
          </a:bodyPr>
          <a:lstStyle/>
          <a:p>
            <a:r>
              <a:rPr lang="cs-CZ" dirty="0" smtClean="0"/>
              <a:t>Zdroje obrázků:</a:t>
            </a:r>
          </a:p>
          <a:p>
            <a:r>
              <a:rPr lang="cs-CZ" dirty="0" smtClean="0">
                <a:hlinkClick r:id="rId2"/>
              </a:rPr>
              <a:t>http://office.</a:t>
            </a:r>
            <a:r>
              <a:rPr lang="cs-CZ" dirty="0" err="1" smtClean="0">
                <a:hlinkClick r:id="rId2"/>
              </a:rPr>
              <a:t>microsoft.com</a:t>
            </a:r>
            <a:r>
              <a:rPr lang="cs-CZ" dirty="0" smtClean="0">
                <a:hlinkClick r:id="rId2"/>
              </a:rPr>
              <a:t>/klipart</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Tree>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494</Words>
  <Application>Microsoft Office PowerPoint</Application>
  <PresentationFormat>Předvádění na obrazovce (4:3)</PresentationFormat>
  <Paragraphs>145</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Knihovna VY_32_INOVACE_1B_05 Číslo projektu: CZ.1.07/1.4.00/21.1101</vt:lpstr>
      <vt:lpstr>Prezentace aplikace PowerPoint</vt:lpstr>
      <vt:lpstr>Knihovna</vt:lpstr>
      <vt:lpstr>Knihovna </vt:lpstr>
      <vt:lpstr>Knihovna nabízí: </vt:lpstr>
      <vt:lpstr>Co knihovna nabízí?</vt:lpstr>
      <vt:lpstr>Abecední (a jiný) pořádek</vt:lpstr>
      <vt:lpstr>Abecední řazení</vt:lpstr>
      <vt:lpstr>Abecední řazení - výsledek</vt:lpstr>
      <vt:lpstr>Čtenářský průkaz</vt:lpstr>
      <vt:lpstr>Čtenářský průkaz</vt:lpstr>
      <vt:lpstr>Čtenářský průkaz</vt:lpstr>
      <vt:lpstr>Opakování</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Knihovna VY_32_INOVACE_1B_05 Číslo projektu: CZ.1.07/1.5.00/34.1056</dc:title>
  <dc:creator>Iva</dc:creator>
  <cp:lastModifiedBy>uzivatel</cp:lastModifiedBy>
  <cp:revision>3</cp:revision>
  <dcterms:created xsi:type="dcterms:W3CDTF">2011-08-06T05:30:23Z</dcterms:created>
  <dcterms:modified xsi:type="dcterms:W3CDTF">2013-01-25T10:51:35Z</dcterms:modified>
</cp:coreProperties>
</file>