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3" r:id="rId6"/>
    <p:sldId id="266" r:id="rId7"/>
    <p:sldId id="265" r:id="rId8"/>
    <p:sldId id="267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198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357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182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28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220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043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448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225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392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961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083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4C959-B2D3-4AE9-84EE-D4C034C92D5D}" type="datetimeFigureOut">
              <a:rPr lang="cs-CZ" smtClean="0"/>
              <a:t>31.1.2013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D9F1-50B6-4C47-949C-0F10FECE77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961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Soubor:Tom%C3%A1%C5%A1_Garrigue_Masaryk_1925.PNG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om%C3%A1%C5%A1_Garrigue_Masaryk_1925.PN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505224"/>
              </p:ext>
            </p:extLst>
          </p:nvPr>
        </p:nvGraphicFramePr>
        <p:xfrm>
          <a:off x="755576" y="2132856"/>
          <a:ext cx="748883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665"/>
                <a:gridCol w="5425167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effectLst/>
                        </a:rPr>
                        <a:t>Název školy</a:t>
                      </a:r>
                      <a:endParaRPr lang="cs-CZ" sz="105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8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Hana Krejčová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27. 8. 2012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VY_52_INOVACE_7_ČR-prezident, vláda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886" y="188640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27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916832"/>
            <a:ext cx="7272808" cy="372196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materiál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slouží k seznámení žáků s funkcí prezidenta republiky 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      a </a:t>
            </a:r>
            <a:r>
              <a:rPr lang="cs-CZ" sz="2000" dirty="0" smtClean="0">
                <a:solidFill>
                  <a:schemeClr val="tx1"/>
                </a:solidFill>
              </a:rPr>
              <a:t>vlády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žáci pracují společně na interaktivní tabuli nebo samostatně </a:t>
            </a:r>
          </a:p>
          <a:p>
            <a:pPr algn="l"/>
            <a:r>
              <a:rPr lang="cs-CZ" sz="2000" smtClean="0">
                <a:solidFill>
                  <a:schemeClr val="tx1"/>
                </a:solidFill>
              </a:rPr>
              <a:t>      na </a:t>
            </a:r>
            <a:r>
              <a:rPr lang="cs-CZ" sz="2000" dirty="0" smtClean="0">
                <a:solidFill>
                  <a:schemeClr val="tx1"/>
                </a:solidFill>
              </a:rPr>
              <a:t>počítači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pracovní list slouží k upevnění znalostí, závěrečná otázka je tématem k další diskuzi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k zodpovězení některých otázek žáci využití jakýkoliv zdroj informací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přechod mezi jednotlivými snímky probíhá kliknutím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39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620688"/>
            <a:ext cx="7776864" cy="525658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2400" b="1" u="sng" dirty="0" smtClean="0">
                <a:solidFill>
                  <a:schemeClr val="tx1"/>
                </a:solidFill>
              </a:rPr>
              <a:t>Prezident </a:t>
            </a:r>
          </a:p>
          <a:p>
            <a:pPr algn="l"/>
            <a:endParaRPr lang="cs-CZ" sz="1800" b="1" u="sng" dirty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Nejvyššího představitele státu – prezidenta si občané volí v přímé volbě. Dříve volil prezidenta Parlament.  Prezident  zastupuje republiku při jednání s představiteli jiných států, podepisuje mezinárodní smlouvy a svým podpisem také schvaluje zákony ČR. Je i nejvyšším velitelem armády. Svého úřadu se prezident ujímá po složení slibu.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/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Slib </a:t>
            </a:r>
            <a:r>
              <a:rPr lang="cs-CZ" sz="2000" dirty="0">
                <a:solidFill>
                  <a:schemeClr val="tx1"/>
                </a:solidFill>
              </a:rPr>
              <a:t>prezidenta republiky zní: </a:t>
            </a:r>
            <a:r>
              <a:rPr lang="cs-CZ" sz="2000" i="1" dirty="0">
                <a:solidFill>
                  <a:schemeClr val="tx1"/>
                </a:solidFill>
              </a:rPr>
              <a:t>„Slibuji věrnost České republice. Slibuji, že budu zachovávat její Ústavu a zákony. Slibuji na svou čest, že svůj úřad budu zastávat v zájmu všeho lidu a podle svého nejlepšího vědomí a svědomí.“</a:t>
            </a:r>
            <a:endParaRPr lang="cs-CZ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33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3024336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2400" b="1" u="sng" dirty="0" smtClean="0"/>
              <a:t>Vláda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2000" dirty="0" smtClean="0"/>
              <a:t>Vrcholným orgánem výkonné moci ČR je</a:t>
            </a:r>
            <a:r>
              <a:rPr lang="cs-CZ" sz="2000" b="1" dirty="0" smtClean="0"/>
              <a:t> vláda</a:t>
            </a:r>
            <a:r>
              <a:rPr lang="cs-CZ" sz="2000" dirty="0" smtClean="0"/>
              <a:t>. Na základě výsledků voleb jmenuje prezident republiky </a:t>
            </a:r>
            <a:r>
              <a:rPr lang="cs-CZ" sz="2000" b="1" dirty="0" smtClean="0"/>
              <a:t>předsedu vlády </a:t>
            </a:r>
            <a:r>
              <a:rPr lang="cs-CZ" sz="2000" dirty="0" smtClean="0"/>
              <a:t>(premiéra). Ten sestaví vládu. V ní každý</a:t>
            </a:r>
            <a:r>
              <a:rPr lang="cs-CZ" sz="2000" b="1" dirty="0" smtClean="0"/>
              <a:t> ministr </a:t>
            </a:r>
            <a:r>
              <a:rPr lang="cs-CZ" sz="2000" dirty="0" smtClean="0"/>
              <a:t>zodpovídá za jemu svěřenou oblast správy státu ( např. školství, zdravotnictví, průmysl atd.)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2807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94000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Autofit/>
          </a:bodyPr>
          <a:lstStyle/>
          <a:p>
            <a:pPr algn="l"/>
            <a:r>
              <a:rPr lang="cs-CZ" sz="2000" b="1" dirty="0" smtClean="0"/>
              <a:t>Doplň: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Výkonnou moc v ČR má: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Předsedu vlády jmenuje: 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Premiér sestavuje vládu z: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Kdybys byl jmenován ministrem školství, co bys změnil nebo vylepšil?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br>
              <a:rPr lang="cs-CZ" sz="2000" dirty="0" smtClean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47458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040560"/>
          </a:xfrm>
        </p:spPr>
        <p:txBody>
          <a:bodyPr>
            <a:noAutofit/>
          </a:bodyPr>
          <a:lstStyle/>
          <a:p>
            <a:pPr algn="l"/>
            <a:r>
              <a:rPr lang="cs-CZ" sz="2000" b="1" dirty="0" smtClean="0"/>
              <a:t>Správné odpovědi: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Výkonnou moc v ČR má: </a:t>
            </a:r>
            <a:r>
              <a:rPr lang="cs-CZ" sz="2400" dirty="0" smtClean="0"/>
              <a:t>vláda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Předsedu vlády jmenuje: </a:t>
            </a:r>
            <a:r>
              <a:rPr lang="cs-CZ" sz="2400" dirty="0" smtClean="0"/>
              <a:t>prezident ČR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Premiér sestavuje vládu z: </a:t>
            </a:r>
            <a:r>
              <a:rPr lang="cs-CZ" sz="2400" dirty="0" smtClean="0"/>
              <a:t>ministrů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8046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/>
          </a:bodyPr>
          <a:lstStyle/>
          <a:p>
            <a:pPr algn="l"/>
            <a:r>
              <a:rPr lang="cs-CZ" sz="2000" b="1" dirty="0" smtClean="0"/>
              <a:t>Doplň: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Vyhledej v encyklopedii ( na internetu ) jak se jmenoval první československý prezident: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Současný prezident  ČR se jmenuje: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pic>
        <p:nvPicPr>
          <p:cNvPr id="1026" name="Picture 2" descr="Fotografie z roku 1925">
            <a:hlinkClick r:id="rId2" tooltip="Fotografie z roku 1925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382" y="1988841"/>
            <a:ext cx="152324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67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/>
          </a:bodyPr>
          <a:lstStyle/>
          <a:p>
            <a:pPr algn="l"/>
            <a:r>
              <a:rPr lang="cs-CZ" sz="2000" b="1" dirty="0" smtClean="0"/>
              <a:t>Odpovědi: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Vyhledej v encyklopedii ( na internetu ) jak se jmenoval první československý prezident: </a:t>
            </a:r>
            <a:r>
              <a:rPr lang="cs-CZ" sz="2400" dirty="0" smtClean="0"/>
              <a:t>Tomáš Garrigue Masaryk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Současný prezident  ČR se jmenuje: </a:t>
            </a:r>
            <a:r>
              <a:rPr lang="cs-CZ" sz="2400" dirty="0" smtClean="0"/>
              <a:t>Václav Klaus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pic>
        <p:nvPicPr>
          <p:cNvPr id="1026" name="Picture 2" descr="Fotografie z roku 1925">
            <a:hlinkClick r:id="rId3" tooltip="Fotografie z roku 1925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382" y="1988841"/>
            <a:ext cx="152324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99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3456384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  <a:defRPr/>
            </a:pPr>
            <a:r>
              <a:rPr lang="cs-CZ" sz="2000" dirty="0" smtClean="0"/>
              <a:t>Použité zdroje: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Microsoft Office</a:t>
            </a:r>
            <a:br>
              <a:rPr lang="cs-CZ" sz="2000" dirty="0" smtClean="0"/>
            </a:br>
            <a:r>
              <a:rPr lang="cs-CZ" sz="2000" dirty="0"/>
              <a:t>http://cs.wikipedia.org/w/</a:t>
            </a:r>
            <a:r>
              <a:rPr lang="cs-CZ" sz="2000" dirty="0" err="1"/>
              <a:t>index.php?title</a:t>
            </a:r>
            <a:r>
              <a:rPr lang="cs-CZ" sz="2000" dirty="0"/>
              <a:t>=Prezident_%C4%8Cesk%C3%A9_republiky&amp;oldid=9653946&gt; </a:t>
            </a:r>
            <a:br>
              <a:rPr lang="cs-CZ" sz="2000" dirty="0"/>
            </a:br>
            <a:r>
              <a:rPr lang="pt-BR" sz="2000" dirty="0" smtClean="0"/>
              <a:t>AUTOR </a:t>
            </a:r>
            <a:r>
              <a:rPr lang="pt-BR" sz="2000" dirty="0"/>
              <a:t>NEUVEDEN. </a:t>
            </a:r>
            <a:r>
              <a:rPr lang="pt-BR" sz="2000" i="1" dirty="0"/>
              <a:t>http://cs.wikipedia.org/wiki/Masaryk</a:t>
            </a:r>
            <a:r>
              <a:rPr lang="pt-BR" sz="2000" dirty="0"/>
              <a:t> [online]. [cit. 30.1.2013]. Dostupný na WWW: http://cs.wikipedia.org/wiki/Soubor:Tom%C3%A1%C5%A1_Garrigue_Masaryk_1925.PNG 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389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195</Words>
  <Application>Microsoft Office PowerPoint</Application>
  <PresentationFormat>Předvádění na obrazovce (4:3)</PresentationFormat>
  <Paragraphs>32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Anotace:</vt:lpstr>
      <vt:lpstr>Prezentace aplikace PowerPoint</vt:lpstr>
      <vt:lpstr>Vláda   Vrcholným orgánem výkonné moci ČR je vláda. Na základě výsledků voleb jmenuje prezident republiky předsedu vlády (premiéra). Ten sestaví vládu. V ní každý ministr zodpovídá za jemu svěřenou oblast správy státu ( např. školství, zdravotnictví, průmysl atd.)</vt:lpstr>
      <vt:lpstr>Doplň:   Výkonnou moc v ČR má:   Předsedu vlády jmenuje:    Premiér sestavuje vládu z:   Kdybys byl jmenován ministrem školství, co bys změnil nebo vylepšil?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</vt:lpstr>
      <vt:lpstr>Správné odpovědi:   Výkonnou moc v ČR má: vláda   Předsedu vlády jmenuje: prezident ČR   Premiér sestavuje vládu z: ministrů    </vt:lpstr>
      <vt:lpstr>Doplň:   Vyhledej v encyklopedii ( na internetu ) jak se jmenoval první československý prezident:         Současný prezident  ČR se jmenuje:  </vt:lpstr>
      <vt:lpstr>Odpovědi:   Vyhledej v encyklopedii ( na internetu ) jak se jmenoval první československý prezident: Tomáš Garrigue Masaryk         Současný prezident  ČR se jmenuje: Václav Klaus  </vt:lpstr>
      <vt:lpstr>Použité zdroje:  Microsoft Office http://cs.wikipedia.org/w/index.php?title=Prezident_%C4%8Cesk%C3%A9_republiky&amp;oldid=9653946&gt;  AUTOR NEUVEDEN. http://cs.wikipedia.org/wiki/Masaryk [online]. [cit. 30.1.2013]. Dostupný na WWW: http://cs.wikipedia.org/wiki/Soubor:Tom%C3%A1%C5%A1_Garrigue_Masaryk_1925.PNG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8</cp:revision>
  <dcterms:created xsi:type="dcterms:W3CDTF">2013-01-26T16:39:06Z</dcterms:created>
  <dcterms:modified xsi:type="dcterms:W3CDTF">2013-01-31T15:34:36Z</dcterms:modified>
</cp:coreProperties>
</file>