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53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437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665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923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948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211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474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968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516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315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49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407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82C3F-A434-47E6-9353-9F34320B801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2671C-3591-448F-883D-F35D4153D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31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26989"/>
            <a:ext cx="7772400" cy="47703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8171573"/>
              </p:ext>
            </p:extLst>
          </p:nvPr>
        </p:nvGraphicFramePr>
        <p:xfrm>
          <a:off x="661542" y="2276872"/>
          <a:ext cx="77768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5472608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15. 1. 2013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smtClean="0">
                          <a:effectLst/>
                        </a:rPr>
                        <a:t>VY_52_INOVACE_3_půda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39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016824" cy="3577952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prezentaci základních typů půdy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 dohledání informací na straně 5 mohou využít encyklopedie, internet, učebnici přírodovědy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probíhá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32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3"/>
            <a:ext cx="7484368" cy="2628838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Půda</a:t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2400" dirty="0" smtClean="0"/>
              <a:t>Půda vznikla ze zvětralých hornin a humusu, což jsou zbytky odumřelých rostlin a živočichů.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b="1" u="sng" dirty="0"/>
          </a:p>
        </p:txBody>
      </p:sp>
      <p:sp>
        <p:nvSpPr>
          <p:cNvPr id="4" name="Ovál 3"/>
          <p:cNvSpPr/>
          <p:nvPr/>
        </p:nvSpPr>
        <p:spPr>
          <a:xfrm>
            <a:off x="2483768" y="2636912"/>
            <a:ext cx="1368152" cy="93610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283968" y="2638006"/>
            <a:ext cx="1344169" cy="93501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uživatel\AppData\Local\Microsoft\Windows\Temporary Internet Files\Content.IE5\P2JFCX7E\MP9004022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45024"/>
            <a:ext cx="4231357" cy="296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32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Podle množství </a:t>
            </a:r>
            <a:r>
              <a:rPr lang="cs-CZ" sz="2000" b="1" dirty="0"/>
              <a:t>živin</a:t>
            </a:r>
            <a:r>
              <a:rPr lang="cs-CZ" sz="2000" dirty="0"/>
              <a:t> se půda dělí na několik druhů, které se od sebe liší úrodností.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72816"/>
            <a:ext cx="7776864" cy="44644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00176" y="1772816"/>
            <a:ext cx="7776864" cy="1296144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Černozem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je tmavá půda bohatá na živiny a tudíž je nejúrodnější. Vyskytuje se především v nížinách. 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18464" y="5085184"/>
            <a:ext cx="7776864" cy="1296144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Podzol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je půda s minimálním množstvím živin a vyskytuje se v horských oblastech. Její barva je spíše šedá.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718464" y="3429000"/>
            <a:ext cx="7776864" cy="129614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Hnědozem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obsahuje méně živin, proto je méně úrodná a vyskytuje se v nadmořských výškách vyšších než 200 m.n.m.  Půda ČR je tvořena převážně hnědozemí.</a:t>
            </a:r>
          </a:p>
        </p:txBody>
      </p:sp>
    </p:spTree>
    <p:extLst>
      <p:ext uri="{BB962C8B-B14F-4D97-AF65-F5344CB8AC3E}">
        <p14:creationId xmlns:p14="http://schemas.microsoft.com/office/powerpoint/2010/main" val="154238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2251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S pomocí učebnice přírodovědy, encyklopedií, internetu vyhledej rostliny, které se pěstují v určitém druhu  půdy: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2000" b="1" dirty="0" smtClean="0"/>
              <a:t>černozem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2000" b="1" dirty="0" smtClean="0"/>
              <a:t>hnědozem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2000" b="1" dirty="0" smtClean="0"/>
              <a:t>podzol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pic>
        <p:nvPicPr>
          <p:cNvPr id="1026" name="Picture 2" descr="C:\Users\uživatel\AppData\Local\Microsoft\Windows\Temporary Internet Files\Content.IE5\Z4H4DLYH\MP900382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1990666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Z4H4DLYH\MC900358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97152"/>
            <a:ext cx="1872208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P2JFCX7E\MP90041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97152"/>
            <a:ext cx="1872208" cy="144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1606892" y="2060848"/>
            <a:ext cx="64214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48983" y="2996952"/>
            <a:ext cx="64214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331640" y="3933056"/>
            <a:ext cx="67388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60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3"/>
            <a:ext cx="7988424" cy="100811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Příklady pěstovaných plodin: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844824"/>
            <a:ext cx="7992888" cy="3793976"/>
          </a:xfrm>
        </p:spPr>
        <p:txBody>
          <a:bodyPr>
            <a:normAutofit/>
          </a:bodyPr>
          <a:lstStyle/>
          <a:p>
            <a:pPr algn="l"/>
            <a:endParaRPr lang="cs-CZ" sz="2000" b="1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algn="l"/>
            <a:r>
              <a:rPr lang="cs-CZ" sz="2000" b="1" dirty="0" smtClean="0">
                <a:solidFill>
                  <a:prstClr val="black"/>
                </a:solidFill>
                <a:ea typeface="+mj-ea"/>
                <a:cs typeface="+mj-cs"/>
              </a:rPr>
              <a:t>černozem:  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papriky, pšenice, okurky</a:t>
            </a: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b="1" dirty="0" smtClean="0">
                <a:solidFill>
                  <a:prstClr val="black"/>
                </a:solidFill>
                <a:ea typeface="+mj-ea"/>
                <a:cs typeface="+mj-cs"/>
              </a:rPr>
              <a:t>hnědozem: 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ječmen, brambory, kukuřice</a:t>
            </a: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b="1" dirty="0" smtClean="0">
                <a:solidFill>
                  <a:prstClr val="black"/>
                </a:solidFill>
                <a:ea typeface="+mj-ea"/>
                <a:cs typeface="+mj-cs"/>
              </a:rPr>
              <a:t>podzol:        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v tomto typu půdy se hospodářské plodiny nepěstují</a:t>
            </a: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763688" y="2564904"/>
            <a:ext cx="6408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763688" y="3501008"/>
            <a:ext cx="6408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63688" y="4437112"/>
            <a:ext cx="6408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714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230425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Microsoft Office – galerie</a:t>
            </a:r>
            <a:br>
              <a:rPr lang="cs-CZ" sz="2000" dirty="0" smtClean="0"/>
            </a:br>
            <a:r>
              <a:rPr lang="cs-CZ" sz="2000" dirty="0" smtClean="0"/>
              <a:t>vlastní zdroj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87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186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Půda  Půda vznikla ze zvětralých hornin a humusu, což jsou zbytky odumřelých rostlin a živočichů.  </vt:lpstr>
      <vt:lpstr>Podle množství živin se půda dělí na několik druhů, které se od sebe liší úrodností. </vt:lpstr>
      <vt:lpstr>S pomocí učebnice přírodovědy, encyklopedií, internetu vyhledej rostliny, které se pěstují v určitém druhu  půdy:   černozem    hnědozem    podzol  </vt:lpstr>
      <vt:lpstr>Příklady pěstovaných plodin:</vt:lpstr>
      <vt:lpstr>Použité zdroje:  Microsoft Office – galerie vlastní 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Atelier-U</dc:creator>
  <cp:lastModifiedBy>uživatel</cp:lastModifiedBy>
  <cp:revision>2</cp:revision>
  <dcterms:created xsi:type="dcterms:W3CDTF">2013-01-24T10:13:09Z</dcterms:created>
  <dcterms:modified xsi:type="dcterms:W3CDTF">2013-02-01T10:26:07Z</dcterms:modified>
</cp:coreProperties>
</file>