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1" r:id="rId4"/>
    <p:sldId id="259" r:id="rId5"/>
    <p:sldId id="260" r:id="rId6"/>
    <p:sldId id="263" r:id="rId7"/>
    <p:sldId id="265" r:id="rId8"/>
    <p:sldId id="269" r:id="rId9"/>
    <p:sldId id="271" r:id="rId10"/>
    <p:sldId id="266" r:id="rId11"/>
    <p:sldId id="268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3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252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44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88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970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85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50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432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5499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794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812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42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B4CD8-02CA-4077-B34B-3565112E8B9B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1F03B-5E84-4F2A-B4DB-ACEA3DB5A1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5714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391693"/>
              </p:ext>
            </p:extLst>
          </p:nvPr>
        </p:nvGraphicFramePr>
        <p:xfrm>
          <a:off x="827584" y="2492896"/>
          <a:ext cx="7632848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350"/>
                <a:gridCol w="552949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VY_52_INOVACE_11_řeky ČR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966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204864"/>
            <a:ext cx="7048872" cy="3456384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především k samostatné práci žáků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na interaktivní tabuli nebo jednotlivě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Nezbytnou pomůckou k vypracování úkolů je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22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8002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Vodní toky, jezera, rybníky, přehradní nádrže jsou na mapě vyznačeny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416824" cy="14401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02479" y="2987149"/>
            <a:ext cx="1728192" cy="86409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2987149"/>
            <a:ext cx="1728192" cy="86409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černě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0NS9EU6K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72072"/>
            <a:ext cx="984920" cy="98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63OLIM5R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94402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6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Největší řeky ČR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7073641" cy="4464496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324036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Vyznač barevně na mapě toky těchto řek: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>
                <a:solidFill>
                  <a:srgbClr val="0070C0"/>
                </a:solidFill>
              </a:rPr>
              <a:t>Labe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Vltava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Dyje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Sázava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Jizera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Berounka</a:t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Odra </a:t>
            </a:r>
            <a:r>
              <a:rPr lang="cs-CZ" sz="2400" dirty="0" smtClean="0">
                <a:solidFill>
                  <a:srgbClr val="0070C0"/>
                </a:solidFill>
              </a:rPr>
              <a:t/>
            </a:r>
            <a:br>
              <a:rPr lang="cs-CZ" sz="2400" dirty="0" smtClean="0">
                <a:solidFill>
                  <a:srgbClr val="0070C0"/>
                </a:solidFill>
              </a:rPr>
            </a:b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2132856"/>
            <a:ext cx="6584997" cy="4364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60132" y="1209526"/>
            <a:ext cx="2952328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Správnost řešení si ověř </a:t>
            </a:r>
          </a:p>
          <a:p>
            <a:r>
              <a:rPr lang="cs-CZ" sz="2000" dirty="0" smtClean="0"/>
              <a:t>s mapou na předchozím snímku.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39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7"/>
            <a:ext cx="7772400" cy="316835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Vezmi si na pomoc mapu ČR a najdi přítoky řek: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/>
              <a:t>tři levostranné přítoky Labe: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tři pravostranné přítoky Vltavy: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2051" name="Picture 3" descr="C:\Users\uživatel\AppData\Local\Microsoft\Windows\Temporary Internet Files\Content.IE5\P2JFCX7E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15951"/>
            <a:ext cx="3888432" cy="268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1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7"/>
            <a:ext cx="7772400" cy="316835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přítoky řek: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/>
              <a:t>tři levostranné přítoky Labe: např. Metuje, Vltava, Ohře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tři pravostranné přítoky Vltavy: Malše, Lužnice, Sázava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517232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2051" name="Picture 3" descr="C:\Users\uživatel\AppData\Local\Microsoft\Windows\Temporary Internet Files\Content.IE5\P2JFCX7E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11876"/>
            <a:ext cx="381642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227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100811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S pomocí mapy doplň věty: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560840" cy="415401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Prahou protéká řeka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Labe pramení v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Berounka se vlévá do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Karlovými Vary protéká řeka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Ústí nad Labem se do Labe vlévá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Na Šumavě pramení                            , nejdelší řeka ČR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1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100811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560840" cy="511256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Prahou protéká řeka Vltava.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Labe pramení v Krkonoších.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Berounka se vlévá do Vltavy.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Karlovými Vary protéká řeka Ohře.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Ústí nad Labem se do Labe vlévá Bílina.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Na Šumavě pramení  Vltava  , nejdelší řeka ČR.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uživatel\AppData\Local\Microsoft\Windows\Temporary Internet Files\Content.IE5\S0E1TW9W\MP9004333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2931790" cy="390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61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 něco k zamyšlení nakonec. Nese každá řeka již od pramene své jméno?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08920"/>
            <a:ext cx="4248472" cy="3196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497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95989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 něco k zamyšlení nakonec. Nese každá řeka již od pramene své jméno?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Ne</a:t>
            </a:r>
            <a:r>
              <a:rPr lang="cs-CZ" sz="2000" dirty="0" smtClean="0"/>
              <a:t>. Například </a:t>
            </a:r>
            <a:r>
              <a:rPr lang="cs-CZ" sz="2000" b="1" dirty="0" smtClean="0"/>
              <a:t>Berounku </a:t>
            </a:r>
            <a:r>
              <a:rPr lang="cs-CZ" sz="2000" dirty="0" smtClean="0"/>
              <a:t>tvoří řeky Úslava, Úhlava, Radbuza a Mže. </a:t>
            </a:r>
            <a:br>
              <a:rPr lang="cs-CZ" sz="2000" dirty="0" smtClean="0"/>
            </a:br>
            <a:r>
              <a:rPr lang="cs-CZ" sz="2000" dirty="0" smtClean="0"/>
              <a:t>Takže Berounka nemá pramen se svým jménem.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80928"/>
            <a:ext cx="4248472" cy="3196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962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Povedlo se ti doplnit vše správně?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6309320"/>
            <a:ext cx="6400800" cy="49560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835696" y="1817304"/>
            <a:ext cx="1800200" cy="108012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220072" y="1821486"/>
            <a:ext cx="1800200" cy="108012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Drobná chyba se vloudila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84984"/>
            <a:ext cx="3923928" cy="3308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eselý obličej 5"/>
          <p:cNvSpPr/>
          <p:nvPr/>
        </p:nvSpPr>
        <p:spPr>
          <a:xfrm>
            <a:off x="1292161" y="3397717"/>
            <a:ext cx="2343735" cy="2304256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Nevadí, zkus to ještě jednou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54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5400600"/>
          </a:xfrm>
        </p:spPr>
        <p:txBody>
          <a:bodyPr>
            <a:normAutofit fontScale="90000"/>
          </a:bodyPr>
          <a:lstStyle/>
          <a:p>
            <a:pPr lvl="0" algn="l">
              <a:spcBef>
                <a:spcPts val="0"/>
              </a:spcBef>
            </a:pPr>
            <a:r>
              <a:rPr lang="cs-CZ" sz="2200" dirty="0" smtClean="0"/>
              <a:t>Použité zdroje: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  <a:t>AUTOR NEUVEDEN. </a:t>
            </a:r>
            <a:r>
              <a:rPr lang="cs-CZ" sz="2000" i="1" dirty="0">
                <a:solidFill>
                  <a:prstClr val="black"/>
                </a:solidFill>
                <a:ea typeface="+mn-ea"/>
                <a:cs typeface="+mn-cs"/>
              </a:rPr>
              <a:t>www.ulož to.cz</a:t>
            </a:r>
            <a: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  <a:t> [online]. [cit. 30.1.2013]. Dostupný na WWW: http://www.uloz.to/xcuWYJM/mapa-rek-cr-jpg </a:t>
            </a:r>
            <a:b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  <a:t>ONDŘEJ PROSICKÝ. </a:t>
            </a:r>
            <a:r>
              <a:rPr lang="cs-CZ" sz="2000" i="1" dirty="0">
                <a:solidFill>
                  <a:prstClr val="black"/>
                </a:solidFill>
                <a:ea typeface="+mn-ea"/>
                <a:cs typeface="+mn-cs"/>
              </a:rPr>
              <a:t>www.naturephoto.cz</a:t>
            </a:r>
            <a: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  <a:t> [online]. [cit. 30.1.2013]. Dostupný na WWW: http://obrazky.cz/detail?q=berounka&amp;offset=19&amp;limit=20&amp;bUrlPar=filter%3D1&amp;resNum=28&amp;ref=http%3A//obrazky.cz/%3Fq%3Dberounka&amp;resID=coNMLWVPPRUi67A1XePSngnMbsXL0BB8xU0-jCtMzpA&amp;imgURL=http%3A//www.naturephoto.cz/img/fotobanka/08-2006-3734.jpg&amp;pageURL=http%3A//www.naturephoto.cz/fotobanka/krajina-landscape/1176-berounka-od-tetina.html&amp;imgX=600&amp;imgY=400&amp;imgSize=214&amp;thURL=http%3A//media3.picsearch.com/is%3FcoNMLWVPPRUi67A1XePSngnMbsXL0BB8xU0-jCtMzpA&amp;thX=128&amp;thY=86&amp;qNoSite=berounka&amp;siteWWW=&amp;sId=6gBauz8HwSE2wZY-aFtI </a:t>
            </a:r>
            <a:b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  <a:t>Microsoft Office</a:t>
            </a:r>
            <a:br>
              <a:rPr lang="cs-CZ" sz="20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6093296"/>
            <a:ext cx="6400800" cy="19357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95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238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Vodní toky, jezera, rybníky, přehradní nádrže jsou na mapě vyznačeny</vt:lpstr>
      <vt:lpstr>Největší řeky ČR</vt:lpstr>
      <vt:lpstr>Vyznač barevně na mapě toky těchto řek:  Labe Vltava Dyje Sázava Jizera Berounka Odra  </vt:lpstr>
      <vt:lpstr>Vezmi si na pomoc mapu ČR a najdi přítoky řek:   tři levostranné přítoky Labe:    tři pravostranné přítoky Vltavy:</vt:lpstr>
      <vt:lpstr>přítoky řek:   tři levostranné přítoky Labe: např. Metuje, Vltava, Ohře    tři pravostranné přítoky Vltavy: Malše, Lužnice, Sázava</vt:lpstr>
      <vt:lpstr>S pomocí mapy doplň věty:</vt:lpstr>
      <vt:lpstr>Řešení:</vt:lpstr>
      <vt:lpstr>A něco k zamyšlení nakonec. Nese každá řeka již od pramene své jméno?</vt:lpstr>
      <vt:lpstr>A něco k zamyšlení nakonec. Nese každá řeka již od pramene své jméno?  Ne. Například Berounku tvoří řeky Úslava, Úhlava, Radbuza a Mže.  Takže Berounka nemá pramen se svým jménem. </vt:lpstr>
      <vt:lpstr>Povedlo se ti doplnit vše správně?</vt:lpstr>
      <vt:lpstr>Použité zdroje:  AUTOR NEUVEDEN. www.ulož to.cz [online]. [cit. 30.1.2013]. Dostupný na WWW: http://www.uloz.to/xcuWYJM/mapa-rek-cr-jpg  ONDŘEJ PROSICKÝ. www.naturephoto.cz [online]. [cit. 30.1.2013]. Dostupný na WWW: http://obrazky.cz/detail?q=berounka&amp;offset=19&amp;limit=20&amp;bUrlPar=filter%3D1&amp;resNum=28&amp;ref=http%3A//obrazky.cz/%3Fq%3Dberounka&amp;resID=coNMLWVPPRUi67A1XePSngnMbsXL0BB8xU0-jCtMzpA&amp;imgURL=http%3A//www.naturephoto.cz/img/fotobanka/08-2006-3734.jpg&amp;pageURL=http%3A//www.naturephoto.cz/fotobanka/krajina-landscape/1176-berounka-od-tetina.html&amp;imgX=600&amp;imgY=400&amp;imgSize=214&amp;thURL=http%3A//media3.picsearch.com/is%3FcoNMLWVPPRUi67A1XePSngnMbsXL0BB8xU0-jCtMzpA&amp;thX=128&amp;thY=86&amp;qNoSite=berounka&amp;siteWWW=&amp;sId=6gBauz8HwSE2wZY-aFtI  Microsoft Office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2013-01-29T16:25:25Z</dcterms:created>
  <dcterms:modified xsi:type="dcterms:W3CDTF">2013-02-01T10:52:30Z</dcterms:modified>
</cp:coreProperties>
</file>