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61" r:id="rId5"/>
    <p:sldId id="259" r:id="rId6"/>
    <p:sldId id="260" r:id="rId7"/>
    <p:sldId id="263" r:id="rId8"/>
    <p:sldId id="265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53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922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32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158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506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580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090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261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602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004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080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964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1820E-3B56-48C1-99E7-775721B1E743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162DA-8733-4C51-9D07-8EC054395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599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353082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373216"/>
            <a:ext cx="6400800" cy="265584"/>
          </a:xfrm>
        </p:spPr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6558848"/>
              </p:ext>
            </p:extLst>
          </p:nvPr>
        </p:nvGraphicFramePr>
        <p:xfrm>
          <a:off x="827584" y="2492896"/>
          <a:ext cx="777686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5976664"/>
              </a:tblGrid>
              <a:tr h="64008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27. 9. 2012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VY_52_INOVACE_6_světové strany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605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88840"/>
            <a:ext cx="7560840" cy="3649960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je určen k upevňování učiva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společně na interaktivní tabuli nebo samostatně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Jako pomůcka k vypracování zadaných úkolů slouží mapa ČR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snímky se děje kliknutím 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51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Světové strany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Zopakuj si světové strany a vepiš je do směrové růžice pomocí zkratek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Hlavní světové strany:</a:t>
            </a:r>
          </a:p>
          <a:p>
            <a:pPr marL="0" indent="0">
              <a:buNone/>
            </a:pPr>
            <a:r>
              <a:rPr lang="cs-CZ" sz="2000" dirty="0" smtClean="0"/>
              <a:t>sever –</a:t>
            </a:r>
          </a:p>
          <a:p>
            <a:pPr marL="0" indent="0">
              <a:buNone/>
            </a:pPr>
            <a:r>
              <a:rPr lang="cs-CZ" sz="2000" dirty="0" smtClean="0"/>
              <a:t>jih – </a:t>
            </a:r>
          </a:p>
          <a:p>
            <a:pPr marL="0" indent="0">
              <a:buNone/>
            </a:pPr>
            <a:r>
              <a:rPr lang="cs-CZ" sz="2000" dirty="0" smtClean="0"/>
              <a:t>východ –</a:t>
            </a:r>
          </a:p>
          <a:p>
            <a:pPr marL="0" indent="0">
              <a:buNone/>
            </a:pPr>
            <a:r>
              <a:rPr lang="cs-CZ" sz="2000" dirty="0" smtClean="0"/>
              <a:t>západ –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Vedlejší světové strany:</a:t>
            </a:r>
          </a:p>
          <a:p>
            <a:pPr marL="0" indent="0">
              <a:buNone/>
            </a:pPr>
            <a:r>
              <a:rPr lang="cs-CZ" sz="2000" dirty="0" smtClean="0"/>
              <a:t>severovýchod –</a:t>
            </a:r>
          </a:p>
          <a:p>
            <a:pPr marL="0" indent="0">
              <a:buNone/>
            </a:pPr>
            <a:r>
              <a:rPr lang="cs-CZ" sz="2000" dirty="0" smtClean="0"/>
              <a:t>severozápad –</a:t>
            </a:r>
          </a:p>
          <a:p>
            <a:pPr marL="0" indent="0">
              <a:buNone/>
            </a:pPr>
            <a:r>
              <a:rPr lang="cs-CZ" sz="2000" dirty="0" smtClean="0"/>
              <a:t>jihovýchod –</a:t>
            </a:r>
          </a:p>
          <a:p>
            <a:pPr marL="0" indent="0">
              <a:buNone/>
            </a:pPr>
            <a:r>
              <a:rPr lang="cs-CZ" sz="2000" dirty="0" smtClean="0"/>
              <a:t>jihozápad –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pic>
        <p:nvPicPr>
          <p:cNvPr id="1026" name="Picture 2" descr="C:\Users\uživatel\AppData\Local\Microsoft\Windows\Temporary Internet Files\Content.IE5\2QOPBQBM\MP900422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063" y="2636912"/>
            <a:ext cx="3851920" cy="281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878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Přístroj k určování světových stran se nazývá _____________</a:t>
            </a:r>
            <a:endParaRPr lang="cs-CZ" sz="2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499992" y="2492896"/>
            <a:ext cx="36004" cy="32403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843808" y="4102973"/>
            <a:ext cx="3384376" cy="0"/>
          </a:xfrm>
          <a:prstGeom prst="line">
            <a:avLst/>
          </a:prstGeom>
          <a:ln w="571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89902" y="3403387"/>
            <a:ext cx="1827203" cy="152558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689902" y="3247968"/>
            <a:ext cx="1656184" cy="17100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 descr="C:\Users\uživatel\AppData\Local\Microsoft\Windows\Temporary Internet Files\Content.IE5\P2JFCX7E\MP90043949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2656"/>
            <a:ext cx="2103771" cy="3142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176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Souhlasí tvoje popisky se správným řešením?</a:t>
            </a:r>
            <a:endParaRPr lang="cs-CZ" sz="2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499992" y="2492896"/>
            <a:ext cx="36004" cy="32403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843808" y="4102973"/>
            <a:ext cx="3384376" cy="0"/>
          </a:xfrm>
          <a:prstGeom prst="line">
            <a:avLst/>
          </a:prstGeom>
          <a:ln w="571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89902" y="3403387"/>
            <a:ext cx="1827203" cy="152558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689902" y="3247968"/>
            <a:ext cx="1656184" cy="17100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4247964" y="1988840"/>
            <a:ext cx="504056" cy="50405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83968" y="5714392"/>
            <a:ext cx="504056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436096" y="4797152"/>
            <a:ext cx="792088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JV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43808" y="4906616"/>
            <a:ext cx="936104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JZ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339752" y="3850945"/>
            <a:ext cx="504056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Z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915816" y="2977960"/>
            <a:ext cx="864096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SZ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184068" y="2867718"/>
            <a:ext cx="1044116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SV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235617" y="3850945"/>
            <a:ext cx="504056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V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P2JFCX7E\MP90043949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165218"/>
            <a:ext cx="1498507" cy="2238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164288" y="69269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kompas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490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152127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Na mapě se sever nachází vždy _______________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00808"/>
            <a:ext cx="7560840" cy="393799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S pomocí klasické mapy urči kterým směrem od Prahy leží město: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19839"/>
              </p:ext>
            </p:extLst>
          </p:nvPr>
        </p:nvGraphicFramePr>
        <p:xfrm>
          <a:off x="755576" y="2492896"/>
          <a:ext cx="7344816" cy="277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0"/>
                <a:gridCol w="26642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České Budějovice 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Olomouc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Brno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Liberec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Hradec Králové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Plzeň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Jihlava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763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152127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Na mapě se sever nachází vždy nahoře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00808"/>
            <a:ext cx="7560840" cy="475252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Vydal jsi se správným směrem?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6397856"/>
              </p:ext>
            </p:extLst>
          </p:nvPr>
        </p:nvGraphicFramePr>
        <p:xfrm>
          <a:off x="755576" y="2492896"/>
          <a:ext cx="7344816" cy="277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0"/>
                <a:gridCol w="26642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České Budějovice 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Olomouc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Brno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JV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Liberec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Hradec Králové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SV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Plzeň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JZ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Jihlava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JV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2532154" y="5403102"/>
            <a:ext cx="1584176" cy="100811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4522955" y="5406248"/>
            <a:ext cx="1584176" cy="1008112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43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317078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Zabloudil jsi? Tak se vydej na cestu znovu.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uživatel\AppData\Local\Microsoft\Windows\Temporary Internet Files\Content.IE5\9N5UTD13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48680"/>
            <a:ext cx="3784999" cy="257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3779912" y="4653136"/>
            <a:ext cx="1224136" cy="1152128"/>
          </a:xfrm>
          <a:prstGeom prst="actionButtonBackPrevio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15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uživatel\AppData\Local\Microsoft\Windows\Temporary Internet Files\Content.IE5\P2JFCX7E\MC90043248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836712"/>
            <a:ext cx="4273376" cy="466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993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230425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Microsoft Office</a:t>
            </a:r>
            <a:br>
              <a:rPr lang="cs-CZ" sz="2000" dirty="0" smtClean="0"/>
            </a:br>
            <a:r>
              <a:rPr lang="cs-CZ" sz="2000" dirty="0" smtClean="0"/>
              <a:t>vlastní zdroj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588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196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Světové strany</vt:lpstr>
      <vt:lpstr>Přístroj k určování světových stran se nazývá _____________</vt:lpstr>
      <vt:lpstr>Souhlasí tvoje popisky se správným řešením?</vt:lpstr>
      <vt:lpstr>Na mapě se sever nachází vždy _______________</vt:lpstr>
      <vt:lpstr>Na mapě se sever nachází vždy nahoře</vt:lpstr>
      <vt:lpstr>Zabloudil jsi? Tak se vydej na cestu znovu.</vt:lpstr>
      <vt:lpstr>Prezentace aplikace PowerPoint</vt:lpstr>
      <vt:lpstr>Použité zdroje:  Microsoft Office vlastní 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11</cp:revision>
  <dcterms:created xsi:type="dcterms:W3CDTF">2013-01-22T07:22:28Z</dcterms:created>
  <dcterms:modified xsi:type="dcterms:W3CDTF">2013-02-01T10:37:52Z</dcterms:modified>
</cp:coreProperties>
</file>