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2" r:id="rId4"/>
    <p:sldId id="265" r:id="rId5"/>
    <p:sldId id="259" r:id="rId6"/>
    <p:sldId id="263" r:id="rId7"/>
    <p:sldId id="264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53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3659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9347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897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9314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4609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554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823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2088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664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223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0688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EA3C9C-C444-4505-BB8A-766FB35E0EA7}" type="datetimeFigureOut">
              <a:rPr lang="cs-CZ" smtClean="0"/>
              <a:t>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783CC3-5393-417B-B8F4-EEB884A2C7C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288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26989"/>
            <a:ext cx="7772400" cy="47703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3786423"/>
              </p:ext>
            </p:extLst>
          </p:nvPr>
        </p:nvGraphicFramePr>
        <p:xfrm>
          <a:off x="661542" y="2492896"/>
          <a:ext cx="777686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5472608"/>
              </a:tblGrid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15. 1. 2013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VY_52_INOVACE_12_ </a:t>
                      </a:r>
                      <a:r>
                        <a:rPr lang="cs-CZ" sz="1800" kern="1200" dirty="0" smtClean="0">
                          <a:effectLst/>
                        </a:rPr>
                        <a:t>zemědělství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317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276872"/>
            <a:ext cx="6904856" cy="295232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je určen k shrnutí základních informací o zemědělství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samostatně na počítačích nebo společně na interaktivní tabuli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Závěrečný test slouží k ověření nabytých znalostí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se děje kliknutím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2518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4104456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Zemědělství</a:t>
            </a:r>
            <a:br>
              <a:rPr lang="cs-CZ" sz="3200" b="1" u="sng" dirty="0" smtClean="0"/>
            </a:br>
            <a:r>
              <a:rPr lang="cs-CZ" sz="4800" b="1" u="sng" dirty="0" smtClean="0"/>
              <a:t> </a:t>
            </a:r>
            <a:r>
              <a:rPr lang="cs-CZ" sz="4800" b="1" u="sng" dirty="0"/>
              <a:t/>
            </a:r>
            <a:br>
              <a:rPr lang="cs-CZ" sz="4800" b="1" u="sng" dirty="0"/>
            </a:br>
            <a:r>
              <a:rPr lang="cs-CZ" sz="2000" dirty="0" smtClean="0"/>
              <a:t>Zemědělská </a:t>
            </a:r>
            <a:r>
              <a:rPr lang="cs-CZ" sz="2000" dirty="0"/>
              <a:t>výroba se dělí na</a:t>
            </a:r>
            <a:r>
              <a:rPr lang="cs-CZ" sz="2400" b="1" dirty="0"/>
              <a:t> </a:t>
            </a:r>
            <a:r>
              <a:rPr lang="cs-CZ" sz="2800" b="1" dirty="0" smtClean="0"/>
              <a:t>rostlinou </a:t>
            </a:r>
            <a:r>
              <a:rPr lang="cs-CZ" sz="2000" dirty="0" smtClean="0"/>
              <a:t>a </a:t>
            </a:r>
            <a:r>
              <a:rPr lang="cs-CZ" sz="2800" b="1" dirty="0" smtClean="0"/>
              <a:t>živočišnou</a:t>
            </a:r>
            <a:r>
              <a:rPr lang="cs-CZ" sz="2800" dirty="0" smtClean="0"/>
              <a:t>. </a:t>
            </a:r>
            <a:br>
              <a:rPr lang="cs-CZ" sz="2800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683568" y="6237312"/>
            <a:ext cx="7776864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Picture 2" descr="C:\Users\uživatel\AppData\Local\Microsoft\Windows\Temporary Internet Files\Content.IE5\Z4H4DLYH\MP9002277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37010"/>
            <a:ext cx="3196275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uživatel\AppData\Local\Microsoft\Windows\Temporary Internet Files\Content.IE5\Z4H4DLYH\MP9001789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2536" y="2924944"/>
            <a:ext cx="3132349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3166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536503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prstClr val="black"/>
                </a:solidFill>
              </a:rPr>
              <a:t>průměrná </a:t>
            </a:r>
            <a:r>
              <a:rPr lang="cs-CZ" sz="2400" b="1" dirty="0" smtClean="0">
                <a:solidFill>
                  <a:prstClr val="black"/>
                </a:solidFill>
              </a:rPr>
              <a:t>teplota</a:t>
            </a:r>
            <a:br>
              <a:rPr lang="cs-CZ" sz="2400" b="1" dirty="0" smtClean="0">
                <a:solidFill>
                  <a:prstClr val="black"/>
                </a:solidFill>
              </a:rPr>
            </a:br>
            <a:r>
              <a:rPr lang="cs-CZ" sz="2400" b="1" dirty="0" smtClean="0">
                <a:solidFill>
                  <a:prstClr val="black"/>
                </a:solidFill>
              </a:rPr>
              <a:t/>
            </a:r>
            <a:br>
              <a:rPr lang="cs-CZ" sz="2400" b="1" dirty="0" smtClean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/>
            </a:r>
            <a:br>
              <a:rPr lang="cs-CZ" sz="2400" b="1" dirty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/>
            </a:r>
            <a:br>
              <a:rPr lang="cs-CZ" sz="2400" b="1" dirty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>množství </a:t>
            </a:r>
            <a:r>
              <a:rPr lang="cs-CZ" sz="2400" b="1" dirty="0" smtClean="0">
                <a:solidFill>
                  <a:prstClr val="black"/>
                </a:solidFill>
              </a:rPr>
              <a:t>srážek</a:t>
            </a:r>
            <a:br>
              <a:rPr lang="cs-CZ" sz="2400" b="1" dirty="0" smtClean="0">
                <a:solidFill>
                  <a:prstClr val="black"/>
                </a:solidFill>
              </a:rPr>
            </a:br>
            <a:r>
              <a:rPr lang="cs-CZ" sz="2400" b="1" dirty="0" smtClean="0">
                <a:solidFill>
                  <a:prstClr val="black"/>
                </a:solidFill>
              </a:rPr>
              <a:t/>
            </a:r>
            <a:br>
              <a:rPr lang="cs-CZ" sz="2400" b="1" dirty="0" smtClean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/>
            </a:r>
            <a:br>
              <a:rPr lang="cs-CZ" sz="2400" b="1" dirty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/>
            </a:r>
            <a:br>
              <a:rPr lang="cs-CZ" sz="2400" b="1" dirty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>typ půdy </a:t>
            </a:r>
            <a:r>
              <a:rPr lang="cs-CZ" sz="2400" b="1" dirty="0" smtClean="0">
                <a:solidFill>
                  <a:prstClr val="black"/>
                </a:solidFill>
              </a:rPr>
              <a:t/>
            </a:r>
            <a:br>
              <a:rPr lang="cs-CZ" sz="2400" b="1" dirty="0" smtClean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/>
            </a:r>
            <a:br>
              <a:rPr lang="cs-CZ" sz="2400" b="1" dirty="0">
                <a:solidFill>
                  <a:prstClr val="black"/>
                </a:solidFill>
              </a:rPr>
            </a:br>
            <a:r>
              <a:rPr lang="cs-CZ" sz="2000" dirty="0" smtClean="0">
                <a:solidFill>
                  <a:prstClr val="black"/>
                </a:solidFill>
              </a:rPr>
              <a:t>– </a:t>
            </a:r>
            <a:r>
              <a:rPr lang="cs-CZ" sz="2000" dirty="0">
                <a:solidFill>
                  <a:prstClr val="black"/>
                </a:solidFill>
              </a:rPr>
              <a:t>to jsou rozhodující faktory, které ovlivňují druh zemědělské výroby </a:t>
            </a:r>
            <a:r>
              <a:rPr lang="cs-CZ" sz="2000" dirty="0" smtClean="0">
                <a:solidFill>
                  <a:prstClr val="black"/>
                </a:solidFill>
              </a:rPr>
              <a:t/>
            </a:r>
            <a:br>
              <a:rPr lang="cs-CZ" sz="2000" dirty="0" smtClean="0">
                <a:solidFill>
                  <a:prstClr val="black"/>
                </a:solidFill>
              </a:rPr>
            </a:br>
            <a:r>
              <a:rPr lang="cs-CZ" sz="2000" dirty="0" smtClean="0">
                <a:solidFill>
                  <a:prstClr val="black"/>
                </a:solidFill>
              </a:rPr>
              <a:t>v </a:t>
            </a:r>
            <a:r>
              <a:rPr lang="cs-CZ" sz="2000" dirty="0">
                <a:solidFill>
                  <a:prstClr val="black"/>
                </a:solidFill>
              </a:rPr>
              <a:t>určité oblasti.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157192"/>
            <a:ext cx="6400800" cy="481608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4098" name="Picture 2" descr="C:\Users\uživatel\AppData\Local\Microsoft\Windows\Temporary Internet Files\Content.IE5\Z4H4DLYH\MP9002277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794" y="332656"/>
            <a:ext cx="2775598" cy="183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živatel\AppData\Local\Microsoft\Windows\Temporary Internet Files\Content.IE5\2QOPBQBM\MP900411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794" y="2276872"/>
            <a:ext cx="2775598" cy="200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028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720079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dirty="0"/>
              <a:t>Rozhodni</a:t>
            </a:r>
            <a:r>
              <a:rPr lang="cs-CZ" sz="3200" dirty="0"/>
              <a:t>: </a:t>
            </a:r>
            <a:br>
              <a:rPr lang="cs-CZ" sz="3200" dirty="0"/>
            </a:br>
            <a:endParaRPr lang="cs-CZ" sz="32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5" y="1268760"/>
            <a:ext cx="7669481" cy="4752528"/>
          </a:xfrm>
        </p:spPr>
        <p:txBody>
          <a:bodyPr>
            <a:normAutofit/>
          </a:bodyPr>
          <a:lstStyle/>
          <a:p>
            <a:pPr algn="l"/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nížinách bude realizován především chov hospodářských zvířat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Paprika a okurky se pěstují v pahorkatinách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Chov prasat patří do živočišné výroby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podzolové půdě roste dobře pšenice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899592" y="1916832"/>
            <a:ext cx="720080" cy="43204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051720" y="1916832"/>
            <a:ext cx="720080" cy="43204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99592" y="2996952"/>
            <a:ext cx="720080" cy="43204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051720" y="2996952"/>
            <a:ext cx="720080" cy="432048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899592" y="4104727"/>
            <a:ext cx="720080" cy="432048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123728" y="4104727"/>
            <a:ext cx="720080" cy="432048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899592" y="5157192"/>
            <a:ext cx="720080" cy="43204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>
            <a:hlinkClick r:id="rId3" action="ppaction://hlinksldjump"/>
          </p:cNvPr>
          <p:cNvSpPr/>
          <p:nvPr/>
        </p:nvSpPr>
        <p:spPr>
          <a:xfrm>
            <a:off x="2123728" y="5157192"/>
            <a:ext cx="720080" cy="43204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361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846640" cy="4032447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zamysli se a zkus to znovu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797152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uživatel\AppData\Local\Microsoft\Windows\Temporary Internet Files\Content.IE5\01737EWH\MC90043799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20688"/>
            <a:ext cx="3240360" cy="3087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3635896" y="5229200"/>
            <a:ext cx="1224136" cy="1152128"/>
          </a:xfrm>
          <a:prstGeom prst="actionButtonBackPrevio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48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60851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výborně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uživatel\AppData\Local\Microsoft\Windows\Temporary Internet Files\Content.IE5\2QOPBQBM\MC9004324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08720"/>
            <a:ext cx="4493441" cy="267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7676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273630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Microsoft Office</a:t>
            </a:r>
            <a:br>
              <a:rPr lang="cs-CZ" sz="2000" dirty="0" smtClean="0"/>
            </a:br>
            <a:r>
              <a:rPr lang="cs-CZ" sz="2000" dirty="0" smtClean="0"/>
              <a:t>vlastní zdroj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9878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110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Zemědělství   Zemědělská výroba se dělí na rostlinou a živočišnou.      </vt:lpstr>
      <vt:lpstr>průměrná teplota    množství srážek    typ půdy   – to jsou rozhodující faktory, které ovlivňují druh zemědělské výroby  v určité oblasti.</vt:lpstr>
      <vt:lpstr>Rozhodni:  </vt:lpstr>
      <vt:lpstr>     zamysli se a zkus to znovu</vt:lpstr>
      <vt:lpstr>Prezentace aplikace PowerPoint</vt:lpstr>
      <vt:lpstr>Použité zdroje:  Microsoft Office vlastní 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24</cp:revision>
  <dcterms:created xsi:type="dcterms:W3CDTF">2013-01-15T07:26:41Z</dcterms:created>
  <dcterms:modified xsi:type="dcterms:W3CDTF">2013-02-01T10:32:23Z</dcterms:modified>
</cp:coreProperties>
</file>