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5" r:id="rId2"/>
    <p:sldId id="276" r:id="rId3"/>
    <p:sldId id="256" r:id="rId4"/>
    <p:sldId id="257" r:id="rId5"/>
    <p:sldId id="263" r:id="rId6"/>
    <p:sldId id="272" r:id="rId7"/>
    <p:sldId id="268" r:id="rId8"/>
    <p:sldId id="273" r:id="rId9"/>
    <p:sldId id="264" r:id="rId10"/>
    <p:sldId id="266" r:id="rId11"/>
    <p:sldId id="267" r:id="rId12"/>
    <p:sldId id="270" r:id="rId13"/>
    <p:sldId id="271" r:id="rId14"/>
    <p:sldId id="261" r:id="rId15"/>
    <p:sldId id="274" r:id="rId16"/>
    <p:sldId id="27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D91CDD-B593-4F39-A812-AC3EA2123CF7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D51AD-B055-4159-A9EC-93EB8F10067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D51AD-B055-4159-A9EC-93EB8F100677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CDB1B-8C90-4583-BA47-B7F6332B3D43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EA587-6541-45EA-9B48-C107ACF225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anzen.cz/kytky/petrzel/" TargetMode="External"/><Relationship Id="rId7" Type="http://schemas.openxmlformats.org/officeDocument/2006/relationships/hyperlink" Target="https://www.akuna.net/index.php?typ=AUA&amp;showid=287" TargetMode="External"/><Relationship Id="rId2" Type="http://schemas.openxmlformats.org/officeDocument/2006/relationships/hyperlink" Target="http://www.semo.cz/proficz/index.php?s=&amp;druhid=34&amp;Petrzel-korenova-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ko.yin.cz/39/petrzel/" TargetMode="External"/><Relationship Id="rId5" Type="http://schemas.openxmlformats.org/officeDocument/2006/relationships/hyperlink" Target="http://www.ordinace.cz/clanek/petrzel/" TargetMode="External"/><Relationship Id="rId4" Type="http://schemas.openxmlformats.org/officeDocument/2006/relationships/hyperlink" Target="http://www.receptyonline.cz/korenova-petrzel--1451.htm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vebr.webnode.cz/bylinkova-zahradka/me-bylinky/petrzel-natova/" TargetMode="External"/><Relationship Id="rId2" Type="http://schemas.openxmlformats.org/officeDocument/2006/relationships/hyperlink" Target="http://www.biolib.cz/cz/taxonimage/id31623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elysvet.cz/fotky-petrzel-kaderava-foto-obrazky" TargetMode="External"/><Relationship Id="rId4" Type="http://schemas.openxmlformats.org/officeDocument/2006/relationships/hyperlink" Target="http://cs.wikipedia.org/wiki/Petr%C5%BE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755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9705"/>
                <a:gridCol w="4781135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Pě7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10. 2010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svět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práce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Pěstitelství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Kořenová zelenina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Pěstování petržele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</a:t>
            </a:r>
            <a:r>
              <a:rPr lang="cs-CZ" dirty="0" smtClean="0"/>
              <a:t>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Výkladová prezentace obsahuje nároky na pěstování petržele, základní pravidla pěstování, významné živiny petržele, druhy a sklizeň petržele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1143000"/>
            <a:ext cx="39243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071547"/>
            <a:ext cx="7772400" cy="1714511"/>
          </a:xfrm>
        </p:spPr>
        <p:txBody>
          <a:bodyPr>
            <a:normAutofit/>
          </a:bodyPr>
          <a:lstStyle/>
          <a:p>
            <a:pPr algn="l"/>
            <a:r>
              <a:rPr lang="cs-CZ" sz="6000" dirty="0" smtClean="0"/>
              <a:t>Pěstování petržele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85786" y="2928934"/>
            <a:ext cx="6986614" cy="1857388"/>
          </a:xfrm>
        </p:spPr>
        <p:txBody>
          <a:bodyPr>
            <a:normAutofit/>
          </a:bodyPr>
          <a:lstStyle/>
          <a:p>
            <a:pPr algn="l"/>
            <a:r>
              <a:rPr lang="cs-CZ" sz="4800" dirty="0" smtClean="0">
                <a:solidFill>
                  <a:schemeClr val="bg2">
                    <a:lumMod val="10000"/>
                  </a:schemeClr>
                </a:solidFill>
              </a:rPr>
              <a:t>Kořenová zelenina</a:t>
            </a:r>
            <a:endParaRPr lang="cs-CZ" sz="48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865605"/>
            <a:ext cx="4000528" cy="2992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00" y="0"/>
            <a:ext cx="28575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Petržel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pochází z jižní Evropy</a:t>
            </a:r>
          </a:p>
          <a:p>
            <a:r>
              <a:rPr lang="cs-CZ" dirty="0" smtClean="0"/>
              <a:t>dnes roste po celém kontinentu</a:t>
            </a:r>
          </a:p>
          <a:p>
            <a:r>
              <a:rPr lang="cs-CZ" dirty="0" smtClean="0"/>
              <a:t>je vedle mrkve u nás nejdůležitějším druhem kořenové zeleniny</a:t>
            </a:r>
          </a:p>
          <a:p>
            <a:r>
              <a:rPr lang="cs-CZ" dirty="0" smtClean="0"/>
              <a:t>je </a:t>
            </a:r>
            <a:r>
              <a:rPr lang="cs-CZ" b="1" dirty="0" smtClean="0"/>
              <a:t>dvouletá rostlina</a:t>
            </a:r>
            <a:r>
              <a:rPr lang="cs-CZ" dirty="0" smtClean="0"/>
              <a:t>, která přezimuje</a:t>
            </a:r>
          </a:p>
          <a:p>
            <a:r>
              <a:rPr lang="cs-CZ" dirty="0" smtClean="0"/>
              <a:t>využívá se jako </a:t>
            </a:r>
            <a:r>
              <a:rPr lang="cs-CZ" b="1" dirty="0" smtClean="0"/>
              <a:t>zelenina</a:t>
            </a:r>
            <a:r>
              <a:rPr lang="cs-CZ" dirty="0" smtClean="0"/>
              <a:t>, ale i jako </a:t>
            </a:r>
            <a:r>
              <a:rPr lang="cs-CZ" b="1" dirty="0" smtClean="0"/>
              <a:t>léčivka 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Nároky na pěstování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cs-CZ" dirty="0" smtClean="0"/>
              <a:t>petržel vyžaduje </a:t>
            </a:r>
            <a:r>
              <a:rPr lang="cs-CZ" b="1" dirty="0" smtClean="0"/>
              <a:t>dostatečně hlubokou, vlhkou, lehčí, dobře zpracovanou půdu </a:t>
            </a:r>
          </a:p>
          <a:p>
            <a:r>
              <a:rPr lang="cs-CZ" dirty="0" smtClean="0"/>
              <a:t>kamenité půdy nejsou pro pěstování vhodné, kořen se vlivem překážek v nich rozvětví a nemá správný tvar </a:t>
            </a:r>
            <a:endParaRPr lang="cs-CZ" b="1" dirty="0" smtClean="0"/>
          </a:p>
          <a:p>
            <a:r>
              <a:rPr lang="cs-CZ" dirty="0" smtClean="0"/>
              <a:t>nesnáší čerstvé organické hnojení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files.vebr.webnode.cz/200000076-3f90141848/petrzel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4137" y="142852"/>
            <a:ext cx="2593199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Pěstování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množí se semeny</a:t>
            </a:r>
            <a:r>
              <a:rPr lang="cs-CZ" dirty="0" smtClean="0"/>
              <a:t>, která </a:t>
            </a:r>
            <a:r>
              <a:rPr lang="cs-CZ" b="1" dirty="0" smtClean="0"/>
              <a:t>klíčí až několik týdnů po vysetí</a:t>
            </a:r>
          </a:p>
          <a:p>
            <a:r>
              <a:rPr lang="cs-CZ" dirty="0" smtClean="0"/>
              <a:t>vyséváme přímo na záhon již od poloviny března</a:t>
            </a:r>
          </a:p>
          <a:p>
            <a:r>
              <a:rPr lang="cs-CZ" dirty="0" smtClean="0"/>
              <a:t>vyséváme do řádek vzdálených asi 15-20 cm</a:t>
            </a:r>
          </a:p>
          <a:p>
            <a:r>
              <a:rPr lang="cs-CZ" dirty="0" smtClean="0"/>
              <a:t>při postupném výsevu až do léta si zajistíme také průběžnou sklizeň</a:t>
            </a: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Pěstování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osivo petržele je citlivé na plynulé zásobení vláhou zejména v průběhu vzcházení a při zaschnutí nebo při vytvoření půdního škraloupu často velmi špatně vzchází</a:t>
            </a:r>
          </a:p>
          <a:p>
            <a:r>
              <a:rPr lang="cs-CZ" b="1" dirty="0" smtClean="0"/>
              <a:t>v prvním roce tvoří</a:t>
            </a:r>
            <a:r>
              <a:rPr lang="cs-CZ" dirty="0" smtClean="0"/>
              <a:t> bohatou </a:t>
            </a:r>
            <a:r>
              <a:rPr lang="cs-CZ" b="1" dirty="0" smtClean="0"/>
              <a:t>přízemní růžici listů</a:t>
            </a:r>
            <a:r>
              <a:rPr lang="cs-CZ" dirty="0" smtClean="0"/>
              <a:t>, které můžeme sklízet od června až do zimy </a:t>
            </a:r>
          </a:p>
          <a:p>
            <a:r>
              <a:rPr lang="cs-CZ" b="1" dirty="0" smtClean="0"/>
              <a:t>druhým rokem vyrůstá</a:t>
            </a:r>
            <a:r>
              <a:rPr lang="cs-CZ" dirty="0" smtClean="0"/>
              <a:t> až 90 cm </a:t>
            </a:r>
            <a:r>
              <a:rPr lang="cs-CZ" b="1" dirty="0" smtClean="0"/>
              <a:t>vysoký květní stvol </a:t>
            </a:r>
            <a:r>
              <a:rPr lang="cs-CZ" dirty="0" smtClean="0"/>
              <a:t>s okolíky květů </a:t>
            </a:r>
          </a:p>
          <a:p>
            <a:r>
              <a:rPr lang="cs-CZ" dirty="0" smtClean="0"/>
              <a:t>po dozrání semen celá rostlina hyne</a:t>
            </a:r>
            <a:endParaRPr lang="cs-CZ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142852"/>
            <a:ext cx="1704983" cy="3236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Pěstování petržele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po vzejití semen </a:t>
            </a:r>
            <a:r>
              <a:rPr lang="cs-CZ" dirty="0" smtClean="0"/>
              <a:t>stále zajišťujeme </a:t>
            </a:r>
            <a:r>
              <a:rPr lang="cs-CZ" b="1" dirty="0" smtClean="0"/>
              <a:t>dostatek vláhy</a:t>
            </a:r>
          </a:p>
          <a:p>
            <a:r>
              <a:rPr lang="cs-CZ" b="1" dirty="0" smtClean="0"/>
              <a:t>mladé rostlinky vyjednotíme </a:t>
            </a:r>
            <a:r>
              <a:rPr lang="cs-CZ" dirty="0" smtClean="0"/>
              <a:t>tak, aby se pak kořeny řádně vyvinuly </a:t>
            </a:r>
          </a:p>
          <a:p>
            <a:r>
              <a:rPr lang="cs-CZ" b="1" dirty="0" smtClean="0"/>
              <a:t>po dobu růstu půdu prokopáváme a zbavujeme plevelů</a:t>
            </a:r>
            <a:r>
              <a:rPr lang="cs-CZ" dirty="0" smtClean="0"/>
              <a:t> </a:t>
            </a:r>
          </a:p>
          <a:p>
            <a:r>
              <a:rPr lang="cs-CZ" dirty="0" smtClean="0"/>
              <a:t>vegetační doba je dlouhá přibližně šest měsíců a déle podle místních povětrnostních podmínek a použité odrůdy </a:t>
            </a:r>
            <a:endParaRPr lang="cs-CZ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Složení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401080" cy="507209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obsahuje </a:t>
            </a:r>
            <a:r>
              <a:rPr lang="cs-CZ" b="1" dirty="0" smtClean="0"/>
              <a:t>vápník, fosfor, hořčík, draslík a mangan </a:t>
            </a:r>
          </a:p>
          <a:p>
            <a:r>
              <a:rPr lang="cs-CZ" dirty="0" smtClean="0"/>
              <a:t>listová petržel má v nati až 200 mg </a:t>
            </a:r>
            <a:r>
              <a:rPr lang="cs-CZ" b="1" dirty="0" smtClean="0"/>
              <a:t>vitaminu C</a:t>
            </a:r>
            <a:r>
              <a:rPr lang="cs-CZ" dirty="0" smtClean="0"/>
              <a:t> ve 100 g, </a:t>
            </a:r>
            <a:r>
              <a:rPr lang="cs-CZ" dirty="0" err="1" smtClean="0"/>
              <a:t>karotén</a:t>
            </a:r>
            <a:r>
              <a:rPr lang="cs-CZ" dirty="0" smtClean="0"/>
              <a:t>, </a:t>
            </a:r>
            <a:r>
              <a:rPr lang="cs-CZ" dirty="0" err="1" smtClean="0"/>
              <a:t>flavonoidy</a:t>
            </a:r>
            <a:r>
              <a:rPr lang="cs-CZ" dirty="0" smtClean="0"/>
              <a:t>, silici, mnoho železa a hořčíku</a:t>
            </a:r>
          </a:p>
          <a:p>
            <a:r>
              <a:rPr lang="cs-CZ" b="1" dirty="0" smtClean="0"/>
              <a:t>má antibakteriální vlastnosti </a:t>
            </a:r>
          </a:p>
          <a:p>
            <a:r>
              <a:rPr lang="cs-CZ" b="1" dirty="0" smtClean="0"/>
              <a:t>kořen obsahuje vitaminy A, B, C a E</a:t>
            </a:r>
          </a:p>
          <a:p>
            <a:r>
              <a:rPr lang="cs-CZ" dirty="0" smtClean="0"/>
              <a:t>petrželovou nať bychom měli konzumovat denně alespoň v množství, které nabereme na polévkovou lžíci</a:t>
            </a:r>
            <a:endParaRPr lang="cs-CZ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Dělení petržele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Kořenová</a:t>
            </a:r>
            <a:r>
              <a:rPr lang="cs-CZ" dirty="0" smtClean="0"/>
              <a:t> petržel</a:t>
            </a:r>
          </a:p>
          <a:p>
            <a:r>
              <a:rPr lang="cs-CZ" b="1" dirty="0" smtClean="0"/>
              <a:t>Naťová</a:t>
            </a:r>
            <a:r>
              <a:rPr lang="cs-CZ" dirty="0" smtClean="0"/>
              <a:t> petržel (kadeřavá)</a:t>
            </a:r>
          </a:p>
          <a:p>
            <a:pPr marL="514350" indent="-51435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2857496"/>
            <a:ext cx="3076300" cy="3786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4" name="Picture 2" descr="Petroselinum crispum convar. vulgare - petr&amp;zcaron;el obecná na&amp;tcaron;ová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3000372"/>
            <a:ext cx="4580757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3643314"/>
            <a:ext cx="3368342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Použití petržele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Petržel kadeřavá </a:t>
            </a:r>
            <a:r>
              <a:rPr lang="cs-CZ" dirty="0" smtClean="0"/>
              <a:t>se používá do polévek a salátů </a:t>
            </a:r>
          </a:p>
          <a:p>
            <a:r>
              <a:rPr lang="cs-CZ" b="1" u="sng" dirty="0" smtClean="0"/>
              <a:t>Petržel </a:t>
            </a:r>
            <a:r>
              <a:rPr lang="cs-CZ" b="1" u="sng" dirty="0" err="1" smtClean="0"/>
              <a:t>hladkolistá</a:t>
            </a:r>
            <a:r>
              <a:rPr lang="cs-CZ" b="1" u="sng" dirty="0" smtClean="0"/>
              <a:t> </a:t>
            </a:r>
            <a:r>
              <a:rPr lang="cs-CZ" dirty="0" smtClean="0"/>
              <a:t>se používá především jako koření a na čaj, který povzbuzuje chuť k jídlu </a:t>
            </a:r>
          </a:p>
          <a:p>
            <a:r>
              <a:rPr lang="cs-CZ" b="1" u="sng" dirty="0" smtClean="0"/>
              <a:t>Petržel kořenová </a:t>
            </a:r>
            <a:r>
              <a:rPr lang="cs-CZ" dirty="0" smtClean="0"/>
              <a:t>poskytuje svůj kořen do polévek</a:t>
            </a:r>
            <a:endParaRPr lang="cs-CZ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Petržel kadeřavá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se vysévá v srpnu nebo září </a:t>
            </a:r>
          </a:p>
          <a:p>
            <a:r>
              <a:rPr lang="cs-CZ" dirty="0" smtClean="0"/>
              <a:t>do příchodu mrazů vyrostou listy, které lze sklízet i v zimě</a:t>
            </a:r>
          </a:p>
          <a:p>
            <a:r>
              <a:rPr lang="cs-CZ" b="1" dirty="0" smtClean="0"/>
              <a:t>není tolik náročná </a:t>
            </a:r>
            <a:r>
              <a:rPr lang="cs-CZ" dirty="0" smtClean="0"/>
              <a:t>na hluboké zpracování půdy jako kořenová petržel</a:t>
            </a:r>
          </a:p>
          <a:p>
            <a:r>
              <a:rPr lang="cs-CZ" b="1" dirty="0" smtClean="0"/>
              <a:t>lze jí pěstovat i v bytě v květináči </a:t>
            </a:r>
          </a:p>
          <a:p>
            <a:r>
              <a:rPr lang="cs-CZ" dirty="0" smtClean="0"/>
              <a:t>sklízí se seřezáním listů </a:t>
            </a:r>
          </a:p>
          <a:p>
            <a:r>
              <a:rPr lang="cs-CZ" dirty="0" smtClean="0"/>
              <a:t>lze jí sušit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4857760"/>
            <a:ext cx="2438400" cy="1876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Sklizeň petržele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ze silnějších rostlin můžeme </a:t>
            </a:r>
            <a:r>
              <a:rPr lang="cs-CZ" b="1" dirty="0" smtClean="0"/>
              <a:t>čerstvé listy </a:t>
            </a:r>
            <a:r>
              <a:rPr lang="cs-CZ" dirty="0" smtClean="0"/>
              <a:t>sklízet </a:t>
            </a:r>
            <a:r>
              <a:rPr lang="cs-CZ" b="1" dirty="0" smtClean="0"/>
              <a:t>průběžně </a:t>
            </a:r>
          </a:p>
          <a:p>
            <a:r>
              <a:rPr lang="cs-CZ" b="1" dirty="0" smtClean="0"/>
              <a:t>listy</a:t>
            </a:r>
            <a:r>
              <a:rPr lang="cs-CZ" dirty="0" smtClean="0"/>
              <a:t> se dají dobře </a:t>
            </a:r>
            <a:r>
              <a:rPr lang="cs-CZ" b="1" dirty="0" smtClean="0"/>
              <a:t>zmrazovat</a:t>
            </a:r>
          </a:p>
          <a:p>
            <a:r>
              <a:rPr lang="cs-CZ" b="1" dirty="0" smtClean="0"/>
              <a:t>kořeny vyrýváme koncem podzimu </a:t>
            </a:r>
            <a:r>
              <a:rPr lang="cs-CZ" dirty="0" smtClean="0"/>
              <a:t>a ukládáme do písku </a:t>
            </a:r>
          </a:p>
          <a:p>
            <a:r>
              <a:rPr lang="cs-CZ" b="1" dirty="0" smtClean="0"/>
              <a:t>v chladném sklepě </a:t>
            </a:r>
            <a:r>
              <a:rPr lang="cs-CZ" dirty="0" smtClean="0"/>
              <a:t>vydrží velmi dlouho</a:t>
            </a:r>
          </a:p>
          <a:p>
            <a:r>
              <a:rPr lang="cs-CZ" b="1" dirty="0" smtClean="0"/>
              <a:t>kousky kořene </a:t>
            </a:r>
            <a:r>
              <a:rPr lang="cs-CZ" dirty="0" smtClean="0"/>
              <a:t>lze také </a:t>
            </a:r>
            <a:r>
              <a:rPr lang="cs-CZ" b="1" dirty="0" smtClean="0"/>
              <a:t>zmrazovat</a:t>
            </a:r>
            <a:r>
              <a:rPr lang="cs-CZ" dirty="0" smtClean="0"/>
              <a:t> nebo </a:t>
            </a:r>
            <a:r>
              <a:rPr lang="cs-CZ" b="1" dirty="0" smtClean="0"/>
              <a:t>sušit </a:t>
            </a:r>
            <a:endParaRPr lang="cs-CZ" b="1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otky: Petr&amp;zcaron;el Kade&amp;rcaron;avá (foto, obrázky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0"/>
            <a:ext cx="4143372" cy="360708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00062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3071810"/>
            <a:ext cx="5035821" cy="378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628" y="2714620"/>
            <a:ext cx="4143372" cy="414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2"/>
              </a:rPr>
              <a:t>http://ozahrade.webnode.cz/products/petrzel-zahradni-kaderava/</a:t>
            </a:r>
          </a:p>
          <a:p>
            <a:r>
              <a:rPr lang="cs-CZ" sz="2000" dirty="0" smtClean="0">
                <a:hlinkClick r:id="rId2"/>
              </a:rPr>
              <a:t>http</a:t>
            </a:r>
            <a:r>
              <a:rPr lang="cs-CZ" sz="2000" dirty="0" smtClean="0">
                <a:hlinkClick r:id="rId2"/>
              </a:rPr>
              <a:t>://fotka.</a:t>
            </a:r>
            <a:r>
              <a:rPr lang="cs-CZ" sz="2000" dirty="0" err="1" smtClean="0">
                <a:hlinkClick r:id="rId2"/>
              </a:rPr>
              <a:t>atlasrostlin.cz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petrzel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kaderava</a:t>
            </a:r>
            <a:r>
              <a:rPr lang="cs-CZ" sz="2000" dirty="0" smtClean="0">
                <a:hlinkClick r:id="rId2"/>
              </a:rPr>
              <a:t>/fotky-</a:t>
            </a:r>
            <a:r>
              <a:rPr lang="cs-CZ" sz="2000" dirty="0" err="1" smtClean="0">
                <a:hlinkClick r:id="rId2"/>
              </a:rPr>
              <a:t>pridane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uzivateli</a:t>
            </a:r>
            <a:r>
              <a:rPr lang="cs-CZ" sz="2000" dirty="0" smtClean="0">
                <a:hlinkClick r:id="rId2"/>
              </a:rPr>
              <a:t>-5887</a:t>
            </a:r>
            <a:endParaRPr lang="cs-CZ" sz="2000" dirty="0" smtClean="0">
              <a:hlinkClick r:id="rId2"/>
            </a:endParaRPr>
          </a:p>
          <a:p>
            <a:r>
              <a:rPr lang="cs-CZ" sz="2000" dirty="0" smtClean="0">
                <a:hlinkClick r:id="rId2"/>
              </a:rPr>
              <a:t>http://www.bydleni.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clanek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Petrzel</a:t>
            </a:r>
            <a:r>
              <a:rPr lang="cs-CZ" sz="2000" dirty="0" smtClean="0">
                <a:hlinkClick r:id="rId2"/>
              </a:rPr>
              <a:t>-je-</a:t>
            </a:r>
            <a:r>
              <a:rPr lang="cs-CZ" sz="2000" dirty="0" err="1" smtClean="0">
                <a:hlinkClick r:id="rId2"/>
              </a:rPr>
              <a:t>vynikajici</a:t>
            </a:r>
            <a:r>
              <a:rPr lang="cs-CZ" sz="2000" dirty="0" smtClean="0">
                <a:hlinkClick r:id="rId2"/>
              </a:rPr>
              <a:t>-zelenina-i-</a:t>
            </a:r>
            <a:r>
              <a:rPr lang="cs-CZ" sz="2000" dirty="0" err="1" smtClean="0">
                <a:hlinkClick r:id="rId2"/>
              </a:rPr>
              <a:t>lecivka</a:t>
            </a:r>
            <a:endParaRPr lang="cs-CZ" sz="2000" dirty="0" smtClean="0">
              <a:hlinkClick r:id="rId2"/>
            </a:endParaRPr>
          </a:p>
          <a:p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semo.cz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proficz</a:t>
            </a:r>
            <a:r>
              <a:rPr lang="cs-CZ" sz="2000" dirty="0" smtClean="0">
                <a:hlinkClick r:id="rId2"/>
              </a:rPr>
              <a:t>/index.</a:t>
            </a:r>
            <a:r>
              <a:rPr lang="cs-CZ" sz="2000" dirty="0" err="1" smtClean="0">
                <a:hlinkClick r:id="rId2"/>
              </a:rPr>
              <a:t>php</a:t>
            </a:r>
            <a:r>
              <a:rPr lang="cs-CZ" sz="2000" dirty="0" smtClean="0">
                <a:hlinkClick r:id="rId2"/>
              </a:rPr>
              <a:t>?s=&amp;</a:t>
            </a:r>
            <a:r>
              <a:rPr lang="cs-CZ" sz="2000" dirty="0" err="1" smtClean="0">
                <a:hlinkClick r:id="rId2"/>
              </a:rPr>
              <a:t>druhid</a:t>
            </a:r>
            <a:r>
              <a:rPr lang="cs-CZ" sz="2000" dirty="0" smtClean="0">
                <a:hlinkClick r:id="rId2"/>
              </a:rPr>
              <a:t>=34&amp;</a:t>
            </a:r>
            <a:r>
              <a:rPr lang="cs-CZ" sz="2000" dirty="0" err="1" smtClean="0">
                <a:hlinkClick r:id="rId2"/>
              </a:rPr>
              <a:t>Petrzel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korenova</a:t>
            </a:r>
            <a:r>
              <a:rPr lang="cs-CZ" sz="2000" dirty="0" smtClean="0">
                <a:hlinkClick r:id="rId2"/>
              </a:rPr>
              <a:t>-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</a:t>
            </a:r>
            <a:r>
              <a:rPr lang="cs-CZ" sz="2000" dirty="0" smtClean="0">
                <a:hlinkClick r:id="rId3"/>
              </a:rPr>
              <a:t>://www.</a:t>
            </a:r>
            <a:r>
              <a:rPr lang="cs-CZ" sz="2000" dirty="0" err="1" smtClean="0">
                <a:hlinkClick r:id="rId3"/>
              </a:rPr>
              <a:t>scanzen.cz</a:t>
            </a:r>
            <a:r>
              <a:rPr lang="cs-CZ" sz="2000" dirty="0" smtClean="0">
                <a:hlinkClick r:id="rId3"/>
              </a:rPr>
              <a:t>/kytky/</a:t>
            </a:r>
            <a:r>
              <a:rPr lang="cs-CZ" sz="2000" dirty="0" err="1" smtClean="0">
                <a:hlinkClick r:id="rId3"/>
              </a:rPr>
              <a:t>petrzel</a:t>
            </a:r>
            <a:r>
              <a:rPr lang="cs-CZ" sz="2000" dirty="0" smtClean="0">
                <a:hlinkClick r:id="rId3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receptyonline.cz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korenova</a:t>
            </a:r>
            <a:r>
              <a:rPr lang="cs-CZ" sz="2000" dirty="0" smtClean="0">
                <a:hlinkClick r:id="rId4"/>
              </a:rPr>
              <a:t>-</a:t>
            </a:r>
            <a:r>
              <a:rPr lang="cs-CZ" sz="2000" dirty="0" err="1" smtClean="0">
                <a:hlinkClick r:id="rId4"/>
              </a:rPr>
              <a:t>petrzel</a:t>
            </a:r>
            <a:r>
              <a:rPr lang="cs-CZ" sz="2000" dirty="0" smtClean="0">
                <a:hlinkClick r:id="rId4"/>
              </a:rPr>
              <a:t>--1451.html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http://www.ordinace.</a:t>
            </a:r>
            <a:r>
              <a:rPr lang="cs-CZ" sz="2000" dirty="0" err="1" smtClean="0">
                <a:hlinkClick r:id="rId5"/>
              </a:rPr>
              <a:t>cz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clanek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petrzel</a:t>
            </a:r>
            <a:r>
              <a:rPr lang="cs-CZ" sz="2000" dirty="0" smtClean="0">
                <a:hlinkClick r:id="rId5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</a:t>
            </a:r>
            <a:r>
              <a:rPr lang="cs-CZ" sz="2000" dirty="0" smtClean="0">
                <a:hlinkClick r:id="rId6"/>
              </a:rPr>
              <a:t>://oko.</a:t>
            </a:r>
            <a:r>
              <a:rPr lang="cs-CZ" sz="2000" dirty="0" err="1" smtClean="0">
                <a:hlinkClick r:id="rId6"/>
              </a:rPr>
              <a:t>yin.cz</a:t>
            </a:r>
            <a:r>
              <a:rPr lang="cs-CZ" sz="2000" dirty="0" smtClean="0">
                <a:hlinkClick r:id="rId6"/>
              </a:rPr>
              <a:t>/39/</a:t>
            </a:r>
            <a:r>
              <a:rPr lang="cs-CZ" sz="2000" dirty="0" err="1" smtClean="0">
                <a:hlinkClick r:id="rId6"/>
              </a:rPr>
              <a:t>petrzel</a:t>
            </a:r>
            <a:r>
              <a:rPr lang="cs-CZ" sz="2000" dirty="0" smtClean="0">
                <a:hlinkClick r:id="rId6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https://</a:t>
            </a:r>
            <a:r>
              <a:rPr lang="cs-CZ" sz="2000" dirty="0" smtClean="0">
                <a:hlinkClick r:id="rId7"/>
              </a:rPr>
              <a:t>www.akuna.net/index.php?typ=AUA&amp;showid=287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biolib.cz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taxonimage</a:t>
            </a:r>
            <a:r>
              <a:rPr lang="cs-CZ" sz="2000" dirty="0" smtClean="0">
                <a:hlinkClick r:id="rId2"/>
              </a:rPr>
              <a:t>/id31623</a:t>
            </a:r>
            <a:r>
              <a:rPr lang="cs-CZ" sz="2000" dirty="0" smtClean="0">
                <a:hlinkClick r:id="rId2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http://vebr.webnode.cz/bylinkova-zahradka/me-bylinky/petrzel-natova</a:t>
            </a:r>
            <a:r>
              <a:rPr lang="cs-CZ" sz="2000" dirty="0" smtClean="0">
                <a:hlinkClick r:id="rId3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cs.wikipedia.org/wiki/Petr%C5%BEel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www.</a:t>
            </a:r>
            <a:r>
              <a:rPr lang="cs-CZ" sz="2000" dirty="0" err="1" smtClean="0">
                <a:hlinkClick r:id="rId5"/>
              </a:rPr>
              <a:t>celysvet.cz</a:t>
            </a:r>
            <a:r>
              <a:rPr lang="cs-CZ" sz="2000" dirty="0" smtClean="0">
                <a:hlinkClick r:id="rId5"/>
              </a:rPr>
              <a:t>/fotky-</a:t>
            </a:r>
            <a:r>
              <a:rPr lang="cs-CZ" sz="2000" dirty="0" err="1" smtClean="0">
                <a:hlinkClick r:id="rId5"/>
              </a:rPr>
              <a:t>petrzel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kaderava</a:t>
            </a:r>
            <a:r>
              <a:rPr lang="cs-CZ" sz="2000" dirty="0" smtClean="0">
                <a:hlinkClick r:id="rId5"/>
              </a:rPr>
              <a:t>-foto-</a:t>
            </a:r>
            <a:r>
              <a:rPr lang="cs-CZ" sz="2000" dirty="0" err="1" smtClean="0">
                <a:hlinkClick r:id="rId5"/>
              </a:rPr>
              <a:t>obrazky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479</Words>
  <Application>Microsoft Office PowerPoint</Application>
  <PresentationFormat>Předvádění na obrazovce (4:3)</PresentationFormat>
  <Paragraphs>97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Anotace</vt:lpstr>
      <vt:lpstr>Pěstování petržele</vt:lpstr>
      <vt:lpstr>Petržel</vt:lpstr>
      <vt:lpstr>Nároky na pěstování</vt:lpstr>
      <vt:lpstr>Pěstování</vt:lpstr>
      <vt:lpstr>Pěstování</vt:lpstr>
      <vt:lpstr>Pěstování petržele</vt:lpstr>
      <vt:lpstr>Složení</vt:lpstr>
      <vt:lpstr>Dělení petržele</vt:lpstr>
      <vt:lpstr>Použití petržele</vt:lpstr>
      <vt:lpstr>Petržel kadeřavá</vt:lpstr>
      <vt:lpstr>Sklizeň petržele</vt:lpstr>
      <vt:lpstr>Snímek 14</vt:lpstr>
      <vt:lpstr>Zdroje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Pěstování petržele</dc:title>
  <dc:subject>Pěstitelství 7</dc:subject>
  <dc:creator>Přibíková</dc:creator>
  <cp:lastModifiedBy>Aleš</cp:lastModifiedBy>
  <cp:revision>20</cp:revision>
  <dcterms:created xsi:type="dcterms:W3CDTF">2011-04-09T10:17:00Z</dcterms:created>
  <dcterms:modified xsi:type="dcterms:W3CDTF">2013-02-01T12:13:47Z</dcterms:modified>
</cp:coreProperties>
</file>