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9" r:id="rId3"/>
    <p:sldId id="256" r:id="rId4"/>
    <p:sldId id="257" r:id="rId5"/>
    <p:sldId id="258" r:id="rId6"/>
    <p:sldId id="265" r:id="rId7"/>
    <p:sldId id="264" r:id="rId8"/>
    <p:sldId id="262" r:id="rId9"/>
    <p:sldId id="263" r:id="rId10"/>
    <p:sldId id="259" r:id="rId11"/>
    <p:sldId id="260" r:id="rId12"/>
    <p:sldId id="261" r:id="rId13"/>
    <p:sldId id="266" r:id="rId14"/>
    <p:sldId id="267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05975-0BD6-4290-A8BD-038562EDB3BF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AAB8A-BEBF-40C7-962B-2DB08441EA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strips dir="l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05975-0BD6-4290-A8BD-038562EDB3BF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AAB8A-BEBF-40C7-962B-2DB08441EA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strips dir="l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05975-0BD6-4290-A8BD-038562EDB3BF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AAB8A-BEBF-40C7-962B-2DB08441EA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strips dir="l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05975-0BD6-4290-A8BD-038562EDB3BF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AAB8A-BEBF-40C7-962B-2DB08441EA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strips dir="l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05975-0BD6-4290-A8BD-038562EDB3BF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AAB8A-BEBF-40C7-962B-2DB08441EA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strips dir="l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05975-0BD6-4290-A8BD-038562EDB3BF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AAB8A-BEBF-40C7-962B-2DB08441EA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strips dir="l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05975-0BD6-4290-A8BD-038562EDB3BF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AAB8A-BEBF-40C7-962B-2DB08441EA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strips dir="l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05975-0BD6-4290-A8BD-038562EDB3BF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AAB8A-BEBF-40C7-962B-2DB08441EA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strips dir="l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05975-0BD6-4290-A8BD-038562EDB3BF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AAB8A-BEBF-40C7-962B-2DB08441EA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strips dir="l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05975-0BD6-4290-A8BD-038562EDB3BF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AAB8A-BEBF-40C7-962B-2DB08441EA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strips dir="l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05975-0BD6-4290-A8BD-038562EDB3BF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AAB8A-BEBF-40C7-962B-2DB08441EAA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strips dir="l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05975-0BD6-4290-A8BD-038562EDB3BF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7AAB8A-BEBF-40C7-962B-2DB08441EAA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strips dir="l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 l="3670" t="9828" r="3670" b="7634"/>
          <a:stretch>
            <a:fillRect/>
          </a:stretch>
        </p:blipFill>
        <p:spPr bwMode="auto">
          <a:xfrm>
            <a:off x="611188" y="260350"/>
            <a:ext cx="6913562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2" name="Zástupný symbol pro obsah 11"/>
          <p:cNvGraphicFramePr>
            <a:graphicFrameLocks noGrp="1"/>
          </p:cNvGraphicFramePr>
          <p:nvPr>
            <p:ph idx="1"/>
          </p:nvPr>
        </p:nvGraphicFramePr>
        <p:xfrm>
          <a:off x="792163" y="1700213"/>
          <a:ext cx="7560840" cy="45204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98364"/>
                <a:gridCol w="5062476"/>
              </a:tblGrid>
              <a:tr h="612094">
                <a:tc>
                  <a:txBody>
                    <a:bodyPr/>
                    <a:lstStyle/>
                    <a:p>
                      <a:pPr algn="l"/>
                      <a:r>
                        <a:rPr lang="cs-CZ" sz="1800" b="0" dirty="0" smtClean="0">
                          <a:solidFill>
                            <a:schemeClr val="tx1"/>
                          </a:solidFill>
                        </a:rPr>
                        <a:t>Projekt:</a:t>
                      </a:r>
                      <a:endParaRPr lang="cs-CZ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 VK 1.4 709998205</a:t>
                      </a:r>
                    </a:p>
                    <a:p>
                      <a:pPr algn="l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2094">
                <a:tc>
                  <a:txBody>
                    <a:bodyPr/>
                    <a:lstStyle/>
                    <a:p>
                      <a:pPr algn="l"/>
                      <a:r>
                        <a:rPr lang="cs-CZ" sz="1800" dirty="0" smtClean="0">
                          <a:solidFill>
                            <a:schemeClr val="tx1"/>
                          </a:solidFill>
                        </a:rPr>
                        <a:t>Číslo projektu: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CZ.1.07/1.4.00/21.0440</a:t>
                      </a:r>
                    </a:p>
                    <a:p>
                      <a:pPr algn="l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Autor: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Mgr. Alena </a:t>
                      </a:r>
                      <a:r>
                        <a:rPr lang="cs-CZ" dirty="0" err="1" smtClean="0">
                          <a:solidFill>
                            <a:schemeClr val="tx1"/>
                          </a:solidFill>
                        </a:rPr>
                        <a:t>Přibíková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Číslo DUM: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Pě7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-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Datum ověření ve výuce: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22.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10. 2010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Ročník: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7.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Vzdělávací oblast: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 a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svět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práce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Vzdělávací obor: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Pěstitelství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Tematický okruh: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Ovocnictví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Téma: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Ovocné rostliny a jejich části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087" name="Picture 2" descr="logo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67625" y="115888"/>
            <a:ext cx="989013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trips dir="l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Výkladová prezentace zaměřena na pěstování ovocných rostlin – jabloň, hrušeň, jeřáb, třešeň, višeň, slivoň, meruňka, broskvoň, ořešák a líska  </a:t>
            </a:r>
            <a:endParaRPr lang="cs-CZ" dirty="0"/>
          </a:p>
        </p:txBody>
      </p:sp>
    </p:spTree>
  </p:cSld>
  <p:clrMapOvr>
    <a:masterClrMapping/>
  </p:clrMapOvr>
  <p:transition spd="med">
    <p:strips dir="l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/>
              <a:t>Ovocné rostliny    a jejich části</a:t>
            </a:r>
            <a:endParaRPr lang="cs-CZ" sz="8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med">
    <p:strips dir="l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/>
          <a:srcRect l="10926" t="49877" r="10926" b="10663"/>
          <a:stretch>
            <a:fillRect/>
          </a:stretch>
        </p:blipFill>
        <p:spPr>
          <a:xfrm rot="10800000"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3571868" y="6000768"/>
            <a:ext cx="1357322" cy="2857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000892" y="5357826"/>
            <a:ext cx="1714512" cy="5000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strips dir="l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/>
          <a:srcRect l="12404" t="5619" r="10694" b="52704"/>
          <a:stretch>
            <a:fillRect/>
          </a:stretch>
        </p:blipFill>
        <p:spPr>
          <a:xfrm rot="10800000">
            <a:off x="-1" y="-1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med">
    <p:strips dir="l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/>
          <a:srcRect l="10308" t="7074" r="5347" b="4642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>
    <p:strips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/>
          <a:srcRect l="11549" t="56707" r="5347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med">
    <p:strips dir="l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/>
          <a:srcRect t="55199" r="658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>
    <p:strips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/>
          <a:srcRect t="3295" r="5347" b="4754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>
    <p:strips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/>
          <a:srcRect l="9068" t="2723" r="9068" b="4912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>
    <p:strips dir="l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/>
          <a:srcRect l="9068" t="54377" r="9068"/>
          <a:stretch>
            <a:fillRect/>
          </a:stretch>
        </p:blipFill>
        <p:spPr>
          <a:xfrm rot="60000">
            <a:off x="-3988" y="0"/>
            <a:ext cx="9147987" cy="6858000"/>
          </a:xfrm>
          <a:prstGeom prst="rect">
            <a:avLst/>
          </a:prstGeom>
        </p:spPr>
      </p:pic>
    </p:spTree>
  </p:cSld>
  <p:clrMapOvr>
    <a:masterClrMapping/>
  </p:clrMapOvr>
  <p:transition spd="med">
    <p:strips dir="l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/>
          <a:srcRect l="11549" t="5982" r="6587" b="52540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med">
    <p:strips dir="l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/>
          <a:srcRect l="12789" t="51544" r="5177" b="767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>
    <p:strips dir="l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Pěstitelské práce v 7. ročníku, A. </a:t>
            </a:r>
            <a:r>
              <a:rPr lang="cs-CZ" sz="2000" dirty="0" err="1" smtClean="0"/>
              <a:t>Milec</a:t>
            </a:r>
            <a:r>
              <a:rPr lang="cs-CZ" sz="2000" dirty="0" smtClean="0"/>
              <a:t>, H. </a:t>
            </a:r>
            <a:r>
              <a:rPr lang="cs-CZ" sz="2000" dirty="0" err="1" smtClean="0"/>
              <a:t>Cimburková</a:t>
            </a:r>
            <a:r>
              <a:rPr lang="cs-CZ" sz="2000" dirty="0" smtClean="0"/>
              <a:t>, R. </a:t>
            </a:r>
            <a:r>
              <a:rPr lang="cs-CZ" sz="2000" dirty="0" err="1" smtClean="0"/>
              <a:t>Halasová</a:t>
            </a:r>
            <a:r>
              <a:rPr lang="cs-CZ" sz="2000" dirty="0" smtClean="0"/>
              <a:t>, J. Hůla, E. </a:t>
            </a:r>
            <a:r>
              <a:rPr lang="cs-CZ" sz="2000" dirty="0" err="1" smtClean="0"/>
              <a:t>Komanová</a:t>
            </a:r>
            <a:r>
              <a:rPr lang="cs-CZ" sz="2000" dirty="0" smtClean="0"/>
              <a:t>, D. </a:t>
            </a:r>
            <a:r>
              <a:rPr lang="cs-CZ" sz="2000" dirty="0" err="1" smtClean="0"/>
              <a:t>Deml</a:t>
            </a:r>
            <a:r>
              <a:rPr lang="cs-CZ" sz="2000" dirty="0" smtClean="0"/>
              <a:t>, nakladatelství </a:t>
            </a:r>
            <a:r>
              <a:rPr lang="cs-CZ" sz="2000" dirty="0" smtClean="0"/>
              <a:t>SPN</a:t>
            </a:r>
          </a:p>
          <a:p>
            <a:r>
              <a:rPr lang="cs-CZ" sz="2000" dirty="0" smtClean="0"/>
              <a:t>Naskenované obrázky str. 20 - 29</a:t>
            </a:r>
            <a:endParaRPr lang="cs-CZ" sz="2000" dirty="0"/>
          </a:p>
        </p:txBody>
      </p:sp>
    </p:spTree>
  </p:cSld>
  <p:clrMapOvr>
    <a:masterClrMapping/>
  </p:clrMapOvr>
  <p:transition spd="med">
    <p:strips dir="l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132</Words>
  <Application>Microsoft Office PowerPoint</Application>
  <PresentationFormat>Předvádění na obrazovce (4:3)</PresentationFormat>
  <Paragraphs>26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Snímek 1</vt:lpstr>
      <vt:lpstr>Anotace</vt:lpstr>
      <vt:lpstr>Ovocné rostliny    a jejich části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Zdroj</vt:lpstr>
    </vt:vector>
  </TitlesOfParts>
  <Company>Domov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Ovocné rostliny  a jejich části</dc:title>
  <dc:subject>Pěstitelství 7</dc:subject>
  <dc:creator>Přibíková</dc:creator>
  <cp:lastModifiedBy>Aleš</cp:lastModifiedBy>
  <cp:revision>4</cp:revision>
  <dcterms:created xsi:type="dcterms:W3CDTF">2011-04-29T17:17:55Z</dcterms:created>
  <dcterms:modified xsi:type="dcterms:W3CDTF">2013-02-01T12:23:44Z</dcterms:modified>
</cp:coreProperties>
</file>