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574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113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774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3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8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0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294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031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902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27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8A1BA-FDCC-46A6-B012-5D1ED8785E06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535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484313"/>
            <a:ext cx="761804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VY_32_INOVACE_01_OV9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Zákon o autorských právech</a:t>
            </a:r>
            <a:endParaRPr lang="cs-CZ" sz="18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Vysvětlení pojmů – </a:t>
            </a:r>
            <a:r>
              <a:rPr lang="cs-CZ" sz="1600" dirty="0" smtClean="0">
                <a:solidFill>
                  <a:schemeClr val="tx2"/>
                </a:solidFill>
              </a:rPr>
              <a:t>autorské právo, plagiátorství. Vysvětlení 	základních principů autorských práv.</a:t>
            </a:r>
            <a:endParaRPr lang="cs-CZ" sz="2000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383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556792"/>
            <a:ext cx="7772400" cy="2599929"/>
          </a:xfrm>
        </p:spPr>
        <p:txBody>
          <a:bodyPr/>
          <a:lstStyle/>
          <a:p>
            <a:pPr eaLnBrk="1" hangingPunct="1"/>
            <a:r>
              <a:rPr lang="cs-CZ" sz="6000" dirty="0" smtClean="0"/>
              <a:t>Autorská práva</a:t>
            </a:r>
            <a:endParaRPr lang="cs-CZ" sz="60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4653136"/>
            <a:ext cx="6400800" cy="636240"/>
          </a:xfrm>
        </p:spPr>
        <p:txBody>
          <a:bodyPr/>
          <a:lstStyle/>
          <a:p>
            <a:pPr eaLnBrk="1" hangingPunct="1"/>
            <a:r>
              <a:rPr lang="cs-CZ" dirty="0" smtClean="0"/>
              <a:t>Majetek</a:t>
            </a:r>
          </a:p>
        </p:txBody>
      </p:sp>
    </p:spTree>
    <p:extLst>
      <p:ext uri="{BB962C8B-B14F-4D97-AF65-F5344CB8AC3E}">
        <p14:creationId xmlns:p14="http://schemas.microsoft.com/office/powerpoint/2010/main" val="2475215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zákon zajišťuje autorská práva?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číslo 121/2000 Sb., o právu autorském, právech souvisejících s právem autorským a o změně některých zákonů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741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ochraně duševního (nehmotného) vlastnictví</a:t>
            </a:r>
          </a:p>
          <a:p>
            <a:pPr lvl="2"/>
            <a:r>
              <a:rPr lang="cs-CZ" dirty="0" smtClean="0"/>
              <a:t>Např. slova či hudba písně</a:t>
            </a:r>
            <a:r>
              <a:rPr lang="cs-CZ" smtClean="0"/>
              <a:t>, povídka,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516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Čeho se týká?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Práv autorů ke svém literárním a uměleckým dílům, vědeckým poznatkům, vynálezům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5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68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Autorská práva</vt:lpstr>
      <vt:lpstr>Který zákon zajišťuje autorská práva?</vt:lpstr>
      <vt:lpstr>K čemu slouží?</vt:lpstr>
      <vt:lpstr>Čeho se týká?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2</cp:revision>
  <dcterms:created xsi:type="dcterms:W3CDTF">2012-12-29T15:59:36Z</dcterms:created>
  <dcterms:modified xsi:type="dcterms:W3CDTF">2012-12-29T16:08:51Z</dcterms:modified>
</cp:coreProperties>
</file>