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4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21160-A931-4ACD-80CC-CC0C2A1F7815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B6F8675-D026-4646-A197-23BBE8E13144}">
      <dgm:prSet phldrT="[Text]" custT="1"/>
      <dgm:spPr>
        <a:solidFill>
          <a:srgbClr val="00B050"/>
        </a:solidFill>
      </dgm:spPr>
      <dgm:t>
        <a:bodyPr/>
        <a:lstStyle/>
        <a:p>
          <a:r>
            <a:rPr lang="cs-CZ" sz="3200" b="1" dirty="0" smtClean="0">
              <a:solidFill>
                <a:schemeClr val="tx1">
                  <a:lumMod val="95000"/>
                  <a:lumOff val="5000"/>
                </a:schemeClr>
              </a:solidFill>
            </a:rPr>
            <a:t>léky na předpis</a:t>
          </a:r>
          <a:endParaRPr lang="cs-CZ" sz="3200" b="1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D1AE4F18-C7E5-4710-B45E-51B13FB71CD2}" type="parTrans" cxnId="{79B17C3D-0322-44F7-9E98-5F1ACB5F39CD}">
      <dgm:prSet/>
      <dgm:spPr/>
      <dgm:t>
        <a:bodyPr/>
        <a:lstStyle/>
        <a:p>
          <a:endParaRPr lang="cs-CZ"/>
        </a:p>
      </dgm:t>
    </dgm:pt>
    <dgm:pt modelId="{59FD874C-1A90-4391-B71D-608FCE5B9CB9}" type="sibTrans" cxnId="{79B17C3D-0322-44F7-9E98-5F1ACB5F39CD}">
      <dgm:prSet/>
      <dgm:spPr/>
      <dgm:t>
        <a:bodyPr/>
        <a:lstStyle/>
        <a:p>
          <a:endParaRPr lang="cs-CZ"/>
        </a:p>
      </dgm:t>
    </dgm:pt>
    <dgm:pt modelId="{FA1A5454-6991-4479-A932-8A13A35E36D5}">
      <dgm:prSet phldrT="[Text]"/>
      <dgm:spPr>
        <a:solidFill>
          <a:srgbClr val="92D050">
            <a:alpha val="90000"/>
          </a:srgbClr>
        </a:solidFill>
      </dgm:spPr>
      <dgm:t>
        <a:bodyPr/>
        <a:lstStyle/>
        <a:p>
          <a:endParaRPr lang="cs-CZ" dirty="0"/>
        </a:p>
      </dgm:t>
    </dgm:pt>
    <dgm:pt modelId="{20B94358-0DDC-413A-9D04-CF95F468154D}" type="parTrans" cxnId="{2C3D16B3-604C-480B-ABB7-A4705B1B456E}">
      <dgm:prSet/>
      <dgm:spPr/>
      <dgm:t>
        <a:bodyPr/>
        <a:lstStyle/>
        <a:p>
          <a:endParaRPr lang="cs-CZ"/>
        </a:p>
      </dgm:t>
    </dgm:pt>
    <dgm:pt modelId="{7FEAEDF2-528A-4607-ACA1-F4CE9EDC8D15}" type="sibTrans" cxnId="{2C3D16B3-604C-480B-ABB7-A4705B1B456E}">
      <dgm:prSet/>
      <dgm:spPr/>
      <dgm:t>
        <a:bodyPr/>
        <a:lstStyle/>
        <a:p>
          <a:endParaRPr lang="cs-CZ"/>
        </a:p>
      </dgm:t>
    </dgm:pt>
    <dgm:pt modelId="{E6F6F835-05CD-4002-917D-E42B056D1881}">
      <dgm:prSet phldrT="[Text]" custT="1"/>
      <dgm:spPr>
        <a:solidFill>
          <a:srgbClr val="00B050"/>
        </a:solidFill>
      </dgm:spPr>
      <dgm:t>
        <a:bodyPr/>
        <a:lstStyle/>
        <a:p>
          <a:r>
            <a:rPr lang="cs-CZ" sz="3200" b="1" dirty="0" smtClean="0">
              <a:solidFill>
                <a:schemeClr val="tx1">
                  <a:lumMod val="95000"/>
                  <a:lumOff val="5000"/>
                </a:schemeClr>
              </a:solidFill>
            </a:rPr>
            <a:t>volný prodej</a:t>
          </a:r>
          <a:endParaRPr lang="cs-CZ" sz="3200" b="1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E0A53E8F-9780-4ECF-A51F-C43666571172}" type="parTrans" cxnId="{408B2465-E250-4CB2-B95B-3D7B58715FE4}">
      <dgm:prSet/>
      <dgm:spPr/>
      <dgm:t>
        <a:bodyPr/>
        <a:lstStyle/>
        <a:p>
          <a:endParaRPr lang="cs-CZ"/>
        </a:p>
      </dgm:t>
    </dgm:pt>
    <dgm:pt modelId="{AB93F7D5-DBE4-477F-9F85-6E3A46522BBF}" type="sibTrans" cxnId="{408B2465-E250-4CB2-B95B-3D7B58715FE4}">
      <dgm:prSet/>
      <dgm:spPr/>
      <dgm:t>
        <a:bodyPr/>
        <a:lstStyle/>
        <a:p>
          <a:endParaRPr lang="cs-CZ"/>
        </a:p>
      </dgm:t>
    </dgm:pt>
    <dgm:pt modelId="{D05CFD33-FA05-485C-B15F-6F5DD0CB0BBD}">
      <dgm:prSet phldrT="[Text]"/>
      <dgm:spPr>
        <a:solidFill>
          <a:srgbClr val="92D050">
            <a:alpha val="90000"/>
          </a:srgbClr>
        </a:solidFill>
      </dgm:spPr>
      <dgm:t>
        <a:bodyPr/>
        <a:lstStyle/>
        <a:p>
          <a:endParaRPr lang="cs-CZ" dirty="0"/>
        </a:p>
      </dgm:t>
    </dgm:pt>
    <dgm:pt modelId="{12E60678-3029-41F6-BCDC-13B704DAA8DB}" type="parTrans" cxnId="{FACE9CDF-DA46-4FAB-A14E-A46ABC8D76E9}">
      <dgm:prSet/>
      <dgm:spPr/>
      <dgm:t>
        <a:bodyPr/>
        <a:lstStyle/>
        <a:p>
          <a:endParaRPr lang="cs-CZ"/>
        </a:p>
      </dgm:t>
    </dgm:pt>
    <dgm:pt modelId="{CD979891-5181-439C-8123-4AB05F14D079}" type="sibTrans" cxnId="{FACE9CDF-DA46-4FAB-A14E-A46ABC8D76E9}">
      <dgm:prSet/>
      <dgm:spPr/>
      <dgm:t>
        <a:bodyPr/>
        <a:lstStyle/>
        <a:p>
          <a:endParaRPr lang="cs-CZ"/>
        </a:p>
      </dgm:t>
    </dgm:pt>
    <dgm:pt modelId="{DA14C200-251B-4188-8FF6-8CA7F7B9C842}" type="pres">
      <dgm:prSet presAssocID="{DAA21160-A931-4ACD-80CC-CC0C2A1F7815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CCECA6A-49A9-47AC-8C3A-0DA81FFF3F43}" type="pres">
      <dgm:prSet presAssocID="{8B6F8675-D026-4646-A197-23BBE8E13144}" presName="linNode" presStyleCnt="0"/>
      <dgm:spPr/>
    </dgm:pt>
    <dgm:pt modelId="{376C50F8-B386-40D6-9D16-0D7957BDB255}" type="pres">
      <dgm:prSet presAssocID="{8B6F8675-D026-4646-A197-23BBE8E13144}" presName="parentShp" presStyleLbl="node1" presStyleIdx="0" presStyleCnt="2" custLinFactNeighborX="1088" custLinFactNeighborY="-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8105CE-44A5-4382-87D7-040C475E5B37}" type="pres">
      <dgm:prSet presAssocID="{8B6F8675-D026-4646-A197-23BBE8E13144}" presName="childShp" presStyleLbl="bgAccFollowNode1" presStyleIdx="0" presStyleCnt="2" custLinFactNeighborX="5947" custLinFactNeighborY="-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3511A4-4062-4BDC-BE8B-CD61F7976A5F}" type="pres">
      <dgm:prSet presAssocID="{59FD874C-1A90-4391-B71D-608FCE5B9CB9}" presName="spacing" presStyleCnt="0"/>
      <dgm:spPr/>
    </dgm:pt>
    <dgm:pt modelId="{857B2856-B1C3-4918-B98E-BEE0F6BE3EE3}" type="pres">
      <dgm:prSet presAssocID="{E6F6F835-05CD-4002-917D-E42B056D1881}" presName="linNode" presStyleCnt="0"/>
      <dgm:spPr/>
    </dgm:pt>
    <dgm:pt modelId="{46B02135-653C-4695-AD83-6F26AC11FCF9}" type="pres">
      <dgm:prSet presAssocID="{E6F6F835-05CD-4002-917D-E42B056D1881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8F3E67-13BD-4648-A673-3F2E7B90D59E}" type="pres">
      <dgm:prSet presAssocID="{E6F6F835-05CD-4002-917D-E42B056D1881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1079F5-6DD4-48DE-933D-CF4221F304BF}" type="presOf" srcId="{D05CFD33-FA05-485C-B15F-6F5DD0CB0BBD}" destId="{678F3E67-13BD-4648-A673-3F2E7B90D59E}" srcOrd="0" destOrd="0" presId="urn:microsoft.com/office/officeart/2005/8/layout/vList6"/>
    <dgm:cxn modelId="{79B17C3D-0322-44F7-9E98-5F1ACB5F39CD}" srcId="{DAA21160-A931-4ACD-80CC-CC0C2A1F7815}" destId="{8B6F8675-D026-4646-A197-23BBE8E13144}" srcOrd="0" destOrd="0" parTransId="{D1AE4F18-C7E5-4710-B45E-51B13FB71CD2}" sibTransId="{59FD874C-1A90-4391-B71D-608FCE5B9CB9}"/>
    <dgm:cxn modelId="{FACE9CDF-DA46-4FAB-A14E-A46ABC8D76E9}" srcId="{E6F6F835-05CD-4002-917D-E42B056D1881}" destId="{D05CFD33-FA05-485C-B15F-6F5DD0CB0BBD}" srcOrd="0" destOrd="0" parTransId="{12E60678-3029-41F6-BCDC-13B704DAA8DB}" sibTransId="{CD979891-5181-439C-8123-4AB05F14D079}"/>
    <dgm:cxn modelId="{2C3D16B3-604C-480B-ABB7-A4705B1B456E}" srcId="{8B6F8675-D026-4646-A197-23BBE8E13144}" destId="{FA1A5454-6991-4479-A932-8A13A35E36D5}" srcOrd="0" destOrd="0" parTransId="{20B94358-0DDC-413A-9D04-CF95F468154D}" sibTransId="{7FEAEDF2-528A-4607-ACA1-F4CE9EDC8D15}"/>
    <dgm:cxn modelId="{46FBA9D1-DC41-4001-9242-39DD1746678A}" type="presOf" srcId="{E6F6F835-05CD-4002-917D-E42B056D1881}" destId="{46B02135-653C-4695-AD83-6F26AC11FCF9}" srcOrd="0" destOrd="0" presId="urn:microsoft.com/office/officeart/2005/8/layout/vList6"/>
    <dgm:cxn modelId="{408B2465-E250-4CB2-B95B-3D7B58715FE4}" srcId="{DAA21160-A931-4ACD-80CC-CC0C2A1F7815}" destId="{E6F6F835-05CD-4002-917D-E42B056D1881}" srcOrd="1" destOrd="0" parTransId="{E0A53E8F-9780-4ECF-A51F-C43666571172}" sibTransId="{AB93F7D5-DBE4-477F-9F85-6E3A46522BBF}"/>
    <dgm:cxn modelId="{A286C637-4C8A-4EF1-8083-761A73F40BB7}" type="presOf" srcId="{FA1A5454-6991-4479-A932-8A13A35E36D5}" destId="{F68105CE-44A5-4382-87D7-040C475E5B37}" srcOrd="0" destOrd="0" presId="urn:microsoft.com/office/officeart/2005/8/layout/vList6"/>
    <dgm:cxn modelId="{F53DFE63-29A1-462C-B3E8-0DBDBB358A92}" type="presOf" srcId="{DAA21160-A931-4ACD-80CC-CC0C2A1F7815}" destId="{DA14C200-251B-4188-8FF6-8CA7F7B9C842}" srcOrd="0" destOrd="0" presId="urn:microsoft.com/office/officeart/2005/8/layout/vList6"/>
    <dgm:cxn modelId="{98596FBD-4DB4-44BD-B61D-BB02DE804217}" type="presOf" srcId="{8B6F8675-D026-4646-A197-23BBE8E13144}" destId="{376C50F8-B386-40D6-9D16-0D7957BDB255}" srcOrd="0" destOrd="0" presId="urn:microsoft.com/office/officeart/2005/8/layout/vList6"/>
    <dgm:cxn modelId="{9BAC7274-59C4-47FD-8355-0C4653AF03EF}" type="presParOf" srcId="{DA14C200-251B-4188-8FF6-8CA7F7B9C842}" destId="{6CCECA6A-49A9-47AC-8C3A-0DA81FFF3F43}" srcOrd="0" destOrd="0" presId="urn:microsoft.com/office/officeart/2005/8/layout/vList6"/>
    <dgm:cxn modelId="{DB24FC3A-E248-4230-A61B-575A86E9A193}" type="presParOf" srcId="{6CCECA6A-49A9-47AC-8C3A-0DA81FFF3F43}" destId="{376C50F8-B386-40D6-9D16-0D7957BDB255}" srcOrd="0" destOrd="0" presId="urn:microsoft.com/office/officeart/2005/8/layout/vList6"/>
    <dgm:cxn modelId="{8FC05EB9-FDD7-4A69-9B3E-6B9C8D94E2B5}" type="presParOf" srcId="{6CCECA6A-49A9-47AC-8C3A-0DA81FFF3F43}" destId="{F68105CE-44A5-4382-87D7-040C475E5B37}" srcOrd="1" destOrd="0" presId="urn:microsoft.com/office/officeart/2005/8/layout/vList6"/>
    <dgm:cxn modelId="{65DA9E6F-600B-4C4A-B8E9-8B84C9C023CB}" type="presParOf" srcId="{DA14C200-251B-4188-8FF6-8CA7F7B9C842}" destId="{173511A4-4062-4BDC-BE8B-CD61F7976A5F}" srcOrd="1" destOrd="0" presId="urn:microsoft.com/office/officeart/2005/8/layout/vList6"/>
    <dgm:cxn modelId="{E3125F7B-82B5-455E-AC55-A46A100579D0}" type="presParOf" srcId="{DA14C200-251B-4188-8FF6-8CA7F7B9C842}" destId="{857B2856-B1C3-4918-B98E-BEE0F6BE3EE3}" srcOrd="2" destOrd="0" presId="urn:microsoft.com/office/officeart/2005/8/layout/vList6"/>
    <dgm:cxn modelId="{1E2C6FB5-2CA0-4BD0-BAA6-8AE8E99C5495}" type="presParOf" srcId="{857B2856-B1C3-4918-B98E-BEE0F6BE3EE3}" destId="{46B02135-653C-4695-AD83-6F26AC11FCF9}" srcOrd="0" destOrd="0" presId="urn:microsoft.com/office/officeart/2005/8/layout/vList6"/>
    <dgm:cxn modelId="{CF59687C-492E-40D7-A44E-785FB773599A}" type="presParOf" srcId="{857B2856-B1C3-4918-B98E-BEE0F6BE3EE3}" destId="{678F3E67-13BD-4648-A673-3F2E7B90D59E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A21160-A931-4ACD-80CC-CC0C2A1F7815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B6F8675-D026-4646-A197-23BBE8E13144}">
      <dgm:prSet phldrT="[Text]" custT="1"/>
      <dgm:spPr>
        <a:solidFill>
          <a:srgbClr val="00B050"/>
        </a:solidFill>
      </dgm:spPr>
      <dgm:t>
        <a:bodyPr/>
        <a:lstStyle/>
        <a:p>
          <a:r>
            <a:rPr lang="cs-CZ" sz="3200" b="1" dirty="0" smtClean="0">
              <a:solidFill>
                <a:schemeClr val="tx1">
                  <a:lumMod val="95000"/>
                  <a:lumOff val="5000"/>
                </a:schemeClr>
              </a:solidFill>
            </a:rPr>
            <a:t>léky na ________</a:t>
          </a:r>
          <a:endParaRPr lang="cs-CZ" sz="3200" b="1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D1AE4F18-C7E5-4710-B45E-51B13FB71CD2}" type="parTrans" cxnId="{79B17C3D-0322-44F7-9E98-5F1ACB5F39CD}">
      <dgm:prSet/>
      <dgm:spPr/>
      <dgm:t>
        <a:bodyPr/>
        <a:lstStyle/>
        <a:p>
          <a:endParaRPr lang="cs-CZ"/>
        </a:p>
      </dgm:t>
    </dgm:pt>
    <dgm:pt modelId="{59FD874C-1A90-4391-B71D-608FCE5B9CB9}" type="sibTrans" cxnId="{79B17C3D-0322-44F7-9E98-5F1ACB5F39CD}">
      <dgm:prSet/>
      <dgm:spPr/>
      <dgm:t>
        <a:bodyPr/>
        <a:lstStyle/>
        <a:p>
          <a:endParaRPr lang="cs-CZ"/>
        </a:p>
      </dgm:t>
    </dgm:pt>
    <dgm:pt modelId="{FA1A5454-6991-4479-A932-8A13A35E36D5}">
      <dgm:prSet phldrT="[Text]"/>
      <dgm:spPr>
        <a:solidFill>
          <a:srgbClr val="92D050">
            <a:alpha val="90000"/>
          </a:srgbClr>
        </a:solidFill>
      </dgm:spPr>
      <dgm:t>
        <a:bodyPr/>
        <a:lstStyle/>
        <a:p>
          <a:endParaRPr lang="cs-CZ" dirty="0"/>
        </a:p>
      </dgm:t>
    </dgm:pt>
    <dgm:pt modelId="{20B94358-0DDC-413A-9D04-CF95F468154D}" type="parTrans" cxnId="{2C3D16B3-604C-480B-ABB7-A4705B1B456E}">
      <dgm:prSet/>
      <dgm:spPr/>
      <dgm:t>
        <a:bodyPr/>
        <a:lstStyle/>
        <a:p>
          <a:endParaRPr lang="cs-CZ"/>
        </a:p>
      </dgm:t>
    </dgm:pt>
    <dgm:pt modelId="{7FEAEDF2-528A-4607-ACA1-F4CE9EDC8D15}" type="sibTrans" cxnId="{2C3D16B3-604C-480B-ABB7-A4705B1B456E}">
      <dgm:prSet/>
      <dgm:spPr/>
      <dgm:t>
        <a:bodyPr/>
        <a:lstStyle/>
        <a:p>
          <a:endParaRPr lang="cs-CZ"/>
        </a:p>
      </dgm:t>
    </dgm:pt>
    <dgm:pt modelId="{E6F6F835-05CD-4002-917D-E42B056D1881}">
      <dgm:prSet phldrT="[Text]" custT="1"/>
      <dgm:spPr>
        <a:solidFill>
          <a:srgbClr val="00B050"/>
        </a:solidFill>
      </dgm:spPr>
      <dgm:t>
        <a:bodyPr/>
        <a:lstStyle/>
        <a:p>
          <a:r>
            <a:rPr lang="cs-CZ" sz="3200" b="1" dirty="0" smtClean="0">
              <a:solidFill>
                <a:schemeClr val="tx1">
                  <a:lumMod val="95000"/>
                  <a:lumOff val="5000"/>
                </a:schemeClr>
              </a:solidFill>
            </a:rPr>
            <a:t>volný ________</a:t>
          </a:r>
          <a:endParaRPr lang="cs-CZ" sz="3200" b="1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E0A53E8F-9780-4ECF-A51F-C43666571172}" type="parTrans" cxnId="{408B2465-E250-4CB2-B95B-3D7B58715FE4}">
      <dgm:prSet/>
      <dgm:spPr/>
      <dgm:t>
        <a:bodyPr/>
        <a:lstStyle/>
        <a:p>
          <a:endParaRPr lang="cs-CZ"/>
        </a:p>
      </dgm:t>
    </dgm:pt>
    <dgm:pt modelId="{AB93F7D5-DBE4-477F-9F85-6E3A46522BBF}" type="sibTrans" cxnId="{408B2465-E250-4CB2-B95B-3D7B58715FE4}">
      <dgm:prSet/>
      <dgm:spPr/>
      <dgm:t>
        <a:bodyPr/>
        <a:lstStyle/>
        <a:p>
          <a:endParaRPr lang="cs-CZ"/>
        </a:p>
      </dgm:t>
    </dgm:pt>
    <dgm:pt modelId="{D05CFD33-FA05-485C-B15F-6F5DD0CB0BBD}">
      <dgm:prSet phldrT="[Text]"/>
      <dgm:spPr>
        <a:solidFill>
          <a:srgbClr val="92D050">
            <a:alpha val="90000"/>
          </a:srgbClr>
        </a:solidFill>
      </dgm:spPr>
      <dgm:t>
        <a:bodyPr/>
        <a:lstStyle/>
        <a:p>
          <a:endParaRPr lang="cs-CZ" dirty="0"/>
        </a:p>
      </dgm:t>
    </dgm:pt>
    <dgm:pt modelId="{12E60678-3029-41F6-BCDC-13B704DAA8DB}" type="parTrans" cxnId="{FACE9CDF-DA46-4FAB-A14E-A46ABC8D76E9}">
      <dgm:prSet/>
      <dgm:spPr/>
      <dgm:t>
        <a:bodyPr/>
        <a:lstStyle/>
        <a:p>
          <a:endParaRPr lang="cs-CZ"/>
        </a:p>
      </dgm:t>
    </dgm:pt>
    <dgm:pt modelId="{CD979891-5181-439C-8123-4AB05F14D079}" type="sibTrans" cxnId="{FACE9CDF-DA46-4FAB-A14E-A46ABC8D76E9}">
      <dgm:prSet/>
      <dgm:spPr/>
      <dgm:t>
        <a:bodyPr/>
        <a:lstStyle/>
        <a:p>
          <a:endParaRPr lang="cs-CZ"/>
        </a:p>
      </dgm:t>
    </dgm:pt>
    <dgm:pt modelId="{DA14C200-251B-4188-8FF6-8CA7F7B9C842}" type="pres">
      <dgm:prSet presAssocID="{DAA21160-A931-4ACD-80CC-CC0C2A1F7815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CCECA6A-49A9-47AC-8C3A-0DA81FFF3F43}" type="pres">
      <dgm:prSet presAssocID="{8B6F8675-D026-4646-A197-23BBE8E13144}" presName="linNode" presStyleCnt="0"/>
      <dgm:spPr/>
    </dgm:pt>
    <dgm:pt modelId="{376C50F8-B386-40D6-9D16-0D7957BDB255}" type="pres">
      <dgm:prSet presAssocID="{8B6F8675-D026-4646-A197-23BBE8E13144}" presName="parentShp" presStyleLbl="node1" presStyleIdx="0" presStyleCnt="2" custLinFactNeighborX="0" custLinFactNeighborY="-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8105CE-44A5-4382-87D7-040C475E5B37}" type="pres">
      <dgm:prSet presAssocID="{8B6F8675-D026-4646-A197-23BBE8E13144}" presName="childShp" presStyleLbl="bgAccFollowNode1" presStyleIdx="0" presStyleCnt="2" custLinFactNeighborX="5947" custLinFactNeighborY="-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3511A4-4062-4BDC-BE8B-CD61F7976A5F}" type="pres">
      <dgm:prSet presAssocID="{59FD874C-1A90-4391-B71D-608FCE5B9CB9}" presName="spacing" presStyleCnt="0"/>
      <dgm:spPr/>
    </dgm:pt>
    <dgm:pt modelId="{857B2856-B1C3-4918-B98E-BEE0F6BE3EE3}" type="pres">
      <dgm:prSet presAssocID="{E6F6F835-05CD-4002-917D-E42B056D1881}" presName="linNode" presStyleCnt="0"/>
      <dgm:spPr/>
    </dgm:pt>
    <dgm:pt modelId="{46B02135-653C-4695-AD83-6F26AC11FCF9}" type="pres">
      <dgm:prSet presAssocID="{E6F6F835-05CD-4002-917D-E42B056D1881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8F3E67-13BD-4648-A673-3F2E7B90D59E}" type="pres">
      <dgm:prSet presAssocID="{E6F6F835-05CD-4002-917D-E42B056D1881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B17C3D-0322-44F7-9E98-5F1ACB5F39CD}" srcId="{DAA21160-A931-4ACD-80CC-CC0C2A1F7815}" destId="{8B6F8675-D026-4646-A197-23BBE8E13144}" srcOrd="0" destOrd="0" parTransId="{D1AE4F18-C7E5-4710-B45E-51B13FB71CD2}" sibTransId="{59FD874C-1A90-4391-B71D-608FCE5B9CB9}"/>
    <dgm:cxn modelId="{68AF9DE8-FD4C-4E31-8FF5-BBD790594689}" type="presOf" srcId="{E6F6F835-05CD-4002-917D-E42B056D1881}" destId="{46B02135-653C-4695-AD83-6F26AC11FCF9}" srcOrd="0" destOrd="0" presId="urn:microsoft.com/office/officeart/2005/8/layout/vList6"/>
    <dgm:cxn modelId="{FACE9CDF-DA46-4FAB-A14E-A46ABC8D76E9}" srcId="{E6F6F835-05CD-4002-917D-E42B056D1881}" destId="{D05CFD33-FA05-485C-B15F-6F5DD0CB0BBD}" srcOrd="0" destOrd="0" parTransId="{12E60678-3029-41F6-BCDC-13B704DAA8DB}" sibTransId="{CD979891-5181-439C-8123-4AB05F14D079}"/>
    <dgm:cxn modelId="{90EEE9F4-8865-4E92-9950-B17B70276952}" type="presOf" srcId="{8B6F8675-D026-4646-A197-23BBE8E13144}" destId="{376C50F8-B386-40D6-9D16-0D7957BDB255}" srcOrd="0" destOrd="0" presId="urn:microsoft.com/office/officeart/2005/8/layout/vList6"/>
    <dgm:cxn modelId="{2C3D16B3-604C-480B-ABB7-A4705B1B456E}" srcId="{8B6F8675-D026-4646-A197-23BBE8E13144}" destId="{FA1A5454-6991-4479-A932-8A13A35E36D5}" srcOrd="0" destOrd="0" parTransId="{20B94358-0DDC-413A-9D04-CF95F468154D}" sibTransId="{7FEAEDF2-528A-4607-ACA1-F4CE9EDC8D15}"/>
    <dgm:cxn modelId="{5B085A3E-4A46-4047-9CF8-23116943A033}" type="presOf" srcId="{D05CFD33-FA05-485C-B15F-6F5DD0CB0BBD}" destId="{678F3E67-13BD-4648-A673-3F2E7B90D59E}" srcOrd="0" destOrd="0" presId="urn:microsoft.com/office/officeart/2005/8/layout/vList6"/>
    <dgm:cxn modelId="{408B2465-E250-4CB2-B95B-3D7B58715FE4}" srcId="{DAA21160-A931-4ACD-80CC-CC0C2A1F7815}" destId="{E6F6F835-05CD-4002-917D-E42B056D1881}" srcOrd="1" destOrd="0" parTransId="{E0A53E8F-9780-4ECF-A51F-C43666571172}" sibTransId="{AB93F7D5-DBE4-477F-9F85-6E3A46522BBF}"/>
    <dgm:cxn modelId="{066128F0-BA12-4A9D-BAD3-48747D61A6E2}" type="presOf" srcId="{FA1A5454-6991-4479-A932-8A13A35E36D5}" destId="{F68105CE-44A5-4382-87D7-040C475E5B37}" srcOrd="0" destOrd="0" presId="urn:microsoft.com/office/officeart/2005/8/layout/vList6"/>
    <dgm:cxn modelId="{FB6A61A3-B097-42A7-8077-54C2025B56EE}" type="presOf" srcId="{DAA21160-A931-4ACD-80CC-CC0C2A1F7815}" destId="{DA14C200-251B-4188-8FF6-8CA7F7B9C842}" srcOrd="0" destOrd="0" presId="urn:microsoft.com/office/officeart/2005/8/layout/vList6"/>
    <dgm:cxn modelId="{C3017074-78ED-4D25-94E4-0C52FFFF2756}" type="presParOf" srcId="{DA14C200-251B-4188-8FF6-8CA7F7B9C842}" destId="{6CCECA6A-49A9-47AC-8C3A-0DA81FFF3F43}" srcOrd="0" destOrd="0" presId="urn:microsoft.com/office/officeart/2005/8/layout/vList6"/>
    <dgm:cxn modelId="{411F2FE0-54C8-46B0-A78A-33A649753E67}" type="presParOf" srcId="{6CCECA6A-49A9-47AC-8C3A-0DA81FFF3F43}" destId="{376C50F8-B386-40D6-9D16-0D7957BDB255}" srcOrd="0" destOrd="0" presId="urn:microsoft.com/office/officeart/2005/8/layout/vList6"/>
    <dgm:cxn modelId="{E557961F-32CB-4EB5-A679-0203EA37E858}" type="presParOf" srcId="{6CCECA6A-49A9-47AC-8C3A-0DA81FFF3F43}" destId="{F68105CE-44A5-4382-87D7-040C475E5B37}" srcOrd="1" destOrd="0" presId="urn:microsoft.com/office/officeart/2005/8/layout/vList6"/>
    <dgm:cxn modelId="{A4CAC204-D8CE-47C2-A8DC-270D54F78534}" type="presParOf" srcId="{DA14C200-251B-4188-8FF6-8CA7F7B9C842}" destId="{173511A4-4062-4BDC-BE8B-CD61F7976A5F}" srcOrd="1" destOrd="0" presId="urn:microsoft.com/office/officeart/2005/8/layout/vList6"/>
    <dgm:cxn modelId="{447A7D43-C586-471B-90CA-0204F7634770}" type="presParOf" srcId="{DA14C200-251B-4188-8FF6-8CA7F7B9C842}" destId="{857B2856-B1C3-4918-B98E-BEE0F6BE3EE3}" srcOrd="2" destOrd="0" presId="urn:microsoft.com/office/officeart/2005/8/layout/vList6"/>
    <dgm:cxn modelId="{35953AF8-FDC2-4185-9647-5F657484DD8A}" type="presParOf" srcId="{857B2856-B1C3-4918-B98E-BEE0F6BE3EE3}" destId="{46B02135-653C-4695-AD83-6F26AC11FCF9}" srcOrd="0" destOrd="0" presId="urn:microsoft.com/office/officeart/2005/8/layout/vList6"/>
    <dgm:cxn modelId="{D42E3049-4F3D-4225-9610-F131AB5F669D}" type="presParOf" srcId="{857B2856-B1C3-4918-B98E-BEE0F6BE3EE3}" destId="{678F3E67-13BD-4648-A673-3F2E7B90D59E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995E7-647B-4A6A-B6CD-213FE2BB059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146B3-D737-41C0-A8F9-3E0AF7777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995E7-647B-4A6A-B6CD-213FE2BB059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146B3-D737-41C0-A8F9-3E0AF7777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995E7-647B-4A6A-B6CD-213FE2BB059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146B3-D737-41C0-A8F9-3E0AF7777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995E7-647B-4A6A-B6CD-213FE2BB059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146B3-D737-41C0-A8F9-3E0AF7777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995E7-647B-4A6A-B6CD-213FE2BB059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146B3-D737-41C0-A8F9-3E0AF7777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995E7-647B-4A6A-B6CD-213FE2BB059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146B3-D737-41C0-A8F9-3E0AF7777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995E7-647B-4A6A-B6CD-213FE2BB059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146B3-D737-41C0-A8F9-3E0AF7777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995E7-647B-4A6A-B6CD-213FE2BB059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146B3-D737-41C0-A8F9-3E0AF7777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995E7-647B-4A6A-B6CD-213FE2BB059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146B3-D737-41C0-A8F9-3E0AF7777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995E7-647B-4A6A-B6CD-213FE2BB059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146B3-D737-41C0-A8F9-3E0AF7777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995E7-647B-4A6A-B6CD-213FE2BB059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5146B3-D737-41C0-A8F9-3E0AF7777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995E7-647B-4A6A-B6CD-213FE2BB059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5146B3-D737-41C0-A8F9-3E0AF7777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 lékaře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VY_32_INOVACE_1B_11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 smtClean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85192535"/>
              </p:ext>
            </p:extLst>
          </p:nvPr>
        </p:nvGraphicFramePr>
        <p:xfrm>
          <a:off x="539552" y="1052736"/>
          <a:ext cx="8280920" cy="5593276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53639"/>
                <a:gridCol w="6027281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prohlížejí obrázek lékařky (obrázek se objeví po kliknutí myší na obrázek slunce). Na jeho základě uvádějí své znalosti o lékařské péči, získávají základní informace o lékařích, na základně přehledu studují, jak se obvykle postupuje při prohlídce u dětského lékaře. Zjišťují, jak se rozdělují léky (po kliknutí myší na červenou elipsu, přiletí přehledný diagram s dělením léků), žáci tipují, jaká je zkratka lékařského titulu (elipsa se správnou odpovědí se po kliknutí myší zvětší, ostatní elipsy zmizí). Žáci odpovídají na otázky, vybírají z několika možnosti (špatné odpovědi škrtají skrytým perem).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Naděžda Korcová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Občanská výchova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Přílohy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Pracovní list v MS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ICT, 11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ln/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lékaře</a:t>
            </a:r>
            <a:b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Lékař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b="1" dirty="0" smtClean="0">
              <a:solidFill>
                <a:srgbClr val="7030A0"/>
              </a:solidFill>
            </a:endParaRPr>
          </a:p>
          <a:p>
            <a:endParaRPr lang="cs-CZ" sz="4000" dirty="0" smtClean="0"/>
          </a:p>
        </p:txBody>
      </p:sp>
      <p:pic>
        <p:nvPicPr>
          <p:cNvPr id="1029" name="Picture 5" descr="C:\Temp\Dočasné soubory Internetu\Content.IE5\DHQMYV7H\MP90040897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00808"/>
            <a:ext cx="4725144" cy="4725144"/>
          </a:xfrm>
          <a:prstGeom prst="rect">
            <a:avLst/>
          </a:prstGeom>
          <a:noFill/>
        </p:spPr>
      </p:pic>
      <p:sp>
        <p:nvSpPr>
          <p:cNvPr id="6" name="Slunce 5"/>
          <p:cNvSpPr/>
          <p:nvPr/>
        </p:nvSpPr>
        <p:spPr>
          <a:xfrm>
            <a:off x="6156176" y="1772816"/>
            <a:ext cx="1944216" cy="1728192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Klikni na mě!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Návštěva lékaře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K lékaři chodíme, když nás něco bolí nebo když proděláme nějaký úraz.</a:t>
            </a:r>
          </a:p>
          <a:p>
            <a:r>
              <a:rPr lang="cs-CZ" sz="4000" dirty="0" smtClean="0"/>
              <a:t>K lékaři také chodíme na </a:t>
            </a:r>
            <a:r>
              <a:rPr lang="cs-CZ" sz="4000" b="1" dirty="0" smtClean="0"/>
              <a:t>preventivní prohlídky</a:t>
            </a:r>
            <a:r>
              <a:rPr lang="cs-CZ" sz="4000" dirty="0" smtClean="0"/>
              <a:t>.</a:t>
            </a:r>
          </a:p>
          <a:p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Děti navštěvují dětského lékaře. </a:t>
            </a:r>
          </a:p>
          <a:p>
            <a:endParaRPr lang="cs-CZ" sz="4000" dirty="0" smtClean="0"/>
          </a:p>
        </p:txBody>
      </p:sp>
      <p:pic>
        <p:nvPicPr>
          <p:cNvPr id="2050" name="Picture 2" descr="C:\Temp\Dočasné soubory Internetu\Content.IE5\DHQMYV7H\MC9002320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099284"/>
            <a:ext cx="2520280" cy="27587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U lékaře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Při návštěvě lékaře obvykle nejprve čekáme v </a:t>
            </a:r>
            <a:r>
              <a:rPr lang="cs-CZ" sz="4000" b="1" dirty="0" smtClean="0"/>
              <a:t>čekárně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Čekáme než náš </a:t>
            </a:r>
            <a:r>
              <a:rPr lang="cs-CZ" sz="4000" b="1" dirty="0" smtClean="0"/>
              <a:t>zdravotní sestra </a:t>
            </a:r>
            <a:r>
              <a:rPr lang="cs-CZ" sz="4000" dirty="0" smtClean="0"/>
              <a:t>vyzve, abychom šli do ordinace.</a:t>
            </a:r>
          </a:p>
          <a:p>
            <a:r>
              <a:rPr lang="cs-CZ" sz="4000" dirty="0" smtClean="0"/>
              <a:t>Poté nás pan doktor / paní doktorka vyšetří.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b="1" dirty="0" smtClean="0">
              <a:solidFill>
                <a:srgbClr val="7030A0"/>
              </a:solidFill>
            </a:endParaRPr>
          </a:p>
          <a:p>
            <a:endParaRPr lang="cs-CZ" sz="4000" dirty="0" smtClean="0"/>
          </a:p>
        </p:txBody>
      </p:sp>
      <p:pic>
        <p:nvPicPr>
          <p:cNvPr id="3074" name="Picture 2" descr="C:\Temp\Dočasné soubory Internetu\Content.IE5\JU2LUQQP\MC9004041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4869160"/>
            <a:ext cx="2304256" cy="17012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U lékaře a v lékárně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V případě potřeby nám lékař / lékařka předepíše léky. </a:t>
            </a:r>
          </a:p>
          <a:p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Domluví se s námi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 kontrole</a:t>
            </a: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Léky si vyzvedneme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lékárně</a:t>
            </a: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endParaRPr lang="cs-CZ" sz="4000" dirty="0" smtClean="0"/>
          </a:p>
        </p:txBody>
      </p:sp>
      <p:pic>
        <p:nvPicPr>
          <p:cNvPr id="4098" name="Picture 2" descr="C:\Temp\Dočasné soubory Internetu\Content.IE5\AHIPWXPW\MP9001851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4365104"/>
            <a:ext cx="3312368" cy="2219287"/>
          </a:xfrm>
          <a:prstGeom prst="rect">
            <a:avLst/>
          </a:prstGeom>
          <a:noFill/>
        </p:spPr>
      </p:pic>
      <p:pic>
        <p:nvPicPr>
          <p:cNvPr id="4099" name="Picture 3" descr="C:\Temp\Dočasné soubory Internetu\Content.IE5\44BTR92M\MP9003372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1628800"/>
            <a:ext cx="1304544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Lékárník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4000" dirty="0" smtClean="0"/>
              <a:t>Léky připravuje a prodává pan lékárník nebo paní lékárnice.</a:t>
            </a:r>
          </a:p>
          <a:p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Léky dělíme </a:t>
            </a:r>
            <a:r>
              <a:rPr lang="cs-CZ" sz="40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jkjkj</a:t>
            </a: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:</a:t>
            </a:r>
          </a:p>
          <a:p>
            <a:pPr>
              <a:buNone/>
            </a:pPr>
            <a:endParaRPr lang="cs-CZ" sz="4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4000" dirty="0" smtClean="0"/>
          </a:p>
          <a:p>
            <a:endParaRPr lang="cs-CZ" sz="4000" dirty="0" smtClean="0"/>
          </a:p>
          <a:p>
            <a:endParaRPr lang="cs-CZ" sz="2200" dirty="0" smtClean="0"/>
          </a:p>
          <a:p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(Jak léky dělíme se dozvíš, když klikneš myší na červenou elipsu!)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899592" y="3789040"/>
          <a:ext cx="5184576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Elipsa 5"/>
          <p:cNvSpPr/>
          <p:nvPr/>
        </p:nvSpPr>
        <p:spPr>
          <a:xfrm>
            <a:off x="3347864" y="2708920"/>
            <a:ext cx="1080120" cy="93610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Dělení léků</a:t>
            </a:r>
            <a:br>
              <a:rPr lang="cs-CZ" b="1" dirty="0" smtClean="0"/>
            </a:br>
            <a:r>
              <a:rPr lang="cs-CZ" b="1" dirty="0" smtClean="0"/>
              <a:t>Pamatuješ si?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4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4000" dirty="0" smtClean="0"/>
          </a:p>
          <a:p>
            <a:endParaRPr lang="cs-CZ" sz="4000" dirty="0" smtClean="0"/>
          </a:p>
          <a:p>
            <a:endParaRPr lang="cs-CZ" sz="2200" dirty="0" smtClean="0"/>
          </a:p>
          <a:p>
            <a:endParaRPr lang="cs-CZ" sz="2200" dirty="0" smtClean="0"/>
          </a:p>
        </p:txBody>
      </p:sp>
      <p:graphicFrame>
        <p:nvGraphicFramePr>
          <p:cNvPr id="5" name="Diagram 4"/>
          <p:cNvGraphicFramePr/>
          <p:nvPr/>
        </p:nvGraphicFramePr>
        <p:xfrm>
          <a:off x="1259632" y="2060848"/>
          <a:ext cx="6336704" cy="3672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Titul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4400" dirty="0" smtClean="0"/>
              <a:t>Lékař je absolvent vysoké školy.</a:t>
            </a:r>
          </a:p>
          <a:p>
            <a:r>
              <a:rPr lang="cs-CZ" sz="4400" dirty="0" smtClean="0"/>
              <a:t>Lékařský titul je:</a:t>
            </a:r>
          </a:p>
          <a:p>
            <a:endParaRPr lang="cs-CZ" sz="4400" dirty="0" smtClean="0"/>
          </a:p>
          <a:p>
            <a:endParaRPr lang="cs-CZ" sz="4400" b="1" dirty="0" smtClean="0">
              <a:solidFill>
                <a:schemeClr val="tx1"/>
              </a:solidFill>
            </a:endParaRPr>
          </a:p>
          <a:p>
            <a:endParaRPr lang="cs-CZ" sz="28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(Elipsa se správnou odpovědí se po kliknutí myší zvětší.)</a:t>
            </a:r>
          </a:p>
        </p:txBody>
      </p:sp>
      <p:sp>
        <p:nvSpPr>
          <p:cNvPr id="5" name="Elipsa 4"/>
          <p:cNvSpPr/>
          <p:nvPr/>
        </p:nvSpPr>
        <p:spPr>
          <a:xfrm>
            <a:off x="827584" y="3501008"/>
            <a:ext cx="2016224" cy="1296144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MUDr.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275856" y="3501008"/>
            <a:ext cx="2016224" cy="1296144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VUDr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724128" y="3501008"/>
            <a:ext cx="2016224" cy="1296144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JUDr.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Zubař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Nemocemi zubů se zabývá zubní lékař.</a:t>
            </a:r>
          </a:p>
          <a:p>
            <a:endParaRPr lang="cs-CZ" sz="4400" dirty="0" smtClean="0"/>
          </a:p>
          <a:p>
            <a:r>
              <a:rPr lang="cs-CZ" dirty="0" smtClean="0"/>
              <a:t>Zubní lékař ke své práci </a:t>
            </a:r>
          </a:p>
          <a:p>
            <a:pPr>
              <a:buNone/>
            </a:pPr>
            <a:r>
              <a:rPr lang="cs-CZ" dirty="0" smtClean="0"/>
              <a:t>používá:</a:t>
            </a:r>
          </a:p>
          <a:p>
            <a:pPr>
              <a:buNone/>
            </a:pPr>
            <a:r>
              <a:rPr lang="cs-CZ" dirty="0" smtClean="0"/>
              <a:t>a, zubní vrtačku</a:t>
            </a:r>
          </a:p>
          <a:p>
            <a:pPr>
              <a:buNone/>
            </a:pPr>
            <a:r>
              <a:rPr lang="cs-CZ" dirty="0" smtClean="0"/>
              <a:t>b, kovářské kleště</a:t>
            </a:r>
          </a:p>
          <a:p>
            <a:pPr>
              <a:buNone/>
            </a:pPr>
            <a:r>
              <a:rPr lang="cs-CZ" dirty="0" smtClean="0"/>
              <a:t>c, sbíjecí kladivo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(Špatné odpovědi škrtni skrytým perem.)</a:t>
            </a:r>
          </a:p>
          <a:p>
            <a:pPr>
              <a:buNone/>
            </a:pPr>
            <a:endParaRPr lang="cs-CZ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C:\Temp\Dočasné soubory Internetu\Content.IE5\AHIPWXPW\MC9001979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204864"/>
            <a:ext cx="2622017" cy="2088232"/>
          </a:xfrm>
          <a:prstGeom prst="rect">
            <a:avLst/>
          </a:prstGeom>
          <a:noFill/>
        </p:spPr>
      </p:pic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Víš nebo uhodneš?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Kardiolog se zabývá:	a, nemocemi srdce</a:t>
            </a:r>
          </a:p>
          <a:p>
            <a:pPr lvl="8">
              <a:buNone/>
            </a:pPr>
            <a:r>
              <a:rPr lang="cs-CZ" sz="2800" dirty="0"/>
              <a:t>b</a:t>
            </a:r>
            <a:r>
              <a:rPr lang="cs-CZ" sz="2800" dirty="0" smtClean="0"/>
              <a:t>, zlomeninami</a:t>
            </a:r>
          </a:p>
          <a:p>
            <a:pPr lvl="4">
              <a:buNone/>
            </a:pPr>
            <a:r>
              <a:rPr lang="cs-CZ" sz="1600" dirty="0" smtClean="0"/>
              <a:t>			</a:t>
            </a:r>
          </a:p>
          <a:p>
            <a:r>
              <a:rPr lang="cs-CZ" sz="2800" dirty="0" smtClean="0"/>
              <a:t>Internista se zabývá:	a, nemocemi vnitřních orgánů</a:t>
            </a:r>
          </a:p>
          <a:p>
            <a:pPr lvl="8">
              <a:buNone/>
            </a:pPr>
            <a:r>
              <a:rPr lang="cs-CZ" sz="2800" dirty="0" smtClean="0"/>
              <a:t>b, nemocemi kůže</a:t>
            </a:r>
          </a:p>
          <a:p>
            <a:endParaRPr lang="cs-CZ" sz="2800" dirty="0" smtClean="0"/>
          </a:p>
          <a:p>
            <a:r>
              <a:rPr lang="cs-CZ" sz="2800" dirty="0" smtClean="0"/>
              <a:t>Zubař se zabývá:		a, nemocemi dýchací soustavy</a:t>
            </a:r>
          </a:p>
          <a:p>
            <a:pPr lvl="8">
              <a:buNone/>
            </a:pPr>
            <a:r>
              <a:rPr lang="cs-CZ" sz="2800" dirty="0" smtClean="0"/>
              <a:t> b, nemocemi zubů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sz="2400" dirty="0" smtClean="0"/>
              <a:t>Špatné odpovědi škrtni skrytým perem.)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b="1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35292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79512" y="1628800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442</Words>
  <Application>Microsoft Office PowerPoint</Application>
  <PresentationFormat>Předvádění na obrazovce (4:3)</PresentationFormat>
  <Paragraphs>124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U lékaře VY_32_INOVACE_1B_11 Číslo projektu: CZ.1.07/1.4.00/21.1101</vt:lpstr>
      <vt:lpstr>Snímek 2</vt:lpstr>
      <vt:lpstr> U lékaře </vt:lpstr>
      <vt:lpstr>Lékař </vt:lpstr>
      <vt:lpstr>Návštěva lékaře</vt:lpstr>
      <vt:lpstr>U lékaře</vt:lpstr>
      <vt:lpstr>U lékaře a v lékárně</vt:lpstr>
      <vt:lpstr>Lékárník</vt:lpstr>
      <vt:lpstr>Dělení léků Pamatuješ si?</vt:lpstr>
      <vt:lpstr>Titul</vt:lpstr>
      <vt:lpstr>Zubař</vt:lpstr>
      <vt:lpstr>Víš nebo uhodneš?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 lékaře VY_32_INOVACE_1B_11 Číslo projektu: CZ.1.07/1.5.00/34.1056</dc:title>
  <dc:creator>Iva</dc:creator>
  <cp:lastModifiedBy>Iva</cp:lastModifiedBy>
  <cp:revision>2</cp:revision>
  <dcterms:created xsi:type="dcterms:W3CDTF">2011-08-15T06:16:28Z</dcterms:created>
  <dcterms:modified xsi:type="dcterms:W3CDTF">2013-01-21T16:09:53Z</dcterms:modified>
</cp:coreProperties>
</file>