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F7494B-C2D7-433C-B604-FB172CFB72FA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66B5AA4-9616-4350-A858-176521B13BAB}">
      <dgm:prSet custT="1"/>
      <dgm:spPr>
        <a:solidFill>
          <a:srgbClr val="FFC000"/>
        </a:solidFill>
      </dgm:spPr>
      <dgm:t>
        <a:bodyPr/>
        <a:lstStyle/>
        <a:p>
          <a:pPr rtl="0"/>
          <a:r>
            <a:rPr lang="cs-CZ" sz="5400" b="1" dirty="0" smtClean="0">
              <a:solidFill>
                <a:schemeClr val="tx1"/>
              </a:solidFill>
            </a:rPr>
            <a:t>Mezi pohlavní nemoci patří:</a:t>
          </a:r>
          <a:endParaRPr lang="cs-CZ" sz="5400" b="1" dirty="0">
            <a:solidFill>
              <a:schemeClr val="tx1"/>
            </a:solidFill>
          </a:endParaRPr>
        </a:p>
      </dgm:t>
    </dgm:pt>
    <dgm:pt modelId="{426CF968-E465-4D81-9DF8-EC228B610E78}" type="parTrans" cxnId="{72A954B0-2BD4-485B-94A6-DF6BD4807551}">
      <dgm:prSet/>
      <dgm:spPr/>
      <dgm:t>
        <a:bodyPr/>
        <a:lstStyle/>
        <a:p>
          <a:endParaRPr lang="cs-CZ"/>
        </a:p>
      </dgm:t>
    </dgm:pt>
    <dgm:pt modelId="{9B28A618-AC20-42F7-884B-2B922FBB63FF}" type="sibTrans" cxnId="{72A954B0-2BD4-485B-94A6-DF6BD4807551}">
      <dgm:prSet/>
      <dgm:spPr/>
      <dgm:t>
        <a:bodyPr/>
        <a:lstStyle/>
        <a:p>
          <a:endParaRPr lang="cs-CZ"/>
        </a:p>
      </dgm:t>
    </dgm:pt>
    <dgm:pt modelId="{70D4B6BA-C48B-4B89-AA3D-528815849C3F}" type="pres">
      <dgm:prSet presAssocID="{AFF7494B-C2D7-433C-B604-FB172CFB72FA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85F3238-C10D-4D48-A773-539D5844E552}" type="pres">
      <dgm:prSet presAssocID="{466B5AA4-9616-4350-A858-176521B13BAB}" presName="horFlow" presStyleCnt="0"/>
      <dgm:spPr/>
    </dgm:pt>
    <dgm:pt modelId="{4C879B02-5698-4DAA-8569-1626B4FB4851}" type="pres">
      <dgm:prSet presAssocID="{466B5AA4-9616-4350-A858-176521B13BAB}" presName="bigChev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6CA723EE-F8CC-4CD9-B6FE-E404D13353BC}" type="presOf" srcId="{466B5AA4-9616-4350-A858-176521B13BAB}" destId="{4C879B02-5698-4DAA-8569-1626B4FB4851}" srcOrd="0" destOrd="0" presId="urn:microsoft.com/office/officeart/2005/8/layout/lProcess3"/>
    <dgm:cxn modelId="{72A954B0-2BD4-485B-94A6-DF6BD4807551}" srcId="{AFF7494B-C2D7-433C-B604-FB172CFB72FA}" destId="{466B5AA4-9616-4350-A858-176521B13BAB}" srcOrd="0" destOrd="0" parTransId="{426CF968-E465-4D81-9DF8-EC228B610E78}" sibTransId="{9B28A618-AC20-42F7-884B-2B922FBB63FF}"/>
    <dgm:cxn modelId="{957A1C2F-8A28-49D5-A06E-3E9B13C3F141}" type="presOf" srcId="{AFF7494B-C2D7-433C-B604-FB172CFB72FA}" destId="{70D4B6BA-C48B-4B89-AA3D-528815849C3F}" srcOrd="0" destOrd="0" presId="urn:microsoft.com/office/officeart/2005/8/layout/lProcess3"/>
    <dgm:cxn modelId="{B172C69D-5141-4C26-8211-7A470B8C0BE1}" type="presParOf" srcId="{70D4B6BA-C48B-4B89-AA3D-528815849C3F}" destId="{E85F3238-C10D-4D48-A773-539D5844E552}" srcOrd="0" destOrd="0" presId="urn:microsoft.com/office/officeart/2005/8/layout/lProcess3"/>
    <dgm:cxn modelId="{4DCA2C4E-74D3-46AE-9666-81BFA3DAEC99}" type="presParOf" srcId="{E85F3238-C10D-4D48-A773-539D5844E552}" destId="{4C879B02-5698-4DAA-8569-1626B4FB4851}" srcOrd="0" destOrd="0" presId="urn:microsoft.com/office/officeart/2005/8/layout/lProcess3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BFDA3E-CE1F-41B8-B9D5-8BE15ACD86A1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253DB6C-6D3A-450B-B09E-677AEFC53D3C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AIDS je zkratka pro syndrom získaného selhání imunity.</a:t>
          </a:r>
          <a:endParaRPr lang="cs-CZ" b="1" dirty="0">
            <a:solidFill>
              <a:schemeClr val="tx1"/>
            </a:solidFill>
          </a:endParaRPr>
        </a:p>
      </dgm:t>
    </dgm:pt>
    <dgm:pt modelId="{0B2B4523-909E-47AF-BD7A-9E61EC78661C}" type="parTrans" cxnId="{E1674823-E629-447C-BBA4-C3A8C6D414A0}">
      <dgm:prSet/>
      <dgm:spPr/>
      <dgm:t>
        <a:bodyPr/>
        <a:lstStyle/>
        <a:p>
          <a:endParaRPr lang="cs-CZ"/>
        </a:p>
      </dgm:t>
    </dgm:pt>
    <dgm:pt modelId="{B69FCB96-66C9-470F-A3FE-0EE591F0F353}" type="sibTrans" cxnId="{E1674823-E629-447C-BBA4-C3A8C6D414A0}">
      <dgm:prSet/>
      <dgm:spPr/>
      <dgm:t>
        <a:bodyPr/>
        <a:lstStyle/>
        <a:p>
          <a:endParaRPr lang="cs-CZ"/>
        </a:p>
      </dgm:t>
    </dgm:pt>
    <dgm:pt modelId="{8F84AE33-DCC6-4641-8F6D-BC1CC317E670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způsobuje vir HIV.</a:t>
          </a:r>
          <a:endParaRPr lang="cs-CZ" sz="3200" b="1" dirty="0">
            <a:solidFill>
              <a:schemeClr val="tx1"/>
            </a:solidFill>
          </a:endParaRPr>
        </a:p>
      </dgm:t>
    </dgm:pt>
    <dgm:pt modelId="{D7E6FA6F-36B1-4F1B-94C0-F8D4FE910187}" type="parTrans" cxnId="{64CFFCD6-93ED-40D5-BE71-AEBF8752087E}">
      <dgm:prSet/>
      <dgm:spPr/>
      <dgm:t>
        <a:bodyPr/>
        <a:lstStyle/>
        <a:p>
          <a:endParaRPr lang="cs-CZ"/>
        </a:p>
      </dgm:t>
    </dgm:pt>
    <dgm:pt modelId="{216D58B8-00E4-4BC4-8533-0A575CC4BA8E}" type="sibTrans" cxnId="{64CFFCD6-93ED-40D5-BE71-AEBF8752087E}">
      <dgm:prSet/>
      <dgm:spPr/>
      <dgm:t>
        <a:bodyPr/>
        <a:lstStyle/>
        <a:p>
          <a:endParaRPr lang="cs-CZ"/>
        </a:p>
      </dgm:t>
    </dgm:pt>
    <dgm:pt modelId="{51CB375B-5B67-4976-9E0D-40736190E2F8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Nejvíce postižených lidí nemocí AIDS žije v Africe.</a:t>
          </a:r>
          <a:endParaRPr lang="cs-CZ" b="1" dirty="0">
            <a:solidFill>
              <a:schemeClr val="tx1"/>
            </a:solidFill>
          </a:endParaRPr>
        </a:p>
      </dgm:t>
    </dgm:pt>
    <dgm:pt modelId="{2312FBA8-B89F-45CB-99EB-97DCEB38F230}" type="parTrans" cxnId="{EDED8C7D-2519-4D1E-8544-8A56F7B9BDF2}">
      <dgm:prSet/>
      <dgm:spPr/>
      <dgm:t>
        <a:bodyPr/>
        <a:lstStyle/>
        <a:p>
          <a:endParaRPr lang="cs-CZ"/>
        </a:p>
      </dgm:t>
    </dgm:pt>
    <dgm:pt modelId="{60FB44D7-67F3-4338-BDB7-47756D05064E}" type="sibTrans" cxnId="{EDED8C7D-2519-4D1E-8544-8A56F7B9BDF2}">
      <dgm:prSet/>
      <dgm:spPr/>
      <dgm:t>
        <a:bodyPr/>
        <a:lstStyle/>
        <a:p>
          <a:endParaRPr lang="cs-CZ"/>
        </a:p>
      </dgm:t>
    </dgm:pt>
    <dgm:pt modelId="{F13A16CB-F277-4929-A0FA-06A251153320}" type="pres">
      <dgm:prSet presAssocID="{ECBFDA3E-CE1F-41B8-B9D5-8BE15ACD86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2C1C5A-9B2A-4F2A-B304-52FB777957BE}" type="pres">
      <dgm:prSet presAssocID="{6253DB6C-6D3A-450B-B09E-677AEFC53D3C}" presName="linNode" presStyleCnt="0"/>
      <dgm:spPr/>
    </dgm:pt>
    <dgm:pt modelId="{86A97B1C-D185-4997-A18D-2299CE78FD51}" type="pres">
      <dgm:prSet presAssocID="{6253DB6C-6D3A-450B-B09E-677AEFC53D3C}" presName="parentText" presStyleLbl="node1" presStyleIdx="0" presStyleCnt="3" custScaleX="146530" custLinFactNeighborX="-17013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841860-36C5-4F59-AC6B-61312C6B8C05}" type="pres">
      <dgm:prSet presAssocID="{B69FCB96-66C9-470F-A3FE-0EE591F0F353}" presName="sp" presStyleCnt="0"/>
      <dgm:spPr/>
    </dgm:pt>
    <dgm:pt modelId="{05500EC4-061E-4933-82FC-9788E912229B}" type="pres">
      <dgm:prSet presAssocID="{8F84AE33-DCC6-4641-8F6D-BC1CC317E670}" presName="linNode" presStyleCnt="0"/>
      <dgm:spPr/>
    </dgm:pt>
    <dgm:pt modelId="{316724A1-527E-4555-BAC0-2D40823FF135}" type="pres">
      <dgm:prSet presAssocID="{8F84AE33-DCC6-4641-8F6D-BC1CC317E670}" presName="parentText" presStyleLbl="node1" presStyleIdx="1" presStyleCnt="3" custScaleX="143935" custScaleY="101091" custLinFactNeighborX="-14597" custLinFactNeighborY="19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0791ED-9F4B-474C-AD5A-0784A7F00F0F}" type="pres">
      <dgm:prSet presAssocID="{216D58B8-00E4-4BC4-8533-0A575CC4BA8E}" presName="sp" presStyleCnt="0"/>
      <dgm:spPr/>
    </dgm:pt>
    <dgm:pt modelId="{522BB86F-CA86-43C1-BECD-CA6078EAE85B}" type="pres">
      <dgm:prSet presAssocID="{51CB375B-5B67-4976-9E0D-40736190E2F8}" presName="linNode" presStyleCnt="0"/>
      <dgm:spPr/>
    </dgm:pt>
    <dgm:pt modelId="{960B6AD2-9069-4CB2-A78A-A35A49C80413}" type="pres">
      <dgm:prSet presAssocID="{51CB375B-5B67-4976-9E0D-40736190E2F8}" presName="parentText" presStyleLbl="node1" presStyleIdx="2" presStyleCnt="3" custScaleX="145829" custLinFactNeighborX="-17013" custLinFactNeighborY="-6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E72C79-EA76-4EF7-BEB1-EF3EC76E9238}" type="presOf" srcId="{6253DB6C-6D3A-450B-B09E-677AEFC53D3C}" destId="{86A97B1C-D185-4997-A18D-2299CE78FD51}" srcOrd="0" destOrd="0" presId="urn:microsoft.com/office/officeart/2005/8/layout/vList5"/>
    <dgm:cxn modelId="{25E60028-F18E-4FD5-999A-041BD297E63C}" type="presOf" srcId="{8F84AE33-DCC6-4641-8F6D-BC1CC317E670}" destId="{316724A1-527E-4555-BAC0-2D40823FF135}" srcOrd="0" destOrd="0" presId="urn:microsoft.com/office/officeart/2005/8/layout/vList5"/>
    <dgm:cxn modelId="{A185C925-740A-46FA-A4F1-3E649202CF98}" type="presOf" srcId="{ECBFDA3E-CE1F-41B8-B9D5-8BE15ACD86A1}" destId="{F13A16CB-F277-4929-A0FA-06A251153320}" srcOrd="0" destOrd="0" presId="urn:microsoft.com/office/officeart/2005/8/layout/vList5"/>
    <dgm:cxn modelId="{64CFFCD6-93ED-40D5-BE71-AEBF8752087E}" srcId="{ECBFDA3E-CE1F-41B8-B9D5-8BE15ACD86A1}" destId="{8F84AE33-DCC6-4641-8F6D-BC1CC317E670}" srcOrd="1" destOrd="0" parTransId="{D7E6FA6F-36B1-4F1B-94C0-F8D4FE910187}" sibTransId="{216D58B8-00E4-4BC4-8533-0A575CC4BA8E}"/>
    <dgm:cxn modelId="{5BCC0175-B726-479D-A285-8001307E6B63}" type="presOf" srcId="{51CB375B-5B67-4976-9E0D-40736190E2F8}" destId="{960B6AD2-9069-4CB2-A78A-A35A49C80413}" srcOrd="0" destOrd="0" presId="urn:microsoft.com/office/officeart/2005/8/layout/vList5"/>
    <dgm:cxn modelId="{E1674823-E629-447C-BBA4-C3A8C6D414A0}" srcId="{ECBFDA3E-CE1F-41B8-B9D5-8BE15ACD86A1}" destId="{6253DB6C-6D3A-450B-B09E-677AEFC53D3C}" srcOrd="0" destOrd="0" parTransId="{0B2B4523-909E-47AF-BD7A-9E61EC78661C}" sibTransId="{B69FCB96-66C9-470F-A3FE-0EE591F0F353}"/>
    <dgm:cxn modelId="{EDED8C7D-2519-4D1E-8544-8A56F7B9BDF2}" srcId="{ECBFDA3E-CE1F-41B8-B9D5-8BE15ACD86A1}" destId="{51CB375B-5B67-4976-9E0D-40736190E2F8}" srcOrd="2" destOrd="0" parTransId="{2312FBA8-B89F-45CB-99EB-97DCEB38F230}" sibTransId="{60FB44D7-67F3-4338-BDB7-47756D05064E}"/>
    <dgm:cxn modelId="{644D4149-4A7D-4F3A-BB66-4A31EEEE0CD9}" type="presParOf" srcId="{F13A16CB-F277-4929-A0FA-06A251153320}" destId="{562C1C5A-9B2A-4F2A-B304-52FB777957BE}" srcOrd="0" destOrd="0" presId="urn:microsoft.com/office/officeart/2005/8/layout/vList5"/>
    <dgm:cxn modelId="{EB1C5952-DF58-4801-A3F2-533026E65711}" type="presParOf" srcId="{562C1C5A-9B2A-4F2A-B304-52FB777957BE}" destId="{86A97B1C-D185-4997-A18D-2299CE78FD51}" srcOrd="0" destOrd="0" presId="urn:microsoft.com/office/officeart/2005/8/layout/vList5"/>
    <dgm:cxn modelId="{22F332FB-F6C6-4A0D-AAAE-0CFC8E53BD02}" type="presParOf" srcId="{F13A16CB-F277-4929-A0FA-06A251153320}" destId="{CD841860-36C5-4F59-AC6B-61312C6B8C05}" srcOrd="1" destOrd="0" presId="urn:microsoft.com/office/officeart/2005/8/layout/vList5"/>
    <dgm:cxn modelId="{0E85B069-C422-4288-8DA1-7C705A904C78}" type="presParOf" srcId="{F13A16CB-F277-4929-A0FA-06A251153320}" destId="{05500EC4-061E-4933-82FC-9788E912229B}" srcOrd="2" destOrd="0" presId="urn:microsoft.com/office/officeart/2005/8/layout/vList5"/>
    <dgm:cxn modelId="{A9113769-786B-4819-9E5B-60956775F0B8}" type="presParOf" srcId="{05500EC4-061E-4933-82FC-9788E912229B}" destId="{316724A1-527E-4555-BAC0-2D40823FF135}" srcOrd="0" destOrd="0" presId="urn:microsoft.com/office/officeart/2005/8/layout/vList5"/>
    <dgm:cxn modelId="{073210AD-5B6D-429D-9109-629DA11290A8}" type="presParOf" srcId="{F13A16CB-F277-4929-A0FA-06A251153320}" destId="{6F0791ED-9F4B-474C-AD5A-0784A7F00F0F}" srcOrd="3" destOrd="0" presId="urn:microsoft.com/office/officeart/2005/8/layout/vList5"/>
    <dgm:cxn modelId="{E9B991CB-DDCB-4826-9882-1B69997DE691}" type="presParOf" srcId="{F13A16CB-F277-4929-A0FA-06A251153320}" destId="{522BB86F-CA86-43C1-BECD-CA6078EAE85B}" srcOrd="4" destOrd="0" presId="urn:microsoft.com/office/officeart/2005/8/layout/vList5"/>
    <dgm:cxn modelId="{7A72A1A5-37EB-4D19-807A-3E86309FB23C}" type="presParOf" srcId="{522BB86F-CA86-43C1-BECD-CA6078EAE85B}" destId="{960B6AD2-9069-4CB2-A78A-A35A49C80413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BFDA3E-CE1F-41B8-B9D5-8BE15ACD86A1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253DB6C-6D3A-450B-B09E-677AEFC53D3C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AIDS je zkratka pro syndrom získaného selhání _______.</a:t>
          </a:r>
          <a:endParaRPr lang="cs-CZ" b="1" dirty="0">
            <a:solidFill>
              <a:schemeClr val="tx1"/>
            </a:solidFill>
          </a:endParaRPr>
        </a:p>
      </dgm:t>
    </dgm:pt>
    <dgm:pt modelId="{0B2B4523-909E-47AF-BD7A-9E61EC78661C}" type="parTrans" cxnId="{E1674823-E629-447C-BBA4-C3A8C6D414A0}">
      <dgm:prSet/>
      <dgm:spPr/>
      <dgm:t>
        <a:bodyPr/>
        <a:lstStyle/>
        <a:p>
          <a:endParaRPr lang="cs-CZ"/>
        </a:p>
      </dgm:t>
    </dgm:pt>
    <dgm:pt modelId="{B69FCB96-66C9-470F-A3FE-0EE591F0F353}" type="sibTrans" cxnId="{E1674823-E629-447C-BBA4-C3A8C6D414A0}">
      <dgm:prSet/>
      <dgm:spPr/>
      <dgm:t>
        <a:bodyPr/>
        <a:lstStyle/>
        <a:p>
          <a:endParaRPr lang="cs-CZ"/>
        </a:p>
      </dgm:t>
    </dgm:pt>
    <dgm:pt modelId="{8F84AE33-DCC6-4641-8F6D-BC1CC317E670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způsobuje vir _____.</a:t>
          </a:r>
          <a:endParaRPr lang="cs-CZ" sz="3200" b="1" dirty="0">
            <a:solidFill>
              <a:schemeClr val="tx1"/>
            </a:solidFill>
          </a:endParaRPr>
        </a:p>
      </dgm:t>
    </dgm:pt>
    <dgm:pt modelId="{D7E6FA6F-36B1-4F1B-94C0-F8D4FE910187}" type="parTrans" cxnId="{64CFFCD6-93ED-40D5-BE71-AEBF8752087E}">
      <dgm:prSet/>
      <dgm:spPr/>
      <dgm:t>
        <a:bodyPr/>
        <a:lstStyle/>
        <a:p>
          <a:endParaRPr lang="cs-CZ"/>
        </a:p>
      </dgm:t>
    </dgm:pt>
    <dgm:pt modelId="{216D58B8-00E4-4BC4-8533-0A575CC4BA8E}" type="sibTrans" cxnId="{64CFFCD6-93ED-40D5-BE71-AEBF8752087E}">
      <dgm:prSet/>
      <dgm:spPr/>
      <dgm:t>
        <a:bodyPr/>
        <a:lstStyle/>
        <a:p>
          <a:endParaRPr lang="cs-CZ"/>
        </a:p>
      </dgm:t>
    </dgm:pt>
    <dgm:pt modelId="{51CB375B-5B67-4976-9E0D-40736190E2F8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Nejvíce postižených lidí nemocí AIDS žije v _______.</a:t>
          </a:r>
          <a:endParaRPr lang="cs-CZ" b="1" dirty="0">
            <a:solidFill>
              <a:schemeClr val="tx1"/>
            </a:solidFill>
          </a:endParaRPr>
        </a:p>
      </dgm:t>
    </dgm:pt>
    <dgm:pt modelId="{2312FBA8-B89F-45CB-99EB-97DCEB38F230}" type="parTrans" cxnId="{EDED8C7D-2519-4D1E-8544-8A56F7B9BDF2}">
      <dgm:prSet/>
      <dgm:spPr/>
      <dgm:t>
        <a:bodyPr/>
        <a:lstStyle/>
        <a:p>
          <a:endParaRPr lang="cs-CZ"/>
        </a:p>
      </dgm:t>
    </dgm:pt>
    <dgm:pt modelId="{60FB44D7-67F3-4338-BDB7-47756D05064E}" type="sibTrans" cxnId="{EDED8C7D-2519-4D1E-8544-8A56F7B9BDF2}">
      <dgm:prSet/>
      <dgm:spPr/>
      <dgm:t>
        <a:bodyPr/>
        <a:lstStyle/>
        <a:p>
          <a:endParaRPr lang="cs-CZ"/>
        </a:p>
      </dgm:t>
    </dgm:pt>
    <dgm:pt modelId="{F13A16CB-F277-4929-A0FA-06A251153320}" type="pres">
      <dgm:prSet presAssocID="{ECBFDA3E-CE1F-41B8-B9D5-8BE15ACD86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2C1C5A-9B2A-4F2A-B304-52FB777957BE}" type="pres">
      <dgm:prSet presAssocID="{6253DB6C-6D3A-450B-B09E-677AEFC53D3C}" presName="linNode" presStyleCnt="0"/>
      <dgm:spPr/>
    </dgm:pt>
    <dgm:pt modelId="{86A97B1C-D185-4997-A18D-2299CE78FD51}" type="pres">
      <dgm:prSet presAssocID="{6253DB6C-6D3A-450B-B09E-677AEFC53D3C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841860-36C5-4F59-AC6B-61312C6B8C05}" type="pres">
      <dgm:prSet presAssocID="{B69FCB96-66C9-470F-A3FE-0EE591F0F353}" presName="sp" presStyleCnt="0"/>
      <dgm:spPr/>
    </dgm:pt>
    <dgm:pt modelId="{05500EC4-061E-4933-82FC-9788E912229B}" type="pres">
      <dgm:prSet presAssocID="{8F84AE33-DCC6-4641-8F6D-BC1CC317E670}" presName="linNode" presStyleCnt="0"/>
      <dgm:spPr/>
    </dgm:pt>
    <dgm:pt modelId="{316724A1-527E-4555-BAC0-2D40823FF135}" type="pres">
      <dgm:prSet presAssocID="{8F84AE33-DCC6-4641-8F6D-BC1CC317E67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0791ED-9F4B-474C-AD5A-0784A7F00F0F}" type="pres">
      <dgm:prSet presAssocID="{216D58B8-00E4-4BC4-8533-0A575CC4BA8E}" presName="sp" presStyleCnt="0"/>
      <dgm:spPr/>
    </dgm:pt>
    <dgm:pt modelId="{522BB86F-CA86-43C1-BECD-CA6078EAE85B}" type="pres">
      <dgm:prSet presAssocID="{51CB375B-5B67-4976-9E0D-40736190E2F8}" presName="linNode" presStyleCnt="0"/>
      <dgm:spPr/>
    </dgm:pt>
    <dgm:pt modelId="{960B6AD2-9069-4CB2-A78A-A35A49C80413}" type="pres">
      <dgm:prSet presAssocID="{51CB375B-5B67-4976-9E0D-40736190E2F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CFFCD6-93ED-40D5-BE71-AEBF8752087E}" srcId="{ECBFDA3E-CE1F-41B8-B9D5-8BE15ACD86A1}" destId="{8F84AE33-DCC6-4641-8F6D-BC1CC317E670}" srcOrd="1" destOrd="0" parTransId="{D7E6FA6F-36B1-4F1B-94C0-F8D4FE910187}" sibTransId="{216D58B8-00E4-4BC4-8533-0A575CC4BA8E}"/>
    <dgm:cxn modelId="{432B82DA-53BA-4FBD-BAE5-A879A1BA4B3F}" type="presOf" srcId="{8F84AE33-DCC6-4641-8F6D-BC1CC317E670}" destId="{316724A1-527E-4555-BAC0-2D40823FF135}" srcOrd="0" destOrd="0" presId="urn:microsoft.com/office/officeart/2005/8/layout/vList5"/>
    <dgm:cxn modelId="{EB135A2E-CEF9-4C83-B0A4-418FD67BE5C3}" type="presOf" srcId="{6253DB6C-6D3A-450B-B09E-677AEFC53D3C}" destId="{86A97B1C-D185-4997-A18D-2299CE78FD51}" srcOrd="0" destOrd="0" presId="urn:microsoft.com/office/officeart/2005/8/layout/vList5"/>
    <dgm:cxn modelId="{8C4DD16F-BBB6-4EEC-96F1-D0945E17129F}" type="presOf" srcId="{51CB375B-5B67-4976-9E0D-40736190E2F8}" destId="{960B6AD2-9069-4CB2-A78A-A35A49C80413}" srcOrd="0" destOrd="0" presId="urn:microsoft.com/office/officeart/2005/8/layout/vList5"/>
    <dgm:cxn modelId="{E1674823-E629-447C-BBA4-C3A8C6D414A0}" srcId="{ECBFDA3E-CE1F-41B8-B9D5-8BE15ACD86A1}" destId="{6253DB6C-6D3A-450B-B09E-677AEFC53D3C}" srcOrd="0" destOrd="0" parTransId="{0B2B4523-909E-47AF-BD7A-9E61EC78661C}" sibTransId="{B69FCB96-66C9-470F-A3FE-0EE591F0F353}"/>
    <dgm:cxn modelId="{B2B3A644-447E-46D3-BF9B-3778B538A6DD}" type="presOf" srcId="{ECBFDA3E-CE1F-41B8-B9D5-8BE15ACD86A1}" destId="{F13A16CB-F277-4929-A0FA-06A251153320}" srcOrd="0" destOrd="0" presId="urn:microsoft.com/office/officeart/2005/8/layout/vList5"/>
    <dgm:cxn modelId="{EDED8C7D-2519-4D1E-8544-8A56F7B9BDF2}" srcId="{ECBFDA3E-CE1F-41B8-B9D5-8BE15ACD86A1}" destId="{51CB375B-5B67-4976-9E0D-40736190E2F8}" srcOrd="2" destOrd="0" parTransId="{2312FBA8-B89F-45CB-99EB-97DCEB38F230}" sibTransId="{60FB44D7-67F3-4338-BDB7-47756D05064E}"/>
    <dgm:cxn modelId="{F4612AE7-A254-4A15-8D39-5BDBB2E53115}" type="presParOf" srcId="{F13A16CB-F277-4929-A0FA-06A251153320}" destId="{562C1C5A-9B2A-4F2A-B304-52FB777957BE}" srcOrd="0" destOrd="0" presId="urn:microsoft.com/office/officeart/2005/8/layout/vList5"/>
    <dgm:cxn modelId="{0C623F2F-7B41-4F96-96F4-19A8E5D59435}" type="presParOf" srcId="{562C1C5A-9B2A-4F2A-B304-52FB777957BE}" destId="{86A97B1C-D185-4997-A18D-2299CE78FD51}" srcOrd="0" destOrd="0" presId="urn:microsoft.com/office/officeart/2005/8/layout/vList5"/>
    <dgm:cxn modelId="{FEA9D3EF-E45C-477E-9C92-E44715A23099}" type="presParOf" srcId="{F13A16CB-F277-4929-A0FA-06A251153320}" destId="{CD841860-36C5-4F59-AC6B-61312C6B8C05}" srcOrd="1" destOrd="0" presId="urn:microsoft.com/office/officeart/2005/8/layout/vList5"/>
    <dgm:cxn modelId="{5A9292B7-9BE8-4D22-B67D-308F98CAB4A6}" type="presParOf" srcId="{F13A16CB-F277-4929-A0FA-06A251153320}" destId="{05500EC4-061E-4933-82FC-9788E912229B}" srcOrd="2" destOrd="0" presId="urn:microsoft.com/office/officeart/2005/8/layout/vList5"/>
    <dgm:cxn modelId="{05383F74-181F-4EC1-8C09-08A0090C61C5}" type="presParOf" srcId="{05500EC4-061E-4933-82FC-9788E912229B}" destId="{316724A1-527E-4555-BAC0-2D40823FF135}" srcOrd="0" destOrd="0" presId="urn:microsoft.com/office/officeart/2005/8/layout/vList5"/>
    <dgm:cxn modelId="{91040F46-C709-4AE2-A054-CB613539FEDC}" type="presParOf" srcId="{F13A16CB-F277-4929-A0FA-06A251153320}" destId="{6F0791ED-9F4B-474C-AD5A-0784A7F00F0F}" srcOrd="3" destOrd="0" presId="urn:microsoft.com/office/officeart/2005/8/layout/vList5"/>
    <dgm:cxn modelId="{3DCA419A-7B39-41CB-9681-B204625D4363}" type="presParOf" srcId="{F13A16CB-F277-4929-A0FA-06A251153320}" destId="{522BB86F-CA86-43C1-BECD-CA6078EAE85B}" srcOrd="4" destOrd="0" presId="urn:microsoft.com/office/officeart/2005/8/layout/vList5"/>
    <dgm:cxn modelId="{B0BE0BAF-86FE-4CCB-9271-45D8F6528C25}" type="presParOf" srcId="{522BB86F-CA86-43C1-BECD-CA6078EAE85B}" destId="{960B6AD2-9069-4CB2-A78A-A35A49C80413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663F0D-E2C6-47C2-A465-090D058F328D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CE820B53-C7E3-41C3-A512-16534F95B72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dirty="0">
            <a:solidFill>
              <a:schemeClr val="tx1"/>
            </a:solidFill>
          </a:endParaRPr>
        </a:p>
      </dgm:t>
    </dgm:pt>
    <dgm:pt modelId="{FF500B53-A87B-45AF-A4E8-B9ACD1DF9B78}" type="parTrans" cxnId="{AF718CF7-A135-4D12-8CB9-E425D9D16239}">
      <dgm:prSet/>
      <dgm:spPr/>
      <dgm:t>
        <a:bodyPr/>
        <a:lstStyle/>
        <a:p>
          <a:endParaRPr lang="cs-CZ"/>
        </a:p>
      </dgm:t>
    </dgm:pt>
    <dgm:pt modelId="{4103E7AE-44CB-4E46-8A15-E10E857160C2}" type="sibTrans" cxnId="{AF718CF7-A135-4D12-8CB9-E425D9D16239}">
      <dgm:prSet/>
      <dgm:spPr/>
      <dgm:t>
        <a:bodyPr/>
        <a:lstStyle/>
        <a:p>
          <a:endParaRPr lang="cs-CZ"/>
        </a:p>
      </dgm:t>
    </dgm:pt>
    <dgm:pt modelId="{5E9800CD-B8C5-476A-BC0B-29EB4430761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dirty="0">
            <a:solidFill>
              <a:schemeClr val="tx1"/>
            </a:solidFill>
          </a:endParaRPr>
        </a:p>
      </dgm:t>
    </dgm:pt>
    <dgm:pt modelId="{D8EE8817-03A8-4DFA-A9AA-2074DBF65EE4}" type="parTrans" cxnId="{9C69A54B-9DD2-48FA-A567-64065D7CDA28}">
      <dgm:prSet/>
      <dgm:spPr/>
      <dgm:t>
        <a:bodyPr/>
        <a:lstStyle/>
        <a:p>
          <a:endParaRPr lang="cs-CZ"/>
        </a:p>
      </dgm:t>
    </dgm:pt>
    <dgm:pt modelId="{D55E9AC2-318C-4E1E-A514-98266DBB0CF9}" type="sibTrans" cxnId="{9C69A54B-9DD2-48FA-A567-64065D7CDA28}">
      <dgm:prSet/>
      <dgm:spPr/>
      <dgm:t>
        <a:bodyPr/>
        <a:lstStyle/>
        <a:p>
          <a:endParaRPr lang="cs-CZ"/>
        </a:p>
      </dgm:t>
    </dgm:pt>
    <dgm:pt modelId="{9D0575F7-34AD-4DDD-8570-E59292DAA5DB}" type="pres">
      <dgm:prSet presAssocID="{48663F0D-E2C6-47C2-A465-090D058F32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04E3B3-A03D-4B9B-97AD-2BAA8A41795F}" type="pres">
      <dgm:prSet presAssocID="{CE820B53-C7E3-41C3-A512-16534F95B728}" presName="linNode" presStyleCnt="0"/>
      <dgm:spPr/>
    </dgm:pt>
    <dgm:pt modelId="{26461025-F043-4761-8775-05AB9F29C681}" type="pres">
      <dgm:prSet presAssocID="{CE820B53-C7E3-41C3-A512-16534F95B728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E359D-CD1A-49B3-BE54-B940E87B46EE}" type="pres">
      <dgm:prSet presAssocID="{4103E7AE-44CB-4E46-8A15-E10E857160C2}" presName="sp" presStyleCnt="0"/>
      <dgm:spPr/>
    </dgm:pt>
    <dgm:pt modelId="{3C7BA282-7D54-4624-91A0-E3C562D60B58}" type="pres">
      <dgm:prSet presAssocID="{5E9800CD-B8C5-476A-BC0B-29EB44307618}" presName="linNode" presStyleCnt="0"/>
      <dgm:spPr/>
    </dgm:pt>
    <dgm:pt modelId="{89EC4DBA-4FAF-48F3-8B69-78333665C94F}" type="pres">
      <dgm:prSet presAssocID="{5E9800CD-B8C5-476A-BC0B-29EB44307618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CACD9C-BB14-477C-B95A-353A3D817FFA}" type="presOf" srcId="{5E9800CD-B8C5-476A-BC0B-29EB44307618}" destId="{89EC4DBA-4FAF-48F3-8B69-78333665C94F}" srcOrd="0" destOrd="0" presId="urn:microsoft.com/office/officeart/2005/8/layout/vList5"/>
    <dgm:cxn modelId="{9C69A54B-9DD2-48FA-A567-64065D7CDA28}" srcId="{48663F0D-E2C6-47C2-A465-090D058F328D}" destId="{5E9800CD-B8C5-476A-BC0B-29EB44307618}" srcOrd="1" destOrd="0" parTransId="{D8EE8817-03A8-4DFA-A9AA-2074DBF65EE4}" sibTransId="{D55E9AC2-318C-4E1E-A514-98266DBB0CF9}"/>
    <dgm:cxn modelId="{AF718CF7-A135-4D12-8CB9-E425D9D16239}" srcId="{48663F0D-E2C6-47C2-A465-090D058F328D}" destId="{CE820B53-C7E3-41C3-A512-16534F95B728}" srcOrd="0" destOrd="0" parTransId="{FF500B53-A87B-45AF-A4E8-B9ACD1DF9B78}" sibTransId="{4103E7AE-44CB-4E46-8A15-E10E857160C2}"/>
    <dgm:cxn modelId="{70F1A39F-29D7-4D4A-BEDA-0F18DD27DEBA}" type="presOf" srcId="{CE820B53-C7E3-41C3-A512-16534F95B728}" destId="{26461025-F043-4761-8775-05AB9F29C681}" srcOrd="0" destOrd="0" presId="urn:microsoft.com/office/officeart/2005/8/layout/vList5"/>
    <dgm:cxn modelId="{296CA641-76B2-4326-AF2D-77D3391434F4}" type="presOf" srcId="{48663F0D-E2C6-47C2-A465-090D058F328D}" destId="{9D0575F7-34AD-4DDD-8570-E59292DAA5DB}" srcOrd="0" destOrd="0" presId="urn:microsoft.com/office/officeart/2005/8/layout/vList5"/>
    <dgm:cxn modelId="{5871D4DB-70A4-4392-BC93-2C417998A755}" type="presParOf" srcId="{9D0575F7-34AD-4DDD-8570-E59292DAA5DB}" destId="{1604E3B3-A03D-4B9B-97AD-2BAA8A41795F}" srcOrd="0" destOrd="0" presId="urn:microsoft.com/office/officeart/2005/8/layout/vList5"/>
    <dgm:cxn modelId="{FAA3ED95-1D5A-4F8E-9D1D-ED15F1EF13CB}" type="presParOf" srcId="{1604E3B3-A03D-4B9B-97AD-2BAA8A41795F}" destId="{26461025-F043-4761-8775-05AB9F29C681}" srcOrd="0" destOrd="0" presId="urn:microsoft.com/office/officeart/2005/8/layout/vList5"/>
    <dgm:cxn modelId="{71E1D63F-1B98-4CA3-8F89-9F8A179D2EF0}" type="presParOf" srcId="{9D0575F7-34AD-4DDD-8570-E59292DAA5DB}" destId="{271E359D-CD1A-49B3-BE54-B940E87B46EE}" srcOrd="1" destOrd="0" presId="urn:microsoft.com/office/officeart/2005/8/layout/vList5"/>
    <dgm:cxn modelId="{CEE68409-EBA5-4A6D-82FE-AF25A2D8DAD0}" type="presParOf" srcId="{9D0575F7-34AD-4DDD-8570-E59292DAA5DB}" destId="{3C7BA282-7D54-4624-91A0-E3C562D60B58}" srcOrd="2" destOrd="0" presId="urn:microsoft.com/office/officeart/2005/8/layout/vList5"/>
    <dgm:cxn modelId="{D5F6AA04-A39F-458E-AE80-6F18344E13BC}" type="presParOf" srcId="{3C7BA282-7D54-4624-91A0-E3C562D60B58}" destId="{89EC4DBA-4FAF-48F3-8B69-78333665C94F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663F0D-E2C6-47C2-A465-090D058F328D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E820B53-C7E3-41C3-A512-16534F95B72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dirty="0">
            <a:solidFill>
              <a:schemeClr val="tx1"/>
            </a:solidFill>
          </a:endParaRPr>
        </a:p>
      </dgm:t>
    </dgm:pt>
    <dgm:pt modelId="{FF500B53-A87B-45AF-A4E8-B9ACD1DF9B78}" type="parTrans" cxnId="{AF718CF7-A135-4D12-8CB9-E425D9D16239}">
      <dgm:prSet/>
      <dgm:spPr/>
      <dgm:t>
        <a:bodyPr/>
        <a:lstStyle/>
        <a:p>
          <a:endParaRPr lang="cs-CZ"/>
        </a:p>
      </dgm:t>
    </dgm:pt>
    <dgm:pt modelId="{4103E7AE-44CB-4E46-8A15-E10E857160C2}" type="sibTrans" cxnId="{AF718CF7-A135-4D12-8CB9-E425D9D16239}">
      <dgm:prSet/>
      <dgm:spPr/>
      <dgm:t>
        <a:bodyPr/>
        <a:lstStyle/>
        <a:p>
          <a:endParaRPr lang="cs-CZ"/>
        </a:p>
      </dgm:t>
    </dgm:pt>
    <dgm:pt modelId="{5E9800CD-B8C5-476A-BC0B-29EB4430761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dirty="0">
            <a:solidFill>
              <a:schemeClr val="tx1"/>
            </a:solidFill>
          </a:endParaRPr>
        </a:p>
      </dgm:t>
    </dgm:pt>
    <dgm:pt modelId="{D8EE8817-03A8-4DFA-A9AA-2074DBF65EE4}" type="parTrans" cxnId="{9C69A54B-9DD2-48FA-A567-64065D7CDA28}">
      <dgm:prSet/>
      <dgm:spPr/>
      <dgm:t>
        <a:bodyPr/>
        <a:lstStyle/>
        <a:p>
          <a:endParaRPr lang="cs-CZ"/>
        </a:p>
      </dgm:t>
    </dgm:pt>
    <dgm:pt modelId="{D55E9AC2-318C-4E1E-A514-98266DBB0CF9}" type="sibTrans" cxnId="{9C69A54B-9DD2-48FA-A567-64065D7CDA28}">
      <dgm:prSet/>
      <dgm:spPr/>
      <dgm:t>
        <a:bodyPr/>
        <a:lstStyle/>
        <a:p>
          <a:endParaRPr lang="cs-CZ"/>
        </a:p>
      </dgm:t>
    </dgm:pt>
    <dgm:pt modelId="{9D0575F7-34AD-4DDD-8570-E59292DAA5DB}" type="pres">
      <dgm:prSet presAssocID="{48663F0D-E2C6-47C2-A465-090D058F32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04E3B3-A03D-4B9B-97AD-2BAA8A41795F}" type="pres">
      <dgm:prSet presAssocID="{CE820B53-C7E3-41C3-A512-16534F95B728}" presName="linNode" presStyleCnt="0"/>
      <dgm:spPr/>
    </dgm:pt>
    <dgm:pt modelId="{26461025-F043-4761-8775-05AB9F29C681}" type="pres">
      <dgm:prSet presAssocID="{CE820B53-C7E3-41C3-A512-16534F95B728}" presName="parentText" presStyleLbl="node1" presStyleIdx="0" presStyleCnt="2" custScaleX="16887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E359D-CD1A-49B3-BE54-B940E87B46EE}" type="pres">
      <dgm:prSet presAssocID="{4103E7AE-44CB-4E46-8A15-E10E857160C2}" presName="sp" presStyleCnt="0"/>
      <dgm:spPr/>
    </dgm:pt>
    <dgm:pt modelId="{3C7BA282-7D54-4624-91A0-E3C562D60B58}" type="pres">
      <dgm:prSet presAssocID="{5E9800CD-B8C5-476A-BC0B-29EB44307618}" presName="linNode" presStyleCnt="0"/>
      <dgm:spPr/>
    </dgm:pt>
    <dgm:pt modelId="{89EC4DBA-4FAF-48F3-8B69-78333665C94F}" type="pres">
      <dgm:prSet presAssocID="{5E9800CD-B8C5-476A-BC0B-29EB44307618}" presName="parentText" presStyleLbl="node1" presStyleIdx="1" presStyleCnt="2" custScaleX="16887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013BC0-8145-45FB-B71A-3EB8ECC8AF50}" type="presOf" srcId="{48663F0D-E2C6-47C2-A465-090D058F328D}" destId="{9D0575F7-34AD-4DDD-8570-E59292DAA5DB}" srcOrd="0" destOrd="0" presId="urn:microsoft.com/office/officeart/2005/8/layout/vList5"/>
    <dgm:cxn modelId="{C3587040-D40A-4378-A531-315C61962A91}" type="presOf" srcId="{CE820B53-C7E3-41C3-A512-16534F95B728}" destId="{26461025-F043-4761-8775-05AB9F29C681}" srcOrd="0" destOrd="0" presId="urn:microsoft.com/office/officeart/2005/8/layout/vList5"/>
    <dgm:cxn modelId="{9C69A54B-9DD2-48FA-A567-64065D7CDA28}" srcId="{48663F0D-E2C6-47C2-A465-090D058F328D}" destId="{5E9800CD-B8C5-476A-BC0B-29EB44307618}" srcOrd="1" destOrd="0" parTransId="{D8EE8817-03A8-4DFA-A9AA-2074DBF65EE4}" sibTransId="{D55E9AC2-318C-4E1E-A514-98266DBB0CF9}"/>
    <dgm:cxn modelId="{AF718CF7-A135-4D12-8CB9-E425D9D16239}" srcId="{48663F0D-E2C6-47C2-A465-090D058F328D}" destId="{CE820B53-C7E3-41C3-A512-16534F95B728}" srcOrd="0" destOrd="0" parTransId="{FF500B53-A87B-45AF-A4E8-B9ACD1DF9B78}" sibTransId="{4103E7AE-44CB-4E46-8A15-E10E857160C2}"/>
    <dgm:cxn modelId="{C971E0E5-355B-40F8-826A-0F66DB640BAC}" type="presOf" srcId="{5E9800CD-B8C5-476A-BC0B-29EB44307618}" destId="{89EC4DBA-4FAF-48F3-8B69-78333665C94F}" srcOrd="0" destOrd="0" presId="urn:microsoft.com/office/officeart/2005/8/layout/vList5"/>
    <dgm:cxn modelId="{E7BCA98F-79B7-4B16-8C43-3CC162B37C1D}" type="presParOf" srcId="{9D0575F7-34AD-4DDD-8570-E59292DAA5DB}" destId="{1604E3B3-A03D-4B9B-97AD-2BAA8A41795F}" srcOrd="0" destOrd="0" presId="urn:microsoft.com/office/officeart/2005/8/layout/vList5"/>
    <dgm:cxn modelId="{0EAB8D03-94CC-4CB2-B062-224BA84D0175}" type="presParOf" srcId="{1604E3B3-A03D-4B9B-97AD-2BAA8A41795F}" destId="{26461025-F043-4761-8775-05AB9F29C681}" srcOrd="0" destOrd="0" presId="urn:microsoft.com/office/officeart/2005/8/layout/vList5"/>
    <dgm:cxn modelId="{4C06695E-C37B-4C7E-9A52-A1E72DAFF596}" type="presParOf" srcId="{9D0575F7-34AD-4DDD-8570-E59292DAA5DB}" destId="{271E359D-CD1A-49B3-BE54-B940E87B46EE}" srcOrd="1" destOrd="0" presId="urn:microsoft.com/office/officeart/2005/8/layout/vList5"/>
    <dgm:cxn modelId="{BE75829C-6527-4FF8-8BF8-78E6886FF675}" type="presParOf" srcId="{9D0575F7-34AD-4DDD-8570-E59292DAA5DB}" destId="{3C7BA282-7D54-4624-91A0-E3C562D60B58}" srcOrd="2" destOrd="0" presId="urn:microsoft.com/office/officeart/2005/8/layout/vList5"/>
    <dgm:cxn modelId="{B049739C-83FF-408B-B61A-B10457CB8097}" type="presParOf" srcId="{3C7BA282-7D54-4624-91A0-E3C562D60B58}" destId="{89EC4DBA-4FAF-48F3-8B69-78333665C94F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8663F0D-E2C6-47C2-A465-090D058F328D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CE820B53-C7E3-41C3-A512-16534F95B72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dirty="0">
            <a:solidFill>
              <a:schemeClr val="tx1"/>
            </a:solidFill>
          </a:endParaRPr>
        </a:p>
      </dgm:t>
    </dgm:pt>
    <dgm:pt modelId="{FF500B53-A87B-45AF-A4E8-B9ACD1DF9B78}" type="parTrans" cxnId="{AF718CF7-A135-4D12-8CB9-E425D9D16239}">
      <dgm:prSet/>
      <dgm:spPr/>
      <dgm:t>
        <a:bodyPr/>
        <a:lstStyle/>
        <a:p>
          <a:endParaRPr lang="cs-CZ"/>
        </a:p>
      </dgm:t>
    </dgm:pt>
    <dgm:pt modelId="{4103E7AE-44CB-4E46-8A15-E10E857160C2}" type="sibTrans" cxnId="{AF718CF7-A135-4D12-8CB9-E425D9D16239}">
      <dgm:prSet/>
      <dgm:spPr/>
      <dgm:t>
        <a:bodyPr/>
        <a:lstStyle/>
        <a:p>
          <a:endParaRPr lang="cs-CZ"/>
        </a:p>
      </dgm:t>
    </dgm:pt>
    <dgm:pt modelId="{5E9800CD-B8C5-476A-BC0B-29EB4430761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dirty="0">
            <a:solidFill>
              <a:schemeClr val="tx1"/>
            </a:solidFill>
          </a:endParaRPr>
        </a:p>
      </dgm:t>
    </dgm:pt>
    <dgm:pt modelId="{D8EE8817-03A8-4DFA-A9AA-2074DBF65EE4}" type="parTrans" cxnId="{9C69A54B-9DD2-48FA-A567-64065D7CDA28}">
      <dgm:prSet/>
      <dgm:spPr/>
      <dgm:t>
        <a:bodyPr/>
        <a:lstStyle/>
        <a:p>
          <a:endParaRPr lang="cs-CZ"/>
        </a:p>
      </dgm:t>
    </dgm:pt>
    <dgm:pt modelId="{D55E9AC2-318C-4E1E-A514-98266DBB0CF9}" type="sibTrans" cxnId="{9C69A54B-9DD2-48FA-A567-64065D7CDA28}">
      <dgm:prSet/>
      <dgm:spPr/>
      <dgm:t>
        <a:bodyPr/>
        <a:lstStyle/>
        <a:p>
          <a:endParaRPr lang="cs-CZ"/>
        </a:p>
      </dgm:t>
    </dgm:pt>
    <dgm:pt modelId="{9D0575F7-34AD-4DDD-8570-E59292DAA5DB}" type="pres">
      <dgm:prSet presAssocID="{48663F0D-E2C6-47C2-A465-090D058F32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04E3B3-A03D-4B9B-97AD-2BAA8A41795F}" type="pres">
      <dgm:prSet presAssocID="{CE820B53-C7E3-41C3-A512-16534F95B728}" presName="linNode" presStyleCnt="0"/>
      <dgm:spPr/>
    </dgm:pt>
    <dgm:pt modelId="{26461025-F043-4761-8775-05AB9F29C681}" type="pres">
      <dgm:prSet presAssocID="{CE820B53-C7E3-41C3-A512-16534F95B728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E359D-CD1A-49B3-BE54-B940E87B46EE}" type="pres">
      <dgm:prSet presAssocID="{4103E7AE-44CB-4E46-8A15-E10E857160C2}" presName="sp" presStyleCnt="0"/>
      <dgm:spPr/>
    </dgm:pt>
    <dgm:pt modelId="{3C7BA282-7D54-4624-91A0-E3C562D60B58}" type="pres">
      <dgm:prSet presAssocID="{5E9800CD-B8C5-476A-BC0B-29EB44307618}" presName="linNode" presStyleCnt="0"/>
      <dgm:spPr/>
    </dgm:pt>
    <dgm:pt modelId="{89EC4DBA-4FAF-48F3-8B69-78333665C94F}" type="pres">
      <dgm:prSet presAssocID="{5E9800CD-B8C5-476A-BC0B-29EB44307618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69A54B-9DD2-48FA-A567-64065D7CDA28}" srcId="{48663F0D-E2C6-47C2-A465-090D058F328D}" destId="{5E9800CD-B8C5-476A-BC0B-29EB44307618}" srcOrd="1" destOrd="0" parTransId="{D8EE8817-03A8-4DFA-A9AA-2074DBF65EE4}" sibTransId="{D55E9AC2-318C-4E1E-A514-98266DBB0CF9}"/>
    <dgm:cxn modelId="{591660AB-B296-4C52-BF7B-159724F46C97}" type="presOf" srcId="{CE820B53-C7E3-41C3-A512-16534F95B728}" destId="{26461025-F043-4761-8775-05AB9F29C681}" srcOrd="0" destOrd="0" presId="urn:microsoft.com/office/officeart/2005/8/layout/vList5"/>
    <dgm:cxn modelId="{4CCE0ED8-DDE4-4C2D-BA0C-EC3BA355ECA2}" type="presOf" srcId="{5E9800CD-B8C5-476A-BC0B-29EB44307618}" destId="{89EC4DBA-4FAF-48F3-8B69-78333665C94F}" srcOrd="0" destOrd="0" presId="urn:microsoft.com/office/officeart/2005/8/layout/vList5"/>
    <dgm:cxn modelId="{AF718CF7-A135-4D12-8CB9-E425D9D16239}" srcId="{48663F0D-E2C6-47C2-A465-090D058F328D}" destId="{CE820B53-C7E3-41C3-A512-16534F95B728}" srcOrd="0" destOrd="0" parTransId="{FF500B53-A87B-45AF-A4E8-B9ACD1DF9B78}" sibTransId="{4103E7AE-44CB-4E46-8A15-E10E857160C2}"/>
    <dgm:cxn modelId="{E564BF5E-32E6-447A-AB5A-929D84B14C7D}" type="presOf" srcId="{48663F0D-E2C6-47C2-A465-090D058F328D}" destId="{9D0575F7-34AD-4DDD-8570-E59292DAA5DB}" srcOrd="0" destOrd="0" presId="urn:microsoft.com/office/officeart/2005/8/layout/vList5"/>
    <dgm:cxn modelId="{74FB0491-F48C-4445-9F57-5EBB064313A3}" type="presParOf" srcId="{9D0575F7-34AD-4DDD-8570-E59292DAA5DB}" destId="{1604E3B3-A03D-4B9B-97AD-2BAA8A41795F}" srcOrd="0" destOrd="0" presId="urn:microsoft.com/office/officeart/2005/8/layout/vList5"/>
    <dgm:cxn modelId="{9496C56D-2C41-416F-B6FD-3FBEA516AD70}" type="presParOf" srcId="{1604E3B3-A03D-4B9B-97AD-2BAA8A41795F}" destId="{26461025-F043-4761-8775-05AB9F29C681}" srcOrd="0" destOrd="0" presId="urn:microsoft.com/office/officeart/2005/8/layout/vList5"/>
    <dgm:cxn modelId="{85065B2A-E606-49C0-9E42-5DBFC7523132}" type="presParOf" srcId="{9D0575F7-34AD-4DDD-8570-E59292DAA5DB}" destId="{271E359D-CD1A-49B3-BE54-B940E87B46EE}" srcOrd="1" destOrd="0" presId="urn:microsoft.com/office/officeart/2005/8/layout/vList5"/>
    <dgm:cxn modelId="{DDEB032F-8F05-442B-9B37-8F7A0F982585}" type="presParOf" srcId="{9D0575F7-34AD-4DDD-8570-E59292DAA5DB}" destId="{3C7BA282-7D54-4624-91A0-E3C562D60B58}" srcOrd="2" destOrd="0" presId="urn:microsoft.com/office/officeart/2005/8/layout/vList5"/>
    <dgm:cxn modelId="{774447E1-51F5-4FC5-A1E3-FB65E6BE3F42}" type="presParOf" srcId="{3C7BA282-7D54-4624-91A0-E3C562D60B58}" destId="{89EC4DBA-4FAF-48F3-8B69-78333665C94F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8663F0D-E2C6-47C2-A465-090D058F328D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E820B53-C7E3-41C3-A512-16534F95B72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AIDS je nevyléčitelná nemoc, je tedy ______.</a:t>
          </a:r>
          <a:endParaRPr lang="cs-CZ" sz="3200" b="1" dirty="0">
            <a:solidFill>
              <a:schemeClr val="tx1"/>
            </a:solidFill>
          </a:endParaRPr>
        </a:p>
      </dgm:t>
    </dgm:pt>
    <dgm:pt modelId="{FF500B53-A87B-45AF-A4E8-B9ACD1DF9B78}" type="parTrans" cxnId="{AF718CF7-A135-4D12-8CB9-E425D9D16239}">
      <dgm:prSet/>
      <dgm:spPr/>
      <dgm:t>
        <a:bodyPr/>
        <a:lstStyle/>
        <a:p>
          <a:endParaRPr lang="cs-CZ"/>
        </a:p>
      </dgm:t>
    </dgm:pt>
    <dgm:pt modelId="{4103E7AE-44CB-4E46-8A15-E10E857160C2}" type="sibTrans" cxnId="{AF718CF7-A135-4D12-8CB9-E425D9D16239}">
      <dgm:prSet/>
      <dgm:spPr/>
      <dgm:t>
        <a:bodyPr/>
        <a:lstStyle/>
        <a:p>
          <a:endParaRPr lang="cs-CZ"/>
        </a:p>
      </dgm:t>
    </dgm:pt>
    <dgm:pt modelId="{5E9800CD-B8C5-476A-BC0B-29EB44307618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Existují léky, které život nemocných dokážou ____________.</a:t>
          </a:r>
          <a:endParaRPr lang="cs-CZ" sz="3200" b="1" dirty="0">
            <a:solidFill>
              <a:schemeClr val="tx1"/>
            </a:solidFill>
          </a:endParaRPr>
        </a:p>
      </dgm:t>
    </dgm:pt>
    <dgm:pt modelId="{D8EE8817-03A8-4DFA-A9AA-2074DBF65EE4}" type="parTrans" cxnId="{9C69A54B-9DD2-48FA-A567-64065D7CDA28}">
      <dgm:prSet/>
      <dgm:spPr/>
      <dgm:t>
        <a:bodyPr/>
        <a:lstStyle/>
        <a:p>
          <a:endParaRPr lang="cs-CZ"/>
        </a:p>
      </dgm:t>
    </dgm:pt>
    <dgm:pt modelId="{D55E9AC2-318C-4E1E-A514-98266DBB0CF9}" type="sibTrans" cxnId="{9C69A54B-9DD2-48FA-A567-64065D7CDA28}">
      <dgm:prSet/>
      <dgm:spPr/>
      <dgm:t>
        <a:bodyPr/>
        <a:lstStyle/>
        <a:p>
          <a:endParaRPr lang="cs-CZ"/>
        </a:p>
      </dgm:t>
    </dgm:pt>
    <dgm:pt modelId="{9D0575F7-34AD-4DDD-8570-E59292DAA5DB}" type="pres">
      <dgm:prSet presAssocID="{48663F0D-E2C6-47C2-A465-090D058F32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04E3B3-A03D-4B9B-97AD-2BAA8A41795F}" type="pres">
      <dgm:prSet presAssocID="{CE820B53-C7E3-41C3-A512-16534F95B728}" presName="linNode" presStyleCnt="0"/>
      <dgm:spPr/>
    </dgm:pt>
    <dgm:pt modelId="{26461025-F043-4761-8775-05AB9F29C681}" type="pres">
      <dgm:prSet presAssocID="{CE820B53-C7E3-41C3-A512-16534F95B728}" presName="parentText" presStyleLbl="node1" presStyleIdx="0" presStyleCnt="2" custScaleX="1785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E359D-CD1A-49B3-BE54-B940E87B46EE}" type="pres">
      <dgm:prSet presAssocID="{4103E7AE-44CB-4E46-8A15-E10E857160C2}" presName="sp" presStyleCnt="0"/>
      <dgm:spPr/>
    </dgm:pt>
    <dgm:pt modelId="{3C7BA282-7D54-4624-91A0-E3C562D60B58}" type="pres">
      <dgm:prSet presAssocID="{5E9800CD-B8C5-476A-BC0B-29EB44307618}" presName="linNode" presStyleCnt="0"/>
      <dgm:spPr/>
    </dgm:pt>
    <dgm:pt modelId="{89EC4DBA-4FAF-48F3-8B69-78333665C94F}" type="pres">
      <dgm:prSet presAssocID="{5E9800CD-B8C5-476A-BC0B-29EB44307618}" presName="parentText" presStyleLbl="node1" presStyleIdx="1" presStyleCnt="2" custScaleX="1785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FEC1C5-A76F-4A27-B1BE-76985EC544E0}" type="presOf" srcId="{5E9800CD-B8C5-476A-BC0B-29EB44307618}" destId="{89EC4DBA-4FAF-48F3-8B69-78333665C94F}" srcOrd="0" destOrd="0" presId="urn:microsoft.com/office/officeart/2005/8/layout/vList5"/>
    <dgm:cxn modelId="{9C69A54B-9DD2-48FA-A567-64065D7CDA28}" srcId="{48663F0D-E2C6-47C2-A465-090D058F328D}" destId="{5E9800CD-B8C5-476A-BC0B-29EB44307618}" srcOrd="1" destOrd="0" parTransId="{D8EE8817-03A8-4DFA-A9AA-2074DBF65EE4}" sibTransId="{D55E9AC2-318C-4E1E-A514-98266DBB0CF9}"/>
    <dgm:cxn modelId="{C9D0A5EE-3D68-4A61-92AC-7E2591F0BBE1}" type="presOf" srcId="{48663F0D-E2C6-47C2-A465-090D058F328D}" destId="{9D0575F7-34AD-4DDD-8570-E59292DAA5DB}" srcOrd="0" destOrd="0" presId="urn:microsoft.com/office/officeart/2005/8/layout/vList5"/>
    <dgm:cxn modelId="{AF718CF7-A135-4D12-8CB9-E425D9D16239}" srcId="{48663F0D-E2C6-47C2-A465-090D058F328D}" destId="{CE820B53-C7E3-41C3-A512-16534F95B728}" srcOrd="0" destOrd="0" parTransId="{FF500B53-A87B-45AF-A4E8-B9ACD1DF9B78}" sibTransId="{4103E7AE-44CB-4E46-8A15-E10E857160C2}"/>
    <dgm:cxn modelId="{D315E7C2-7D1D-4221-AF31-A19FFD0FCE43}" type="presOf" srcId="{CE820B53-C7E3-41C3-A512-16534F95B728}" destId="{26461025-F043-4761-8775-05AB9F29C681}" srcOrd="0" destOrd="0" presId="urn:microsoft.com/office/officeart/2005/8/layout/vList5"/>
    <dgm:cxn modelId="{DBBFFD98-6798-4CD7-BE6A-BCCCDD9CC073}" type="presParOf" srcId="{9D0575F7-34AD-4DDD-8570-E59292DAA5DB}" destId="{1604E3B3-A03D-4B9B-97AD-2BAA8A41795F}" srcOrd="0" destOrd="0" presId="urn:microsoft.com/office/officeart/2005/8/layout/vList5"/>
    <dgm:cxn modelId="{FC222DA4-F4FD-4AFC-A993-1DBF8F6136BE}" type="presParOf" srcId="{1604E3B3-A03D-4B9B-97AD-2BAA8A41795F}" destId="{26461025-F043-4761-8775-05AB9F29C681}" srcOrd="0" destOrd="0" presId="urn:microsoft.com/office/officeart/2005/8/layout/vList5"/>
    <dgm:cxn modelId="{C12F7D26-0A48-4F83-8B15-8006AD39AEA5}" type="presParOf" srcId="{9D0575F7-34AD-4DDD-8570-E59292DAA5DB}" destId="{271E359D-CD1A-49B3-BE54-B940E87B46EE}" srcOrd="1" destOrd="0" presId="urn:microsoft.com/office/officeart/2005/8/layout/vList5"/>
    <dgm:cxn modelId="{1E5546DE-5E85-4CAD-8D00-5BA552071935}" type="presParOf" srcId="{9D0575F7-34AD-4DDD-8570-E59292DAA5DB}" destId="{3C7BA282-7D54-4624-91A0-E3C562D60B58}" srcOrd="2" destOrd="0" presId="urn:microsoft.com/office/officeart/2005/8/layout/vList5"/>
    <dgm:cxn modelId="{3FB9CF28-E44B-411A-93FD-81788702E5CF}" type="presParOf" srcId="{3C7BA282-7D54-4624-91A0-E3C562D60B58}" destId="{89EC4DBA-4FAF-48F3-8B69-78333665C94F}" srcOrd="0" destOrd="0" presId="urn:microsoft.com/office/officeart/2005/8/layout/vList5"/>
  </dgm:cxnLst>
  <dgm:bg>
    <a:solidFill>
      <a:srgbClr val="00B0F0"/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79B02-5698-4DAA-8569-1626B4FB4851}">
      <dsp:nvSpPr>
        <dsp:cNvPr id="0" name=""/>
        <dsp:cNvSpPr/>
      </dsp:nvSpPr>
      <dsp:spPr>
        <a:xfrm>
          <a:off x="0" y="802352"/>
          <a:ext cx="8229600" cy="3291840"/>
        </a:xfrm>
        <a:prstGeom prst="chevron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0" bIns="34290" numCol="1" spcCol="1270" anchor="ctr" anchorCtr="0">
          <a:noAutofit/>
        </a:bodyPr>
        <a:lstStyle/>
        <a:p>
          <a:pPr lvl="0" algn="ctr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>
              <a:solidFill>
                <a:schemeClr val="tx1"/>
              </a:solidFill>
            </a:rPr>
            <a:t>Mezi pohlavní nemoci patří:</a:t>
          </a:r>
          <a:endParaRPr lang="cs-CZ" sz="5400" b="1" kern="1200" dirty="0">
            <a:solidFill>
              <a:schemeClr val="tx1"/>
            </a:solidFill>
          </a:endParaRPr>
        </a:p>
      </dsp:txBody>
      <dsp:txXfrm>
        <a:off x="1645920" y="802352"/>
        <a:ext cx="4937760" cy="32918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A97B1C-D185-4997-A18D-2299CE78FD51}">
      <dsp:nvSpPr>
        <dsp:cNvPr id="0" name=""/>
        <dsp:cNvSpPr/>
      </dsp:nvSpPr>
      <dsp:spPr>
        <a:xfrm>
          <a:off x="1440173" y="0"/>
          <a:ext cx="4341179" cy="15732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AIDS je zkratka pro syndrom získaného selhání imunity.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1516971" y="76798"/>
        <a:ext cx="4187583" cy="1419610"/>
      </dsp:txXfrm>
    </dsp:sp>
    <dsp:sp modelId="{316724A1-527E-4555-BAC0-2D40823FF135}">
      <dsp:nvSpPr>
        <dsp:cNvPr id="0" name=""/>
        <dsp:cNvSpPr/>
      </dsp:nvSpPr>
      <dsp:spPr>
        <a:xfrm>
          <a:off x="1512173" y="1656186"/>
          <a:ext cx="4260134" cy="159036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způsobuje vir HIV.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589808" y="1733821"/>
        <a:ext cx="4104864" cy="1435099"/>
      </dsp:txXfrm>
    </dsp:sp>
    <dsp:sp modelId="{960B6AD2-9069-4CB2-A78A-A35A49C80413}">
      <dsp:nvSpPr>
        <dsp:cNvPr id="0" name=""/>
        <dsp:cNvSpPr/>
      </dsp:nvSpPr>
      <dsp:spPr>
        <a:xfrm>
          <a:off x="1440173" y="3312363"/>
          <a:ext cx="4320411" cy="157320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Nejvíce postižených lidí nemocí AIDS žije v Africe.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1516971" y="3389161"/>
        <a:ext cx="4166815" cy="1419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A97B1C-D185-4997-A18D-2299CE78FD51}">
      <dsp:nvSpPr>
        <dsp:cNvPr id="0" name=""/>
        <dsp:cNvSpPr/>
      </dsp:nvSpPr>
      <dsp:spPr>
        <a:xfrm>
          <a:off x="2633471" y="2390"/>
          <a:ext cx="2962656" cy="15779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AIDS je zkratka pro syndrom získaného selhání _______.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2710502" y="79421"/>
        <a:ext cx="2808594" cy="1423925"/>
      </dsp:txXfrm>
    </dsp:sp>
    <dsp:sp modelId="{316724A1-527E-4555-BAC0-2D40823FF135}">
      <dsp:nvSpPr>
        <dsp:cNvPr id="0" name=""/>
        <dsp:cNvSpPr/>
      </dsp:nvSpPr>
      <dsp:spPr>
        <a:xfrm>
          <a:off x="2633471" y="1659278"/>
          <a:ext cx="2962656" cy="157798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způsobuje vir _____.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710502" y="1736309"/>
        <a:ext cx="2808594" cy="1423925"/>
      </dsp:txXfrm>
    </dsp:sp>
    <dsp:sp modelId="{960B6AD2-9069-4CB2-A78A-A35A49C80413}">
      <dsp:nvSpPr>
        <dsp:cNvPr id="0" name=""/>
        <dsp:cNvSpPr/>
      </dsp:nvSpPr>
      <dsp:spPr>
        <a:xfrm>
          <a:off x="2633471" y="3316165"/>
          <a:ext cx="2962656" cy="157798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Nejvíce postižených lidí nemocí AIDS žije v _______.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2710502" y="3393196"/>
        <a:ext cx="2808594" cy="14239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61025-F043-4761-8775-05AB9F29C681}">
      <dsp:nvSpPr>
        <dsp:cNvPr id="0" name=""/>
        <dsp:cNvSpPr/>
      </dsp:nvSpPr>
      <dsp:spPr>
        <a:xfrm>
          <a:off x="2587386" y="57"/>
          <a:ext cx="2910810" cy="22831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698839" y="111510"/>
        <a:ext cx="2687904" cy="2060218"/>
      </dsp:txXfrm>
    </dsp:sp>
    <dsp:sp modelId="{89EC4DBA-4FAF-48F3-8B69-78333665C94F}">
      <dsp:nvSpPr>
        <dsp:cNvPr id="0" name=""/>
        <dsp:cNvSpPr/>
      </dsp:nvSpPr>
      <dsp:spPr>
        <a:xfrm>
          <a:off x="2587386" y="2397338"/>
          <a:ext cx="2910810" cy="228312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698839" y="2508791"/>
        <a:ext cx="2687904" cy="20602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61025-F043-4761-8775-05AB9F29C681}">
      <dsp:nvSpPr>
        <dsp:cNvPr id="0" name=""/>
        <dsp:cNvSpPr/>
      </dsp:nvSpPr>
      <dsp:spPr>
        <a:xfrm>
          <a:off x="1613251" y="59"/>
          <a:ext cx="5003096" cy="23884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729848" y="116656"/>
        <a:ext cx="4769902" cy="2155305"/>
      </dsp:txXfrm>
    </dsp:sp>
    <dsp:sp modelId="{89EC4DBA-4FAF-48F3-8B69-78333665C94F}">
      <dsp:nvSpPr>
        <dsp:cNvPr id="0" name=""/>
        <dsp:cNvSpPr/>
      </dsp:nvSpPr>
      <dsp:spPr>
        <a:xfrm>
          <a:off x="1613251" y="2507984"/>
          <a:ext cx="5003096" cy="23884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729848" y="2624581"/>
        <a:ext cx="4769902" cy="21553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61025-F043-4761-8775-05AB9F29C681}">
      <dsp:nvSpPr>
        <dsp:cNvPr id="0" name=""/>
        <dsp:cNvSpPr/>
      </dsp:nvSpPr>
      <dsp:spPr>
        <a:xfrm>
          <a:off x="2633471" y="59"/>
          <a:ext cx="2962656" cy="23884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je nevyléčitelná nemoc, je tedy smrtelná.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750068" y="116656"/>
        <a:ext cx="2729462" cy="2155305"/>
      </dsp:txXfrm>
    </dsp:sp>
    <dsp:sp modelId="{89EC4DBA-4FAF-48F3-8B69-78333665C94F}">
      <dsp:nvSpPr>
        <dsp:cNvPr id="0" name=""/>
        <dsp:cNvSpPr/>
      </dsp:nvSpPr>
      <dsp:spPr>
        <a:xfrm>
          <a:off x="2633471" y="2507984"/>
          <a:ext cx="2962656" cy="23884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Existují léky, které život nemocných dokážou prodloužit.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750068" y="2624581"/>
        <a:ext cx="2729462" cy="21553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61025-F043-4761-8775-05AB9F29C681}">
      <dsp:nvSpPr>
        <dsp:cNvPr id="0" name=""/>
        <dsp:cNvSpPr/>
      </dsp:nvSpPr>
      <dsp:spPr>
        <a:xfrm>
          <a:off x="1469237" y="59"/>
          <a:ext cx="5291125" cy="23884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AIDS je nevyléčitelná nemoc, je tedy ______.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585834" y="116656"/>
        <a:ext cx="5057931" cy="2155305"/>
      </dsp:txXfrm>
    </dsp:sp>
    <dsp:sp modelId="{89EC4DBA-4FAF-48F3-8B69-78333665C94F}">
      <dsp:nvSpPr>
        <dsp:cNvPr id="0" name=""/>
        <dsp:cNvSpPr/>
      </dsp:nvSpPr>
      <dsp:spPr>
        <a:xfrm>
          <a:off x="1469237" y="2507984"/>
          <a:ext cx="5291125" cy="23884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Existují léky, které život nemocných dokážou ____________.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1585834" y="2624581"/>
        <a:ext cx="5057931" cy="21553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02C97-C6C2-4729-9099-E0B67E979503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8CCFB-1506-4706-8E76-4F7CCC93D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Pohlavní nemoci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1771093"/>
              </p:ext>
            </p:extLst>
          </p:nvPr>
        </p:nvGraphicFramePr>
        <p:xfrm>
          <a:off x="518161" y="1052736"/>
          <a:ext cx="8280920" cy="562891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dovídají, jak lze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definovat pohlavní nemoci. Po kliknutí myší na modrou elipsu se postupně objeví čtyři názvy pohlavních chorob. Žáci se dovídají nejdůležitější informace o pohlavní nemoci AIDS, zjišťují, z jakých slov se skládá zkratka AIDS (po kliknutí myší na jednotlivá slova se tato přesunou k příslušným písmenům). Žáci v anglicko-českém slovníku vyhledávají český význam těchto výrazů. Seznamují se symbolem solidarity s lidmi, kteří jsou nakaženi virem HIV (červenou stužkou), získávají základní informace o kapavce, syfilis a svrabu.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449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nemoci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Temp\Dočasné soubory Internetu\Content.IE5\44BTR92M\MP900442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581128"/>
            <a:ext cx="2555776" cy="1916832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DHQMYV7H\MP9004422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88640"/>
            <a:ext cx="2085333" cy="2326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Pohlavní nemoci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Pohlavní nemoci, jiným názvem </a:t>
            </a:r>
            <a:r>
              <a:rPr lang="cs-CZ" sz="3600" b="1" dirty="0" smtClean="0"/>
              <a:t>sexuálně přenosné nemoci </a:t>
            </a:r>
            <a:r>
              <a:rPr lang="cs-CZ" sz="3600" dirty="0" smtClean="0"/>
              <a:t>jsou nemoci, které se mezi partnery přenášejí nějakou sexuální aktivitou.</a:t>
            </a:r>
          </a:p>
          <a:p>
            <a:endParaRPr lang="cs-CZ" sz="4400" dirty="0" smtClean="0"/>
          </a:p>
          <a:p>
            <a:endParaRPr lang="cs-CZ" sz="20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Temp\Dočasné soubory Internetu\Content.IE5\AHIPWXPW\MP9004424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3454342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Sexuálně přenosné nemoci</a:t>
            </a:r>
            <a:endParaRPr lang="cs-CZ" sz="27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Pohlavní nemoci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3635896" y="3212976"/>
            <a:ext cx="2304256" cy="1512168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POHLAVNÍ NEMOCI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71600" y="1772816"/>
            <a:ext cx="2664296" cy="1224136"/>
          </a:xfrm>
          <a:prstGeom prst="roundRect">
            <a:avLst/>
          </a:prstGeom>
          <a:solidFill>
            <a:srgbClr val="92D05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AIDS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15616" y="5013176"/>
            <a:ext cx="2664296" cy="122413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Syfilis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52120" y="1772816"/>
            <a:ext cx="2664296" cy="1224136"/>
          </a:xfrm>
          <a:prstGeom prst="roundRect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Kapavka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40152" y="5013176"/>
            <a:ext cx="2664296" cy="122413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Svrab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AIDS</a:t>
            </a:r>
            <a:endParaRPr lang="cs-CZ" sz="27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Temp\Dočasné soubory Internetu\Content.IE5\DHQMYV7H\MC9001947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3068960"/>
            <a:ext cx="2850913" cy="3368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AIDS</a:t>
            </a:r>
            <a:endParaRPr lang="cs-CZ" sz="27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755576" y="1772816"/>
          <a:ext cx="8085584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Zástupný symbol pro obsah 5"/>
          <p:cNvGraphicFramePr>
            <a:graphicFrameLocks/>
          </p:cNvGraphicFramePr>
          <p:nvPr/>
        </p:nvGraphicFramePr>
        <p:xfrm>
          <a:off x="763960" y="17091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Zástupný symbol pro obsah 5"/>
          <p:cNvGraphicFramePr>
            <a:graphicFrameLocks/>
          </p:cNvGraphicFramePr>
          <p:nvPr/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Šipka doleva 7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Zkratka AIDS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Doplň ke každému písmenu správné slovo:</a:t>
            </a:r>
          </a:p>
          <a:p>
            <a:pPr>
              <a:buNone/>
            </a:pPr>
            <a:r>
              <a:rPr lang="cs-CZ" sz="4400" dirty="0" smtClean="0"/>
              <a:t>A</a:t>
            </a:r>
          </a:p>
          <a:p>
            <a:pPr>
              <a:buNone/>
            </a:pPr>
            <a:r>
              <a:rPr lang="cs-CZ" sz="4400" dirty="0" smtClean="0"/>
              <a:t>I</a:t>
            </a:r>
          </a:p>
          <a:p>
            <a:pPr>
              <a:buNone/>
            </a:pPr>
            <a:r>
              <a:rPr lang="cs-CZ" sz="4400" dirty="0" smtClean="0"/>
              <a:t>D</a:t>
            </a:r>
          </a:p>
          <a:p>
            <a:pPr>
              <a:buNone/>
            </a:pPr>
            <a:r>
              <a:rPr lang="cs-CZ" sz="4400" dirty="0" smtClean="0"/>
              <a:t>S</a:t>
            </a:r>
          </a:p>
          <a:p>
            <a:pPr>
              <a:buNone/>
            </a:pPr>
            <a:r>
              <a:rPr lang="cs-CZ" sz="2200" dirty="0" smtClean="0"/>
              <a:t>(Svou odpověď zkontroluj kliknutím myší na jednotlivá slova, </a:t>
            </a:r>
            <a:r>
              <a:rPr lang="cs-CZ" sz="2200" dirty="0" err="1" smtClean="0"/>
              <a:t>slova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doletí na správné místo.)</a:t>
            </a:r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6300192" y="3068960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Acquired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00192" y="2276872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Immune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00192" y="4653136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Deficiency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3861048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Syndrome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9.89824E-7 L -0.5592 0.12581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-0.01411 L -0.5316 -0.1295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00" y="-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81 -0.01411 L -0.5158 0.11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003 0.00694 L -0.55521 -0.11887 " pathEditMode="relative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AIDS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Přelož následující slova pomocí anglicko-českého slovníku a zapiš je skrytým perem:</a:t>
            </a:r>
            <a:endParaRPr lang="cs-CZ" sz="36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899592" y="3212976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Acquired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99592" y="4005064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Immune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99592" y="4797152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Deficiency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99592" y="5589240"/>
            <a:ext cx="2232248" cy="6263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Syndrome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-0.01411 L -0.5316 -0.129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00" y="-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9.89824E-7 L -0.5592 0.12581 " pathEditMode="relative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003 0.00694 L -0.55521 -0.11887 " pathEditMode="relative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81 -0.01411 L -0.5158 0.11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Červená stužka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Symbolem solidarity s lidmi nakaženými virem HIV je červená stužka.</a:t>
            </a:r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Temp\Dočasné soubory Internetu\Content.IE5\JU2LUQQP\MP9003373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060848"/>
            <a:ext cx="3055061" cy="42827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Kapavka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5400" dirty="0" smtClean="0"/>
              <a:t>Kapavka je další pohlavní chorobou.</a:t>
            </a:r>
          </a:p>
          <a:p>
            <a:r>
              <a:rPr lang="cs-CZ" sz="5400" dirty="0" smtClean="0"/>
              <a:t>Obvykle se projevuje jako </a:t>
            </a:r>
            <a:r>
              <a:rPr lang="cs-CZ" sz="5400" b="1" dirty="0" smtClean="0"/>
              <a:t>hnisavý zánět</a:t>
            </a:r>
            <a:r>
              <a:rPr lang="cs-CZ" sz="5400" dirty="0" smtClean="0"/>
              <a:t>.</a:t>
            </a:r>
          </a:p>
          <a:p>
            <a:r>
              <a:rPr lang="cs-CZ" sz="5400" dirty="0" smtClean="0"/>
              <a:t>Jiným názvem užívaným pro kapavku je </a:t>
            </a:r>
            <a:r>
              <a:rPr lang="cs-CZ" sz="5400" b="1" dirty="0" smtClean="0"/>
              <a:t>kapela</a:t>
            </a:r>
            <a:r>
              <a:rPr lang="cs-CZ" sz="5400" dirty="0" smtClean="0"/>
              <a:t>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Syfilis a svrab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Syfilis je velmi rozšířená pohlavní choroba. Můžeme ji najít také pod názvem </a:t>
            </a:r>
            <a:r>
              <a:rPr lang="cs-CZ" sz="4400" b="1" dirty="0" smtClean="0"/>
              <a:t>příjice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r>
              <a:rPr lang="cs-CZ" sz="4400" dirty="0" smtClean="0"/>
              <a:t>Svrab je infekční choroba, kterou způsobuje </a:t>
            </a:r>
            <a:r>
              <a:rPr lang="cs-CZ" sz="4400" b="1" dirty="0" smtClean="0"/>
              <a:t>zákožka svrabová</a:t>
            </a:r>
            <a:r>
              <a:rPr lang="cs-CZ" sz="4400" dirty="0" smtClean="0"/>
              <a:t>.</a:t>
            </a:r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507</Words>
  <Application>Microsoft Office PowerPoint</Application>
  <PresentationFormat>Předvádění na obrazovce (4:3)</PresentationFormat>
  <Paragraphs>132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Pohlavní nemoci VY_32_INOVACE_1B_13 Číslo projektu: CZ.1.07/1.4.00/21.1101</vt:lpstr>
      <vt:lpstr>Prezentace aplikace PowerPoint</vt:lpstr>
      <vt:lpstr>Pohlavní nemoci</vt:lpstr>
      <vt:lpstr>Pohlavní nemoci</vt:lpstr>
      <vt:lpstr>Sexuálně přenosné nemoci</vt:lpstr>
      <vt:lpstr>Pohlavní nemoci</vt:lpstr>
      <vt:lpstr>AIDS</vt:lpstr>
      <vt:lpstr>Pamatuješ si?</vt:lpstr>
      <vt:lpstr>AIDS</vt:lpstr>
      <vt:lpstr>Pamatuješ si?</vt:lpstr>
      <vt:lpstr>Zkratka AIDS</vt:lpstr>
      <vt:lpstr>AIDS</vt:lpstr>
      <vt:lpstr>Červená stužka</vt:lpstr>
      <vt:lpstr>Kapavka</vt:lpstr>
      <vt:lpstr>Syfilis a svrab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Pohlavní nemoci VY_32_INOVACE_1B_13 Číslo projektu: CZ.1.07/1.5.00/34.1056</dc:title>
  <dc:creator>Iva</dc:creator>
  <cp:lastModifiedBy>uzivatel</cp:lastModifiedBy>
  <cp:revision>3</cp:revision>
  <dcterms:created xsi:type="dcterms:W3CDTF">2011-08-18T06:37:35Z</dcterms:created>
  <dcterms:modified xsi:type="dcterms:W3CDTF">2013-01-25T11:06:32Z</dcterms:modified>
</cp:coreProperties>
</file>