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47A337-D1C3-4BCB-BD86-9953FE155EA8}" type="doc">
      <dgm:prSet loTypeId="urn:microsoft.com/office/officeart/2005/8/layout/radial2" loCatId="relationship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04281F96-069D-47D1-9B75-75D627AE2A8F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lékař</a:t>
          </a:r>
          <a:endParaRPr lang="cs-CZ" dirty="0">
            <a:solidFill>
              <a:schemeClr val="tx1"/>
            </a:solidFill>
          </a:endParaRPr>
        </a:p>
      </dgm:t>
    </dgm:pt>
    <dgm:pt modelId="{E2847E43-3F6F-4F7F-8857-F9321E676D1E}" type="parTrans" cxnId="{58A701F0-8C58-4D2E-A25D-CF60CBD13BCC}">
      <dgm:prSet/>
      <dgm:spPr/>
      <dgm:t>
        <a:bodyPr/>
        <a:lstStyle/>
        <a:p>
          <a:endParaRPr lang="cs-CZ"/>
        </a:p>
      </dgm:t>
    </dgm:pt>
    <dgm:pt modelId="{9C4E67B7-3E88-4596-B1D0-D6DB9DE9C028}" type="sibTrans" cxnId="{58A701F0-8C58-4D2E-A25D-CF60CBD13BCC}">
      <dgm:prSet/>
      <dgm:spPr/>
      <dgm:t>
        <a:bodyPr/>
        <a:lstStyle/>
        <a:p>
          <a:endParaRPr lang="cs-CZ"/>
        </a:p>
      </dgm:t>
    </dgm:pt>
    <dgm:pt modelId="{5F24D984-F5FE-454D-BFCA-CBCDA5E4230C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filosof</a:t>
          </a:r>
          <a:endParaRPr lang="cs-CZ" dirty="0">
            <a:solidFill>
              <a:schemeClr val="tx1"/>
            </a:solidFill>
          </a:endParaRPr>
        </a:p>
      </dgm:t>
    </dgm:pt>
    <dgm:pt modelId="{DA636684-E9B7-48D6-9216-A899A8BA35DA}" type="parTrans" cxnId="{E6F4084F-4FF8-4C0E-ABB6-CEF177E458A5}">
      <dgm:prSet/>
      <dgm:spPr/>
      <dgm:t>
        <a:bodyPr/>
        <a:lstStyle/>
        <a:p>
          <a:endParaRPr lang="cs-CZ"/>
        </a:p>
      </dgm:t>
    </dgm:pt>
    <dgm:pt modelId="{B75F34E3-AE9C-407E-B83C-C2BD1DC0D6CD}" type="sibTrans" cxnId="{E6F4084F-4FF8-4C0E-ABB6-CEF177E458A5}">
      <dgm:prSet/>
      <dgm:spPr/>
      <dgm:t>
        <a:bodyPr/>
        <a:lstStyle/>
        <a:p>
          <a:endParaRPr lang="cs-CZ"/>
        </a:p>
      </dgm:t>
    </dgm:pt>
    <dgm:pt modelId="{90AC4E92-49C3-40C6-A6D8-628D2435E4F2}" type="pres">
      <dgm:prSet presAssocID="{8347A337-D1C3-4BCB-BD86-9953FE155EA8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EC9804-8EBA-46FE-9565-F6D5132EAD24}" type="pres">
      <dgm:prSet presAssocID="{8347A337-D1C3-4BCB-BD86-9953FE155EA8}" presName="cycle" presStyleCnt="0"/>
      <dgm:spPr/>
    </dgm:pt>
    <dgm:pt modelId="{A6FDA765-30C4-4FF4-95F5-EB0DED3AF71A}" type="pres">
      <dgm:prSet presAssocID="{8347A337-D1C3-4BCB-BD86-9953FE155EA8}" presName="centerShape" presStyleCnt="0"/>
      <dgm:spPr/>
    </dgm:pt>
    <dgm:pt modelId="{A86C02DB-33C4-49FF-96FB-4B3F1605E599}" type="pres">
      <dgm:prSet presAssocID="{8347A337-D1C3-4BCB-BD86-9953FE155EA8}" presName="connSite" presStyleLbl="node1" presStyleIdx="0" presStyleCnt="3"/>
      <dgm:spPr/>
    </dgm:pt>
    <dgm:pt modelId="{5E74F9B3-B170-452A-8605-03A30D4C7249}" type="pres">
      <dgm:prSet presAssocID="{8347A337-D1C3-4BCB-BD86-9953FE155EA8}" presName="visible" presStyleLbl="node1" presStyleIdx="0" presStyleCnt="3" custLinFactNeighborX="10540" custLinFactNeighborY="176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C519703-4388-480B-BBC3-FF641ADDCA4F}" type="pres">
      <dgm:prSet presAssocID="{E2847E43-3F6F-4F7F-8857-F9321E676D1E}" presName="Name25" presStyleLbl="parChTrans1D1" presStyleIdx="0" presStyleCnt="2"/>
      <dgm:spPr/>
      <dgm:t>
        <a:bodyPr/>
        <a:lstStyle/>
        <a:p>
          <a:endParaRPr lang="cs-CZ"/>
        </a:p>
      </dgm:t>
    </dgm:pt>
    <dgm:pt modelId="{F041DFA4-FFB8-43F8-8D67-AE09EB9354D9}" type="pres">
      <dgm:prSet presAssocID="{04281F96-069D-47D1-9B75-75D627AE2A8F}" presName="node" presStyleCnt="0"/>
      <dgm:spPr/>
    </dgm:pt>
    <dgm:pt modelId="{EFAABE5D-E428-4166-BD94-FA7073ECEEB8}" type="pres">
      <dgm:prSet presAssocID="{04281F96-069D-47D1-9B75-75D627AE2A8F}" presName="parentNode" presStyleLbl="node1" presStyleIdx="1" presStyleCnt="3" custLinFactNeighborX="60786" custLinFactNeighborY="101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6B7D6A-8B36-4F88-917D-205A7402B050}" type="pres">
      <dgm:prSet presAssocID="{04281F96-069D-47D1-9B75-75D627AE2A8F}" presName="childNode" presStyleLbl="revTx" presStyleIdx="0" presStyleCnt="0">
        <dgm:presLayoutVars>
          <dgm:bulletEnabled val="1"/>
        </dgm:presLayoutVars>
      </dgm:prSet>
      <dgm:spPr/>
    </dgm:pt>
    <dgm:pt modelId="{DB9A9761-48FF-4A44-8EC8-9A0EE8F11D10}" type="pres">
      <dgm:prSet presAssocID="{DA636684-E9B7-48D6-9216-A899A8BA35DA}" presName="Name25" presStyleLbl="parChTrans1D1" presStyleIdx="1" presStyleCnt="2"/>
      <dgm:spPr/>
      <dgm:t>
        <a:bodyPr/>
        <a:lstStyle/>
        <a:p>
          <a:endParaRPr lang="cs-CZ"/>
        </a:p>
      </dgm:t>
    </dgm:pt>
    <dgm:pt modelId="{C3B21A91-99FF-40C3-8806-BDFF4A7A2E97}" type="pres">
      <dgm:prSet presAssocID="{5F24D984-F5FE-454D-BFCA-CBCDA5E4230C}" presName="node" presStyleCnt="0"/>
      <dgm:spPr/>
    </dgm:pt>
    <dgm:pt modelId="{297DD7BB-E631-415B-9418-0CB2EB2E66A4}" type="pres">
      <dgm:prSet presAssocID="{5F24D984-F5FE-454D-BFCA-CBCDA5E4230C}" presName="parentNode" presStyleLbl="node1" presStyleIdx="2" presStyleCnt="3" custLinFactNeighborX="69235" custLinFactNeighborY="-2442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FCEBE-031B-4A65-999B-F6FE04BCC76B}" type="pres">
      <dgm:prSet presAssocID="{5F24D984-F5FE-454D-BFCA-CBCDA5E4230C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E384D800-B516-4473-B770-4AA38CFC4718}" type="presOf" srcId="{04281F96-069D-47D1-9B75-75D627AE2A8F}" destId="{EFAABE5D-E428-4166-BD94-FA7073ECEEB8}" srcOrd="0" destOrd="0" presId="urn:microsoft.com/office/officeart/2005/8/layout/radial2"/>
    <dgm:cxn modelId="{C175D313-74A2-4014-8DC4-4A5E1EFD5209}" type="presOf" srcId="{8347A337-D1C3-4BCB-BD86-9953FE155EA8}" destId="{90AC4E92-49C3-40C6-A6D8-628D2435E4F2}" srcOrd="0" destOrd="0" presId="urn:microsoft.com/office/officeart/2005/8/layout/radial2"/>
    <dgm:cxn modelId="{E6F4084F-4FF8-4C0E-ABB6-CEF177E458A5}" srcId="{8347A337-D1C3-4BCB-BD86-9953FE155EA8}" destId="{5F24D984-F5FE-454D-BFCA-CBCDA5E4230C}" srcOrd="1" destOrd="0" parTransId="{DA636684-E9B7-48D6-9216-A899A8BA35DA}" sibTransId="{B75F34E3-AE9C-407E-B83C-C2BD1DC0D6CD}"/>
    <dgm:cxn modelId="{434A05F2-0FBD-4385-B2AD-252B713705B6}" type="presOf" srcId="{5F24D984-F5FE-454D-BFCA-CBCDA5E4230C}" destId="{297DD7BB-E631-415B-9418-0CB2EB2E66A4}" srcOrd="0" destOrd="0" presId="urn:microsoft.com/office/officeart/2005/8/layout/radial2"/>
    <dgm:cxn modelId="{329A82C5-B23D-4A65-8281-01D13F6F9210}" type="presOf" srcId="{E2847E43-3F6F-4F7F-8857-F9321E676D1E}" destId="{1C519703-4388-480B-BBC3-FF641ADDCA4F}" srcOrd="0" destOrd="0" presId="urn:microsoft.com/office/officeart/2005/8/layout/radial2"/>
    <dgm:cxn modelId="{58A701F0-8C58-4D2E-A25D-CF60CBD13BCC}" srcId="{8347A337-D1C3-4BCB-BD86-9953FE155EA8}" destId="{04281F96-069D-47D1-9B75-75D627AE2A8F}" srcOrd="0" destOrd="0" parTransId="{E2847E43-3F6F-4F7F-8857-F9321E676D1E}" sibTransId="{9C4E67B7-3E88-4596-B1D0-D6DB9DE9C028}"/>
    <dgm:cxn modelId="{25B6E4FD-F71F-4893-812D-0F1E9B0A24B2}" type="presOf" srcId="{DA636684-E9B7-48D6-9216-A899A8BA35DA}" destId="{DB9A9761-48FF-4A44-8EC8-9A0EE8F11D10}" srcOrd="0" destOrd="0" presId="urn:microsoft.com/office/officeart/2005/8/layout/radial2"/>
    <dgm:cxn modelId="{267AE0B8-E74D-4179-B6B4-97605788AC98}" type="presParOf" srcId="{90AC4E92-49C3-40C6-A6D8-628D2435E4F2}" destId="{6EEC9804-8EBA-46FE-9565-F6D5132EAD24}" srcOrd="0" destOrd="0" presId="urn:microsoft.com/office/officeart/2005/8/layout/radial2"/>
    <dgm:cxn modelId="{8537E3CE-2F09-4D4F-BCA2-32AD94554244}" type="presParOf" srcId="{6EEC9804-8EBA-46FE-9565-F6D5132EAD24}" destId="{A6FDA765-30C4-4FF4-95F5-EB0DED3AF71A}" srcOrd="0" destOrd="0" presId="urn:microsoft.com/office/officeart/2005/8/layout/radial2"/>
    <dgm:cxn modelId="{D2FEA90D-9E31-47BB-870E-3D2778EF5539}" type="presParOf" srcId="{A6FDA765-30C4-4FF4-95F5-EB0DED3AF71A}" destId="{A86C02DB-33C4-49FF-96FB-4B3F1605E599}" srcOrd="0" destOrd="0" presId="urn:microsoft.com/office/officeart/2005/8/layout/radial2"/>
    <dgm:cxn modelId="{48A6F45C-5952-489A-A2F9-613042ED76DF}" type="presParOf" srcId="{A6FDA765-30C4-4FF4-95F5-EB0DED3AF71A}" destId="{5E74F9B3-B170-452A-8605-03A30D4C7249}" srcOrd="1" destOrd="0" presId="urn:microsoft.com/office/officeart/2005/8/layout/radial2"/>
    <dgm:cxn modelId="{1BF4B225-4FD3-409E-B3C9-F9BC4FFD99D4}" type="presParOf" srcId="{6EEC9804-8EBA-46FE-9565-F6D5132EAD24}" destId="{1C519703-4388-480B-BBC3-FF641ADDCA4F}" srcOrd="1" destOrd="0" presId="urn:microsoft.com/office/officeart/2005/8/layout/radial2"/>
    <dgm:cxn modelId="{1EAFBE03-361A-46C3-9EA2-A9710E0F9169}" type="presParOf" srcId="{6EEC9804-8EBA-46FE-9565-F6D5132EAD24}" destId="{F041DFA4-FFB8-43F8-8D67-AE09EB9354D9}" srcOrd="2" destOrd="0" presId="urn:microsoft.com/office/officeart/2005/8/layout/radial2"/>
    <dgm:cxn modelId="{5FA75AAD-3E35-498E-A5ED-24D9A95096A7}" type="presParOf" srcId="{F041DFA4-FFB8-43F8-8D67-AE09EB9354D9}" destId="{EFAABE5D-E428-4166-BD94-FA7073ECEEB8}" srcOrd="0" destOrd="0" presId="urn:microsoft.com/office/officeart/2005/8/layout/radial2"/>
    <dgm:cxn modelId="{743F3F67-A7A2-40E7-8209-F8A9537F3A84}" type="presParOf" srcId="{F041DFA4-FFB8-43F8-8D67-AE09EB9354D9}" destId="{996B7D6A-8B36-4F88-917D-205A7402B050}" srcOrd="1" destOrd="0" presId="urn:microsoft.com/office/officeart/2005/8/layout/radial2"/>
    <dgm:cxn modelId="{79E81F43-90F3-4B1C-AB42-397A8B8FB4D3}" type="presParOf" srcId="{6EEC9804-8EBA-46FE-9565-F6D5132EAD24}" destId="{DB9A9761-48FF-4A44-8EC8-9A0EE8F11D10}" srcOrd="3" destOrd="0" presId="urn:microsoft.com/office/officeart/2005/8/layout/radial2"/>
    <dgm:cxn modelId="{60399E4F-3E19-498C-92E5-4F46C4CDBD4A}" type="presParOf" srcId="{6EEC9804-8EBA-46FE-9565-F6D5132EAD24}" destId="{C3B21A91-99FF-40C3-8806-BDFF4A7A2E97}" srcOrd="4" destOrd="0" presId="urn:microsoft.com/office/officeart/2005/8/layout/radial2"/>
    <dgm:cxn modelId="{BF0358B5-9649-4D78-9754-82B61531D2BF}" type="presParOf" srcId="{C3B21A91-99FF-40C3-8806-BDFF4A7A2E97}" destId="{297DD7BB-E631-415B-9418-0CB2EB2E66A4}" srcOrd="0" destOrd="0" presId="urn:microsoft.com/office/officeart/2005/8/layout/radial2"/>
    <dgm:cxn modelId="{1282636E-FFDA-48E7-A61D-96F8946FDEC3}" type="presParOf" srcId="{C3B21A91-99FF-40C3-8806-BDFF4A7A2E97}" destId="{D3CFCEBE-031B-4A65-999B-F6FE04BCC76B}" srcOrd="1" destOrd="0" presId="urn:microsoft.com/office/officeart/2005/8/layout/radial2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47A337-D1C3-4BCB-BD86-9953FE155EA8}" type="doc">
      <dgm:prSet loTypeId="urn:microsoft.com/office/officeart/2005/8/layout/radial2" loCatId="relationship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04281F96-069D-47D1-9B75-75D627AE2A8F}">
      <dgm:prSet/>
      <dgm:spPr/>
      <dgm:t>
        <a:bodyPr/>
        <a:lstStyle/>
        <a:p>
          <a:pPr rtl="0"/>
          <a:endParaRPr lang="cs-CZ" dirty="0">
            <a:solidFill>
              <a:schemeClr val="tx1"/>
            </a:solidFill>
          </a:endParaRPr>
        </a:p>
      </dgm:t>
    </dgm:pt>
    <dgm:pt modelId="{E2847E43-3F6F-4F7F-8857-F9321E676D1E}" type="parTrans" cxnId="{58A701F0-8C58-4D2E-A25D-CF60CBD13BCC}">
      <dgm:prSet/>
      <dgm:spPr/>
      <dgm:t>
        <a:bodyPr/>
        <a:lstStyle/>
        <a:p>
          <a:endParaRPr lang="cs-CZ"/>
        </a:p>
      </dgm:t>
    </dgm:pt>
    <dgm:pt modelId="{9C4E67B7-3E88-4596-B1D0-D6DB9DE9C028}" type="sibTrans" cxnId="{58A701F0-8C58-4D2E-A25D-CF60CBD13BCC}">
      <dgm:prSet/>
      <dgm:spPr/>
      <dgm:t>
        <a:bodyPr/>
        <a:lstStyle/>
        <a:p>
          <a:endParaRPr lang="cs-CZ"/>
        </a:p>
      </dgm:t>
    </dgm:pt>
    <dgm:pt modelId="{5F24D984-F5FE-454D-BFCA-CBCDA5E4230C}">
      <dgm:prSet/>
      <dgm:spPr/>
      <dgm:t>
        <a:bodyPr/>
        <a:lstStyle/>
        <a:p>
          <a:pPr rtl="0"/>
          <a:endParaRPr lang="cs-CZ" dirty="0">
            <a:solidFill>
              <a:schemeClr val="tx1"/>
            </a:solidFill>
          </a:endParaRPr>
        </a:p>
      </dgm:t>
    </dgm:pt>
    <dgm:pt modelId="{DA636684-E9B7-48D6-9216-A899A8BA35DA}" type="parTrans" cxnId="{E6F4084F-4FF8-4C0E-ABB6-CEF177E458A5}">
      <dgm:prSet/>
      <dgm:spPr/>
      <dgm:t>
        <a:bodyPr/>
        <a:lstStyle/>
        <a:p>
          <a:endParaRPr lang="cs-CZ"/>
        </a:p>
      </dgm:t>
    </dgm:pt>
    <dgm:pt modelId="{B75F34E3-AE9C-407E-B83C-C2BD1DC0D6CD}" type="sibTrans" cxnId="{E6F4084F-4FF8-4C0E-ABB6-CEF177E458A5}">
      <dgm:prSet/>
      <dgm:spPr/>
      <dgm:t>
        <a:bodyPr/>
        <a:lstStyle/>
        <a:p>
          <a:endParaRPr lang="cs-CZ"/>
        </a:p>
      </dgm:t>
    </dgm:pt>
    <dgm:pt modelId="{90AC4E92-49C3-40C6-A6D8-628D2435E4F2}" type="pres">
      <dgm:prSet presAssocID="{8347A337-D1C3-4BCB-BD86-9953FE155EA8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EC9804-8EBA-46FE-9565-F6D5132EAD24}" type="pres">
      <dgm:prSet presAssocID="{8347A337-D1C3-4BCB-BD86-9953FE155EA8}" presName="cycle" presStyleCnt="0"/>
      <dgm:spPr/>
    </dgm:pt>
    <dgm:pt modelId="{A6FDA765-30C4-4FF4-95F5-EB0DED3AF71A}" type="pres">
      <dgm:prSet presAssocID="{8347A337-D1C3-4BCB-BD86-9953FE155EA8}" presName="centerShape" presStyleCnt="0"/>
      <dgm:spPr/>
    </dgm:pt>
    <dgm:pt modelId="{A86C02DB-33C4-49FF-96FB-4B3F1605E599}" type="pres">
      <dgm:prSet presAssocID="{8347A337-D1C3-4BCB-BD86-9953FE155EA8}" presName="connSite" presStyleLbl="node1" presStyleIdx="0" presStyleCnt="3"/>
      <dgm:spPr/>
    </dgm:pt>
    <dgm:pt modelId="{5E74F9B3-B170-452A-8605-03A30D4C7249}" type="pres">
      <dgm:prSet presAssocID="{8347A337-D1C3-4BCB-BD86-9953FE155EA8}" presName="visible" presStyleLbl="node1" presStyleIdx="0" presStyleCnt="3" custLinFactNeighborX="10540" custLinFactNeighborY="176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C519703-4388-480B-BBC3-FF641ADDCA4F}" type="pres">
      <dgm:prSet presAssocID="{E2847E43-3F6F-4F7F-8857-F9321E676D1E}" presName="Name25" presStyleLbl="parChTrans1D1" presStyleIdx="0" presStyleCnt="2"/>
      <dgm:spPr/>
      <dgm:t>
        <a:bodyPr/>
        <a:lstStyle/>
        <a:p>
          <a:endParaRPr lang="cs-CZ"/>
        </a:p>
      </dgm:t>
    </dgm:pt>
    <dgm:pt modelId="{F041DFA4-FFB8-43F8-8D67-AE09EB9354D9}" type="pres">
      <dgm:prSet presAssocID="{04281F96-069D-47D1-9B75-75D627AE2A8F}" presName="node" presStyleCnt="0"/>
      <dgm:spPr/>
    </dgm:pt>
    <dgm:pt modelId="{EFAABE5D-E428-4166-BD94-FA7073ECEEB8}" type="pres">
      <dgm:prSet presAssocID="{04281F96-069D-47D1-9B75-75D627AE2A8F}" presName="parentNode" presStyleLbl="node1" presStyleIdx="1" presStyleCnt="3" custLinFactNeighborX="60786" custLinFactNeighborY="101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6B7D6A-8B36-4F88-917D-205A7402B050}" type="pres">
      <dgm:prSet presAssocID="{04281F96-069D-47D1-9B75-75D627AE2A8F}" presName="childNode" presStyleLbl="revTx" presStyleIdx="0" presStyleCnt="0">
        <dgm:presLayoutVars>
          <dgm:bulletEnabled val="1"/>
        </dgm:presLayoutVars>
      </dgm:prSet>
      <dgm:spPr/>
    </dgm:pt>
    <dgm:pt modelId="{DB9A9761-48FF-4A44-8EC8-9A0EE8F11D10}" type="pres">
      <dgm:prSet presAssocID="{DA636684-E9B7-48D6-9216-A899A8BA35DA}" presName="Name25" presStyleLbl="parChTrans1D1" presStyleIdx="1" presStyleCnt="2"/>
      <dgm:spPr/>
      <dgm:t>
        <a:bodyPr/>
        <a:lstStyle/>
        <a:p>
          <a:endParaRPr lang="cs-CZ"/>
        </a:p>
      </dgm:t>
    </dgm:pt>
    <dgm:pt modelId="{C3B21A91-99FF-40C3-8806-BDFF4A7A2E97}" type="pres">
      <dgm:prSet presAssocID="{5F24D984-F5FE-454D-BFCA-CBCDA5E4230C}" presName="node" presStyleCnt="0"/>
      <dgm:spPr/>
    </dgm:pt>
    <dgm:pt modelId="{297DD7BB-E631-415B-9418-0CB2EB2E66A4}" type="pres">
      <dgm:prSet presAssocID="{5F24D984-F5FE-454D-BFCA-CBCDA5E4230C}" presName="parentNode" presStyleLbl="node1" presStyleIdx="2" presStyleCnt="3" custLinFactNeighborX="69235" custLinFactNeighborY="-2442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FCEBE-031B-4A65-999B-F6FE04BCC76B}" type="pres">
      <dgm:prSet presAssocID="{5F24D984-F5FE-454D-BFCA-CBCDA5E4230C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7A0FB97F-2E20-4076-A5DF-52F24E3C5E08}" type="presOf" srcId="{8347A337-D1C3-4BCB-BD86-9953FE155EA8}" destId="{90AC4E92-49C3-40C6-A6D8-628D2435E4F2}" srcOrd="0" destOrd="0" presId="urn:microsoft.com/office/officeart/2005/8/layout/radial2"/>
    <dgm:cxn modelId="{C18AD78C-ED5F-4BFC-8DCE-BF99A8EED24E}" type="presOf" srcId="{5F24D984-F5FE-454D-BFCA-CBCDA5E4230C}" destId="{297DD7BB-E631-415B-9418-0CB2EB2E66A4}" srcOrd="0" destOrd="0" presId="urn:microsoft.com/office/officeart/2005/8/layout/radial2"/>
    <dgm:cxn modelId="{A68B5D43-B396-45A1-A3F4-DEC887CB1B79}" type="presOf" srcId="{DA636684-E9B7-48D6-9216-A899A8BA35DA}" destId="{DB9A9761-48FF-4A44-8EC8-9A0EE8F11D10}" srcOrd="0" destOrd="0" presId="urn:microsoft.com/office/officeart/2005/8/layout/radial2"/>
    <dgm:cxn modelId="{F212BBE9-C0AE-462E-8BF4-6098CF97C80D}" type="presOf" srcId="{04281F96-069D-47D1-9B75-75D627AE2A8F}" destId="{EFAABE5D-E428-4166-BD94-FA7073ECEEB8}" srcOrd="0" destOrd="0" presId="urn:microsoft.com/office/officeart/2005/8/layout/radial2"/>
    <dgm:cxn modelId="{E6F4084F-4FF8-4C0E-ABB6-CEF177E458A5}" srcId="{8347A337-D1C3-4BCB-BD86-9953FE155EA8}" destId="{5F24D984-F5FE-454D-BFCA-CBCDA5E4230C}" srcOrd="1" destOrd="0" parTransId="{DA636684-E9B7-48D6-9216-A899A8BA35DA}" sibTransId="{B75F34E3-AE9C-407E-B83C-C2BD1DC0D6CD}"/>
    <dgm:cxn modelId="{58A701F0-8C58-4D2E-A25D-CF60CBD13BCC}" srcId="{8347A337-D1C3-4BCB-BD86-9953FE155EA8}" destId="{04281F96-069D-47D1-9B75-75D627AE2A8F}" srcOrd="0" destOrd="0" parTransId="{E2847E43-3F6F-4F7F-8857-F9321E676D1E}" sibTransId="{9C4E67B7-3E88-4596-B1D0-D6DB9DE9C028}"/>
    <dgm:cxn modelId="{3FBFAA4D-373F-45DF-8EC3-CF79D8411FC4}" type="presOf" srcId="{E2847E43-3F6F-4F7F-8857-F9321E676D1E}" destId="{1C519703-4388-480B-BBC3-FF641ADDCA4F}" srcOrd="0" destOrd="0" presId="urn:microsoft.com/office/officeart/2005/8/layout/radial2"/>
    <dgm:cxn modelId="{65E140CA-4BA9-48D3-AE05-3B011370659D}" type="presParOf" srcId="{90AC4E92-49C3-40C6-A6D8-628D2435E4F2}" destId="{6EEC9804-8EBA-46FE-9565-F6D5132EAD24}" srcOrd="0" destOrd="0" presId="urn:microsoft.com/office/officeart/2005/8/layout/radial2"/>
    <dgm:cxn modelId="{3C69B43F-5A90-42F1-BB25-0CFC65498A55}" type="presParOf" srcId="{6EEC9804-8EBA-46FE-9565-F6D5132EAD24}" destId="{A6FDA765-30C4-4FF4-95F5-EB0DED3AF71A}" srcOrd="0" destOrd="0" presId="urn:microsoft.com/office/officeart/2005/8/layout/radial2"/>
    <dgm:cxn modelId="{740BD9FE-C408-4549-BDA7-7395494D0244}" type="presParOf" srcId="{A6FDA765-30C4-4FF4-95F5-EB0DED3AF71A}" destId="{A86C02DB-33C4-49FF-96FB-4B3F1605E599}" srcOrd="0" destOrd="0" presId="urn:microsoft.com/office/officeart/2005/8/layout/radial2"/>
    <dgm:cxn modelId="{2001EF39-C960-43F3-AE24-F0395F1A1E73}" type="presParOf" srcId="{A6FDA765-30C4-4FF4-95F5-EB0DED3AF71A}" destId="{5E74F9B3-B170-452A-8605-03A30D4C7249}" srcOrd="1" destOrd="0" presId="urn:microsoft.com/office/officeart/2005/8/layout/radial2"/>
    <dgm:cxn modelId="{334BCF0B-9686-4E8D-93BA-65EA16CFF312}" type="presParOf" srcId="{6EEC9804-8EBA-46FE-9565-F6D5132EAD24}" destId="{1C519703-4388-480B-BBC3-FF641ADDCA4F}" srcOrd="1" destOrd="0" presId="urn:microsoft.com/office/officeart/2005/8/layout/radial2"/>
    <dgm:cxn modelId="{6D596125-56D7-4D0F-AE1B-C9604E30B203}" type="presParOf" srcId="{6EEC9804-8EBA-46FE-9565-F6D5132EAD24}" destId="{F041DFA4-FFB8-43F8-8D67-AE09EB9354D9}" srcOrd="2" destOrd="0" presId="urn:microsoft.com/office/officeart/2005/8/layout/radial2"/>
    <dgm:cxn modelId="{33BD6B79-ABC1-408B-8665-2BCC6C92B7C9}" type="presParOf" srcId="{F041DFA4-FFB8-43F8-8D67-AE09EB9354D9}" destId="{EFAABE5D-E428-4166-BD94-FA7073ECEEB8}" srcOrd="0" destOrd="0" presId="urn:microsoft.com/office/officeart/2005/8/layout/radial2"/>
    <dgm:cxn modelId="{300DB2CA-0DF6-4FC1-BE14-6178A2909384}" type="presParOf" srcId="{F041DFA4-FFB8-43F8-8D67-AE09EB9354D9}" destId="{996B7D6A-8B36-4F88-917D-205A7402B050}" srcOrd="1" destOrd="0" presId="urn:microsoft.com/office/officeart/2005/8/layout/radial2"/>
    <dgm:cxn modelId="{041A2CA3-826A-40BF-A574-932044AB7DB5}" type="presParOf" srcId="{6EEC9804-8EBA-46FE-9565-F6D5132EAD24}" destId="{DB9A9761-48FF-4A44-8EC8-9A0EE8F11D10}" srcOrd="3" destOrd="0" presId="urn:microsoft.com/office/officeart/2005/8/layout/radial2"/>
    <dgm:cxn modelId="{3AB8D91F-2254-4171-B6FE-785E94853EA6}" type="presParOf" srcId="{6EEC9804-8EBA-46FE-9565-F6D5132EAD24}" destId="{C3B21A91-99FF-40C3-8806-BDFF4A7A2E97}" srcOrd="4" destOrd="0" presId="urn:microsoft.com/office/officeart/2005/8/layout/radial2"/>
    <dgm:cxn modelId="{1855DC6F-F0FC-46AF-AC2E-74059308636E}" type="presParOf" srcId="{C3B21A91-99FF-40C3-8806-BDFF4A7A2E97}" destId="{297DD7BB-E631-415B-9418-0CB2EB2E66A4}" srcOrd="0" destOrd="0" presId="urn:microsoft.com/office/officeart/2005/8/layout/radial2"/>
    <dgm:cxn modelId="{71182B16-4660-4B53-9248-175530F59A32}" type="presParOf" srcId="{C3B21A91-99FF-40C3-8806-BDFF4A7A2E97}" destId="{D3CFCEBE-031B-4A65-999B-F6FE04BCC76B}" srcOrd="1" destOrd="0" presId="urn:microsoft.com/office/officeart/2005/8/layout/radial2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39BE42-9016-4679-8565-A0F45F7B5367}" type="doc">
      <dgm:prSet loTypeId="urn:microsoft.com/office/officeart/2005/8/layout/vList2" loCatId="list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cs-CZ"/>
        </a:p>
      </dgm:t>
    </dgm:pt>
    <dgm:pt modelId="{5A6EBE80-61F4-476E-BF9B-45185B39BCAF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Podle těchto tělesných šťáv Hippokrates uvádí čtyři základní temperamenty.</a:t>
          </a:r>
          <a:endParaRPr lang="cs-CZ" dirty="0">
            <a:solidFill>
              <a:schemeClr val="tx1"/>
            </a:solidFill>
          </a:endParaRPr>
        </a:p>
      </dgm:t>
    </dgm:pt>
    <dgm:pt modelId="{FF9C64D6-0584-4C99-8BDF-52AE885397EF}" type="parTrans" cxnId="{7387167F-1368-42E3-80F2-AB095DC1D5F4}">
      <dgm:prSet/>
      <dgm:spPr/>
      <dgm:t>
        <a:bodyPr/>
        <a:lstStyle/>
        <a:p>
          <a:endParaRPr lang="cs-CZ"/>
        </a:p>
      </dgm:t>
    </dgm:pt>
    <dgm:pt modelId="{14DC3515-18E1-45A3-A70C-76706FE1D232}" type="sibTrans" cxnId="{7387167F-1368-42E3-80F2-AB095DC1D5F4}">
      <dgm:prSet/>
      <dgm:spPr/>
      <dgm:t>
        <a:bodyPr/>
        <a:lstStyle/>
        <a:p>
          <a:endParaRPr lang="cs-CZ"/>
        </a:p>
      </dgm:t>
    </dgm:pt>
    <dgm:pt modelId="{DA002653-FA27-4EC6-AFD9-8379017C86BD}" type="pres">
      <dgm:prSet presAssocID="{D739BE42-9016-4679-8565-A0F45F7B536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C29BAD6-6E1D-4CF2-B5F5-47E0AD0E6DF2}" type="pres">
      <dgm:prSet presAssocID="{5A6EBE80-61F4-476E-BF9B-45185B39BCA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746003-8613-47F0-AC4D-3DAC775F905C}" type="presOf" srcId="{5A6EBE80-61F4-476E-BF9B-45185B39BCAF}" destId="{5C29BAD6-6E1D-4CF2-B5F5-47E0AD0E6DF2}" srcOrd="0" destOrd="0" presId="urn:microsoft.com/office/officeart/2005/8/layout/vList2"/>
    <dgm:cxn modelId="{2134D5BF-0A6A-4B81-8147-BA752A5BBAA2}" type="presOf" srcId="{D739BE42-9016-4679-8565-A0F45F7B5367}" destId="{DA002653-FA27-4EC6-AFD9-8379017C86BD}" srcOrd="0" destOrd="0" presId="urn:microsoft.com/office/officeart/2005/8/layout/vList2"/>
    <dgm:cxn modelId="{7387167F-1368-42E3-80F2-AB095DC1D5F4}" srcId="{D739BE42-9016-4679-8565-A0F45F7B5367}" destId="{5A6EBE80-61F4-476E-BF9B-45185B39BCAF}" srcOrd="0" destOrd="0" parTransId="{FF9C64D6-0584-4C99-8BDF-52AE885397EF}" sibTransId="{14DC3515-18E1-45A3-A70C-76706FE1D232}"/>
    <dgm:cxn modelId="{D733334A-4826-48FF-86B1-964A3E388F4C}" type="presParOf" srcId="{DA002653-FA27-4EC6-AFD9-8379017C86BD}" destId="{5C29BAD6-6E1D-4CF2-B5F5-47E0AD0E6DF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5DC86A-980B-41E6-BFDE-4D22930D639C}" type="doc">
      <dgm:prSet loTypeId="urn:microsoft.com/office/officeart/2005/8/layout/cycle2" loCatId="cycle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cs-CZ"/>
        </a:p>
      </dgm:t>
    </dgm:pt>
    <dgm:pt modelId="{398A077A-0846-40DA-B8F5-32526CDDB57F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</a:rPr>
            <a:t>cholerik</a:t>
          </a:r>
          <a:endParaRPr lang="cs-CZ" sz="2000" b="1" dirty="0">
            <a:solidFill>
              <a:schemeClr val="tx1"/>
            </a:solidFill>
          </a:endParaRPr>
        </a:p>
      </dgm:t>
    </dgm:pt>
    <dgm:pt modelId="{CEDE70F2-F70F-4237-88B0-762FB0793C41}" type="parTrans" cxnId="{5D342166-F40D-4036-A48B-B868EF6A13CD}">
      <dgm:prSet/>
      <dgm:spPr/>
      <dgm:t>
        <a:bodyPr/>
        <a:lstStyle/>
        <a:p>
          <a:endParaRPr lang="cs-CZ"/>
        </a:p>
      </dgm:t>
    </dgm:pt>
    <dgm:pt modelId="{E0441EDF-DC80-4E1E-87CB-581CFE899777}" type="sibTrans" cxnId="{5D342166-F40D-4036-A48B-B868EF6A13CD}">
      <dgm:prSet/>
      <dgm:spPr/>
      <dgm:t>
        <a:bodyPr/>
        <a:lstStyle/>
        <a:p>
          <a:endParaRPr lang="cs-CZ"/>
        </a:p>
      </dgm:t>
    </dgm:pt>
    <dgm:pt modelId="{4BE15CF4-FB28-4967-9AB1-33880D5F56E6}">
      <dgm:prSet custT="1"/>
      <dgm:spPr/>
      <dgm:t>
        <a:bodyPr/>
        <a:lstStyle/>
        <a:p>
          <a:pPr rtl="0"/>
          <a:r>
            <a:rPr lang="cs-CZ" sz="1800" b="1" dirty="0" smtClean="0">
              <a:solidFill>
                <a:schemeClr val="tx1"/>
              </a:solidFill>
            </a:rPr>
            <a:t>sangvinik</a:t>
          </a:r>
          <a:endParaRPr lang="cs-CZ" sz="1800" b="1" dirty="0">
            <a:solidFill>
              <a:schemeClr val="tx1"/>
            </a:solidFill>
          </a:endParaRPr>
        </a:p>
      </dgm:t>
    </dgm:pt>
    <dgm:pt modelId="{FA717333-D5CB-4FD4-A487-D75B5C83F721}" type="parTrans" cxnId="{517AB38E-3669-4A22-AC05-4C592FB8A62F}">
      <dgm:prSet/>
      <dgm:spPr/>
      <dgm:t>
        <a:bodyPr/>
        <a:lstStyle/>
        <a:p>
          <a:endParaRPr lang="cs-CZ"/>
        </a:p>
      </dgm:t>
    </dgm:pt>
    <dgm:pt modelId="{2AE30AD3-D566-4AED-BBB5-0ABE2B1E6810}" type="sibTrans" cxnId="{517AB38E-3669-4A22-AC05-4C592FB8A62F}">
      <dgm:prSet/>
      <dgm:spPr/>
      <dgm:t>
        <a:bodyPr/>
        <a:lstStyle/>
        <a:p>
          <a:endParaRPr lang="cs-CZ"/>
        </a:p>
      </dgm:t>
    </dgm:pt>
    <dgm:pt modelId="{B4CAF1C0-6AB6-4B29-995E-7099164B4542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</a:rPr>
            <a:t>melancholik</a:t>
          </a:r>
          <a:endParaRPr lang="cs-CZ" sz="2000" b="1" dirty="0">
            <a:solidFill>
              <a:schemeClr val="tx1"/>
            </a:solidFill>
          </a:endParaRPr>
        </a:p>
      </dgm:t>
    </dgm:pt>
    <dgm:pt modelId="{E1FCB650-CE8F-4B8F-8DF6-FCD67F78D0CE}" type="parTrans" cxnId="{1BBD525F-8A75-406B-BD53-5C0564D09E8B}">
      <dgm:prSet/>
      <dgm:spPr/>
      <dgm:t>
        <a:bodyPr/>
        <a:lstStyle/>
        <a:p>
          <a:endParaRPr lang="cs-CZ"/>
        </a:p>
      </dgm:t>
    </dgm:pt>
    <dgm:pt modelId="{D003A66A-92EC-4058-836A-D3DA00DB2B4B}" type="sibTrans" cxnId="{1BBD525F-8A75-406B-BD53-5C0564D09E8B}">
      <dgm:prSet/>
      <dgm:spPr/>
      <dgm:t>
        <a:bodyPr/>
        <a:lstStyle/>
        <a:p>
          <a:endParaRPr lang="cs-CZ"/>
        </a:p>
      </dgm:t>
    </dgm:pt>
    <dgm:pt modelId="{7AEF1698-23D5-4008-939B-5B9E48DF10BC}">
      <dgm:prSet custT="1"/>
      <dgm:spPr/>
      <dgm:t>
        <a:bodyPr/>
        <a:lstStyle/>
        <a:p>
          <a:pPr rtl="0"/>
          <a:r>
            <a:rPr lang="cs-CZ" sz="1800" b="1" dirty="0" smtClean="0">
              <a:solidFill>
                <a:schemeClr val="tx1"/>
              </a:solidFill>
            </a:rPr>
            <a:t>flegmatik</a:t>
          </a:r>
          <a:endParaRPr lang="cs-CZ" sz="1800" b="1" dirty="0">
            <a:solidFill>
              <a:schemeClr val="tx1"/>
            </a:solidFill>
          </a:endParaRPr>
        </a:p>
      </dgm:t>
    </dgm:pt>
    <dgm:pt modelId="{412B75A4-48E5-4EB9-831E-06834891D449}" type="parTrans" cxnId="{7A224FF3-66EA-4B40-AB3C-68F3732C3E1D}">
      <dgm:prSet/>
      <dgm:spPr/>
      <dgm:t>
        <a:bodyPr/>
        <a:lstStyle/>
        <a:p>
          <a:endParaRPr lang="cs-CZ"/>
        </a:p>
      </dgm:t>
    </dgm:pt>
    <dgm:pt modelId="{DCC93573-943F-4DBC-AB7B-B8BC7C2C86A6}" type="sibTrans" cxnId="{7A224FF3-66EA-4B40-AB3C-68F3732C3E1D}">
      <dgm:prSet/>
      <dgm:spPr/>
      <dgm:t>
        <a:bodyPr/>
        <a:lstStyle/>
        <a:p>
          <a:endParaRPr lang="cs-CZ"/>
        </a:p>
      </dgm:t>
    </dgm:pt>
    <dgm:pt modelId="{291AE5E6-2315-4B16-AFEB-1B98EF6338E8}" type="pres">
      <dgm:prSet presAssocID="{F65DC86A-980B-41E6-BFDE-4D22930D639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D55DFD-A72A-490B-B8F5-52ABA64442EA}" type="pres">
      <dgm:prSet presAssocID="{398A077A-0846-40DA-B8F5-32526CDDB57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4242B-BFB4-4D7F-8FDF-44ED05E5C540}" type="pres">
      <dgm:prSet presAssocID="{E0441EDF-DC80-4E1E-87CB-581CFE899777}" presName="sibTrans" presStyleLbl="sibTrans2D1" presStyleIdx="0" presStyleCnt="4"/>
      <dgm:spPr/>
      <dgm:t>
        <a:bodyPr/>
        <a:lstStyle/>
        <a:p>
          <a:endParaRPr lang="cs-CZ"/>
        </a:p>
      </dgm:t>
    </dgm:pt>
    <dgm:pt modelId="{39D4840F-C43C-45D7-B266-B9669200DA42}" type="pres">
      <dgm:prSet presAssocID="{E0441EDF-DC80-4E1E-87CB-581CFE899777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E0606246-7B7C-4A9A-84A0-517601030531}" type="pres">
      <dgm:prSet presAssocID="{4BE15CF4-FB28-4967-9AB1-33880D5F56E6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BC5E26-2289-4B60-BE40-BD4A955E6773}" type="pres">
      <dgm:prSet presAssocID="{2AE30AD3-D566-4AED-BBB5-0ABE2B1E6810}" presName="sibTrans" presStyleLbl="sibTrans2D1" presStyleIdx="1" presStyleCnt="4"/>
      <dgm:spPr/>
      <dgm:t>
        <a:bodyPr/>
        <a:lstStyle/>
        <a:p>
          <a:endParaRPr lang="cs-CZ"/>
        </a:p>
      </dgm:t>
    </dgm:pt>
    <dgm:pt modelId="{B9983E02-C5F9-4B2A-88F0-7FAB4B7076F1}" type="pres">
      <dgm:prSet presAssocID="{2AE30AD3-D566-4AED-BBB5-0ABE2B1E6810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AC683279-8918-43BE-BCA7-0B7C84B35A90}" type="pres">
      <dgm:prSet presAssocID="{B4CAF1C0-6AB6-4B29-995E-7099164B454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96B4C0-6457-467E-92F1-BE2B82C6DA95}" type="pres">
      <dgm:prSet presAssocID="{D003A66A-92EC-4058-836A-D3DA00DB2B4B}" presName="sibTrans" presStyleLbl="sibTrans2D1" presStyleIdx="2" presStyleCnt="4"/>
      <dgm:spPr/>
      <dgm:t>
        <a:bodyPr/>
        <a:lstStyle/>
        <a:p>
          <a:endParaRPr lang="cs-CZ"/>
        </a:p>
      </dgm:t>
    </dgm:pt>
    <dgm:pt modelId="{C7193473-36F9-4FBF-A79B-49EAD36797E4}" type="pres">
      <dgm:prSet presAssocID="{D003A66A-92EC-4058-836A-D3DA00DB2B4B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82FDFE9E-7206-4E77-806A-9EE740DF6230}" type="pres">
      <dgm:prSet presAssocID="{7AEF1698-23D5-4008-939B-5B9E48DF10B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D25360-FD62-4C87-B21B-C92EF79F178D}" type="pres">
      <dgm:prSet presAssocID="{DCC93573-943F-4DBC-AB7B-B8BC7C2C86A6}" presName="sibTrans" presStyleLbl="sibTrans2D1" presStyleIdx="3" presStyleCnt="4"/>
      <dgm:spPr/>
      <dgm:t>
        <a:bodyPr/>
        <a:lstStyle/>
        <a:p>
          <a:endParaRPr lang="cs-CZ"/>
        </a:p>
      </dgm:t>
    </dgm:pt>
    <dgm:pt modelId="{976961B2-2F04-4474-86D6-7EBB3C14298F}" type="pres">
      <dgm:prSet presAssocID="{DCC93573-943F-4DBC-AB7B-B8BC7C2C86A6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AEE6CD41-06A1-488A-8954-48D32D772155}" type="presOf" srcId="{2AE30AD3-D566-4AED-BBB5-0ABE2B1E6810}" destId="{35BC5E26-2289-4B60-BE40-BD4A955E6773}" srcOrd="0" destOrd="0" presId="urn:microsoft.com/office/officeart/2005/8/layout/cycle2"/>
    <dgm:cxn modelId="{53CC9694-9108-469F-958C-ABC176F1285C}" type="presOf" srcId="{D003A66A-92EC-4058-836A-D3DA00DB2B4B}" destId="{C7193473-36F9-4FBF-A79B-49EAD36797E4}" srcOrd="1" destOrd="0" presId="urn:microsoft.com/office/officeart/2005/8/layout/cycle2"/>
    <dgm:cxn modelId="{B27CDE7F-540C-4569-B107-48FE04D67641}" type="presOf" srcId="{DCC93573-943F-4DBC-AB7B-B8BC7C2C86A6}" destId="{F3D25360-FD62-4C87-B21B-C92EF79F178D}" srcOrd="0" destOrd="0" presId="urn:microsoft.com/office/officeart/2005/8/layout/cycle2"/>
    <dgm:cxn modelId="{73A94452-E457-41CA-B545-AFF8E48F3055}" type="presOf" srcId="{F65DC86A-980B-41E6-BFDE-4D22930D639C}" destId="{291AE5E6-2315-4B16-AFEB-1B98EF6338E8}" srcOrd="0" destOrd="0" presId="urn:microsoft.com/office/officeart/2005/8/layout/cycle2"/>
    <dgm:cxn modelId="{EF86BA4F-2516-48A3-9E63-0F72A52C9707}" type="presOf" srcId="{7AEF1698-23D5-4008-939B-5B9E48DF10BC}" destId="{82FDFE9E-7206-4E77-806A-9EE740DF6230}" srcOrd="0" destOrd="0" presId="urn:microsoft.com/office/officeart/2005/8/layout/cycle2"/>
    <dgm:cxn modelId="{A7C4B1E4-F426-4DD7-943F-7E0762C66FC2}" type="presOf" srcId="{2AE30AD3-D566-4AED-BBB5-0ABE2B1E6810}" destId="{B9983E02-C5F9-4B2A-88F0-7FAB4B7076F1}" srcOrd="1" destOrd="0" presId="urn:microsoft.com/office/officeart/2005/8/layout/cycle2"/>
    <dgm:cxn modelId="{517AB38E-3669-4A22-AC05-4C592FB8A62F}" srcId="{F65DC86A-980B-41E6-BFDE-4D22930D639C}" destId="{4BE15CF4-FB28-4967-9AB1-33880D5F56E6}" srcOrd="1" destOrd="0" parTransId="{FA717333-D5CB-4FD4-A487-D75B5C83F721}" sibTransId="{2AE30AD3-D566-4AED-BBB5-0ABE2B1E6810}"/>
    <dgm:cxn modelId="{5D342166-F40D-4036-A48B-B868EF6A13CD}" srcId="{F65DC86A-980B-41E6-BFDE-4D22930D639C}" destId="{398A077A-0846-40DA-B8F5-32526CDDB57F}" srcOrd="0" destOrd="0" parTransId="{CEDE70F2-F70F-4237-88B0-762FB0793C41}" sibTransId="{E0441EDF-DC80-4E1E-87CB-581CFE899777}"/>
    <dgm:cxn modelId="{7A224FF3-66EA-4B40-AB3C-68F3732C3E1D}" srcId="{F65DC86A-980B-41E6-BFDE-4D22930D639C}" destId="{7AEF1698-23D5-4008-939B-5B9E48DF10BC}" srcOrd="3" destOrd="0" parTransId="{412B75A4-48E5-4EB9-831E-06834891D449}" sibTransId="{DCC93573-943F-4DBC-AB7B-B8BC7C2C86A6}"/>
    <dgm:cxn modelId="{EAAE2D7D-4CC9-4507-87CD-1EF8898CEEBD}" type="presOf" srcId="{D003A66A-92EC-4058-836A-D3DA00DB2B4B}" destId="{CC96B4C0-6457-467E-92F1-BE2B82C6DA95}" srcOrd="0" destOrd="0" presId="urn:microsoft.com/office/officeart/2005/8/layout/cycle2"/>
    <dgm:cxn modelId="{FB61122D-C7C5-444A-A0D7-D7DA6BFED7F1}" type="presOf" srcId="{B4CAF1C0-6AB6-4B29-995E-7099164B4542}" destId="{AC683279-8918-43BE-BCA7-0B7C84B35A90}" srcOrd="0" destOrd="0" presId="urn:microsoft.com/office/officeart/2005/8/layout/cycle2"/>
    <dgm:cxn modelId="{0CB4A31B-0AAC-4E1B-B5C7-BCCF0FFC5166}" type="presOf" srcId="{E0441EDF-DC80-4E1E-87CB-581CFE899777}" destId="{D554242B-BFB4-4D7F-8FDF-44ED05E5C540}" srcOrd="0" destOrd="0" presId="urn:microsoft.com/office/officeart/2005/8/layout/cycle2"/>
    <dgm:cxn modelId="{51789DA3-08F2-4A1A-9D2A-E09FBDE5CD93}" type="presOf" srcId="{398A077A-0846-40DA-B8F5-32526CDDB57F}" destId="{7FD55DFD-A72A-490B-B8F5-52ABA64442EA}" srcOrd="0" destOrd="0" presId="urn:microsoft.com/office/officeart/2005/8/layout/cycle2"/>
    <dgm:cxn modelId="{B3E3ECA4-84BE-4DC5-9F76-4FCCB62B8338}" type="presOf" srcId="{4BE15CF4-FB28-4967-9AB1-33880D5F56E6}" destId="{E0606246-7B7C-4A9A-84A0-517601030531}" srcOrd="0" destOrd="0" presId="urn:microsoft.com/office/officeart/2005/8/layout/cycle2"/>
    <dgm:cxn modelId="{7362FAC5-1069-4584-95BA-B5FC0653D66A}" type="presOf" srcId="{E0441EDF-DC80-4E1E-87CB-581CFE899777}" destId="{39D4840F-C43C-45D7-B266-B9669200DA42}" srcOrd="1" destOrd="0" presId="urn:microsoft.com/office/officeart/2005/8/layout/cycle2"/>
    <dgm:cxn modelId="{B1104568-8BA7-48F1-B34C-EA1F12F4B308}" type="presOf" srcId="{DCC93573-943F-4DBC-AB7B-B8BC7C2C86A6}" destId="{976961B2-2F04-4474-86D6-7EBB3C14298F}" srcOrd="1" destOrd="0" presId="urn:microsoft.com/office/officeart/2005/8/layout/cycle2"/>
    <dgm:cxn modelId="{1BBD525F-8A75-406B-BD53-5C0564D09E8B}" srcId="{F65DC86A-980B-41E6-BFDE-4D22930D639C}" destId="{B4CAF1C0-6AB6-4B29-995E-7099164B4542}" srcOrd="2" destOrd="0" parTransId="{E1FCB650-CE8F-4B8F-8DF6-FCD67F78D0CE}" sibTransId="{D003A66A-92EC-4058-836A-D3DA00DB2B4B}"/>
    <dgm:cxn modelId="{E8EECDFA-DC77-4705-8DCF-DE8471806B31}" type="presParOf" srcId="{291AE5E6-2315-4B16-AFEB-1B98EF6338E8}" destId="{7FD55DFD-A72A-490B-B8F5-52ABA64442EA}" srcOrd="0" destOrd="0" presId="urn:microsoft.com/office/officeart/2005/8/layout/cycle2"/>
    <dgm:cxn modelId="{4E145024-1FED-4E1D-B301-4AF08FA90BEC}" type="presParOf" srcId="{291AE5E6-2315-4B16-AFEB-1B98EF6338E8}" destId="{D554242B-BFB4-4D7F-8FDF-44ED05E5C540}" srcOrd="1" destOrd="0" presId="urn:microsoft.com/office/officeart/2005/8/layout/cycle2"/>
    <dgm:cxn modelId="{A3C10938-CF5F-4494-883F-A88C79D412E6}" type="presParOf" srcId="{D554242B-BFB4-4D7F-8FDF-44ED05E5C540}" destId="{39D4840F-C43C-45D7-B266-B9669200DA42}" srcOrd="0" destOrd="0" presId="urn:microsoft.com/office/officeart/2005/8/layout/cycle2"/>
    <dgm:cxn modelId="{04825E7B-024F-4625-9184-3E0D82BE3D1F}" type="presParOf" srcId="{291AE5E6-2315-4B16-AFEB-1B98EF6338E8}" destId="{E0606246-7B7C-4A9A-84A0-517601030531}" srcOrd="2" destOrd="0" presId="urn:microsoft.com/office/officeart/2005/8/layout/cycle2"/>
    <dgm:cxn modelId="{AACC2102-232F-4477-B4BA-598AFAD0CB73}" type="presParOf" srcId="{291AE5E6-2315-4B16-AFEB-1B98EF6338E8}" destId="{35BC5E26-2289-4B60-BE40-BD4A955E6773}" srcOrd="3" destOrd="0" presId="urn:microsoft.com/office/officeart/2005/8/layout/cycle2"/>
    <dgm:cxn modelId="{397AC938-AD63-43F6-8BE5-52A283C3E3B4}" type="presParOf" srcId="{35BC5E26-2289-4B60-BE40-BD4A955E6773}" destId="{B9983E02-C5F9-4B2A-88F0-7FAB4B7076F1}" srcOrd="0" destOrd="0" presId="urn:microsoft.com/office/officeart/2005/8/layout/cycle2"/>
    <dgm:cxn modelId="{D91933EC-79C3-48A1-B3D6-E74CD98D85E6}" type="presParOf" srcId="{291AE5E6-2315-4B16-AFEB-1B98EF6338E8}" destId="{AC683279-8918-43BE-BCA7-0B7C84B35A90}" srcOrd="4" destOrd="0" presId="urn:microsoft.com/office/officeart/2005/8/layout/cycle2"/>
    <dgm:cxn modelId="{782CCCAF-D563-4A75-9FA6-7917D8A7AEE0}" type="presParOf" srcId="{291AE5E6-2315-4B16-AFEB-1B98EF6338E8}" destId="{CC96B4C0-6457-467E-92F1-BE2B82C6DA95}" srcOrd="5" destOrd="0" presId="urn:microsoft.com/office/officeart/2005/8/layout/cycle2"/>
    <dgm:cxn modelId="{468A31ED-619C-419B-BC62-3FC577B4EFC5}" type="presParOf" srcId="{CC96B4C0-6457-467E-92F1-BE2B82C6DA95}" destId="{C7193473-36F9-4FBF-A79B-49EAD36797E4}" srcOrd="0" destOrd="0" presId="urn:microsoft.com/office/officeart/2005/8/layout/cycle2"/>
    <dgm:cxn modelId="{A110525D-16BE-4793-8347-79B6A528461B}" type="presParOf" srcId="{291AE5E6-2315-4B16-AFEB-1B98EF6338E8}" destId="{82FDFE9E-7206-4E77-806A-9EE740DF6230}" srcOrd="6" destOrd="0" presId="urn:microsoft.com/office/officeart/2005/8/layout/cycle2"/>
    <dgm:cxn modelId="{C2A168B6-89DD-45A2-AA8F-9A716499E337}" type="presParOf" srcId="{291AE5E6-2315-4B16-AFEB-1B98EF6338E8}" destId="{F3D25360-FD62-4C87-B21B-C92EF79F178D}" srcOrd="7" destOrd="0" presId="urn:microsoft.com/office/officeart/2005/8/layout/cycle2"/>
    <dgm:cxn modelId="{A039DE0F-216E-465B-865D-69C53B4CBFEB}" type="presParOf" srcId="{F3D25360-FD62-4C87-B21B-C92EF79F178D}" destId="{976961B2-2F04-4474-86D6-7EBB3C14298F}" srcOrd="0" destOrd="0" presId="urn:microsoft.com/office/officeart/2005/8/layout/cycle2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628129-6448-4A82-BAAF-95D9F49701BB}" type="doc">
      <dgm:prSet loTypeId="urn:microsoft.com/office/officeart/2005/8/layout/venn1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38828A-7E35-4AE9-BF84-326796C02679}">
      <dgm:prSet/>
      <dgm:spPr/>
      <dgm:t>
        <a:bodyPr/>
        <a:lstStyle/>
        <a:p>
          <a:pPr rtl="0"/>
          <a:r>
            <a:rPr lang="cs-CZ" dirty="0" smtClean="0"/>
            <a:t>stálý</a:t>
          </a:r>
          <a:endParaRPr lang="cs-CZ" dirty="0"/>
        </a:p>
      </dgm:t>
    </dgm:pt>
    <dgm:pt modelId="{4C3A8643-8A3C-4C02-8ED3-7E6826E5BFFD}" type="parTrans" cxnId="{148BF3F7-2C02-46BC-949D-E4E809DBBC1C}">
      <dgm:prSet/>
      <dgm:spPr/>
      <dgm:t>
        <a:bodyPr/>
        <a:lstStyle/>
        <a:p>
          <a:endParaRPr lang="cs-CZ"/>
        </a:p>
      </dgm:t>
    </dgm:pt>
    <dgm:pt modelId="{5C08EF4F-8170-48AA-BD6E-03B7657304E0}" type="sibTrans" cxnId="{148BF3F7-2C02-46BC-949D-E4E809DBBC1C}">
      <dgm:prSet/>
      <dgm:spPr/>
      <dgm:t>
        <a:bodyPr/>
        <a:lstStyle/>
        <a:p>
          <a:endParaRPr lang="cs-CZ"/>
        </a:p>
      </dgm:t>
    </dgm:pt>
    <dgm:pt modelId="{06AF3FD2-913D-4CAA-8FF3-7FAAE48F3768}">
      <dgm:prSet/>
      <dgm:spPr/>
      <dgm:t>
        <a:bodyPr/>
        <a:lstStyle/>
        <a:p>
          <a:pPr rtl="0"/>
          <a:r>
            <a:rPr lang="cs-CZ" dirty="0" smtClean="0"/>
            <a:t>spolehlivý</a:t>
          </a:r>
          <a:endParaRPr lang="cs-CZ" dirty="0"/>
        </a:p>
      </dgm:t>
    </dgm:pt>
    <dgm:pt modelId="{DFE0DE9E-04BC-4D43-8498-40173BE33507}" type="parTrans" cxnId="{48D9E539-BAEC-48B4-B2BB-4BE44BFC28BA}">
      <dgm:prSet/>
      <dgm:spPr/>
      <dgm:t>
        <a:bodyPr/>
        <a:lstStyle/>
        <a:p>
          <a:endParaRPr lang="cs-CZ"/>
        </a:p>
      </dgm:t>
    </dgm:pt>
    <dgm:pt modelId="{ADE5E5A8-272B-4CB3-B554-15ED5A13A474}" type="sibTrans" cxnId="{48D9E539-BAEC-48B4-B2BB-4BE44BFC28BA}">
      <dgm:prSet/>
      <dgm:spPr/>
      <dgm:t>
        <a:bodyPr/>
        <a:lstStyle/>
        <a:p>
          <a:endParaRPr lang="cs-CZ"/>
        </a:p>
      </dgm:t>
    </dgm:pt>
    <dgm:pt modelId="{373E2F13-098D-4486-AF2B-C65161E3C670}">
      <dgm:prSet/>
      <dgm:spPr/>
      <dgm:t>
        <a:bodyPr/>
        <a:lstStyle/>
        <a:p>
          <a:pPr rtl="0"/>
          <a:r>
            <a:rPr lang="cs-CZ" dirty="0" smtClean="0"/>
            <a:t>impulzivní</a:t>
          </a:r>
          <a:endParaRPr lang="cs-CZ" dirty="0"/>
        </a:p>
      </dgm:t>
    </dgm:pt>
    <dgm:pt modelId="{0A5AFD0F-0DE4-470B-A344-A18406555626}" type="parTrans" cxnId="{EF517A5B-87B2-4EAD-8F6E-A26B1D8B3400}">
      <dgm:prSet/>
      <dgm:spPr/>
      <dgm:t>
        <a:bodyPr/>
        <a:lstStyle/>
        <a:p>
          <a:endParaRPr lang="cs-CZ"/>
        </a:p>
      </dgm:t>
    </dgm:pt>
    <dgm:pt modelId="{09273AAE-4D0C-469A-87CD-3560546D94ED}" type="sibTrans" cxnId="{EF517A5B-87B2-4EAD-8F6E-A26B1D8B3400}">
      <dgm:prSet/>
      <dgm:spPr/>
      <dgm:t>
        <a:bodyPr/>
        <a:lstStyle/>
        <a:p>
          <a:endParaRPr lang="cs-CZ"/>
        </a:p>
      </dgm:t>
    </dgm:pt>
    <dgm:pt modelId="{F2E8BFBF-1A63-470C-BB67-8C8F80E07916}">
      <dgm:prSet/>
      <dgm:spPr/>
      <dgm:t>
        <a:bodyPr/>
        <a:lstStyle/>
        <a:p>
          <a:pPr rtl="0"/>
          <a:r>
            <a:rPr lang="cs-CZ" dirty="0" smtClean="0"/>
            <a:t>nestálý</a:t>
          </a:r>
          <a:endParaRPr lang="cs-CZ" dirty="0"/>
        </a:p>
      </dgm:t>
    </dgm:pt>
    <dgm:pt modelId="{6E97B8F4-52CE-40EB-8FCE-3509AA3166A4}" type="parTrans" cxnId="{DF4EE019-3E2C-47C4-BB9A-282639705086}">
      <dgm:prSet/>
      <dgm:spPr/>
      <dgm:t>
        <a:bodyPr/>
        <a:lstStyle/>
        <a:p>
          <a:endParaRPr lang="cs-CZ"/>
        </a:p>
      </dgm:t>
    </dgm:pt>
    <dgm:pt modelId="{358A62C0-1F18-48BB-B864-34448642F043}" type="sibTrans" cxnId="{DF4EE019-3E2C-47C4-BB9A-282639705086}">
      <dgm:prSet/>
      <dgm:spPr/>
      <dgm:t>
        <a:bodyPr/>
        <a:lstStyle/>
        <a:p>
          <a:endParaRPr lang="cs-CZ"/>
        </a:p>
      </dgm:t>
    </dgm:pt>
    <dgm:pt modelId="{3F4B8DE8-158E-4EB4-A6F4-E1ED6634FBF6}">
      <dgm:prSet/>
      <dgm:spPr/>
      <dgm:t>
        <a:bodyPr/>
        <a:lstStyle/>
        <a:p>
          <a:pPr rtl="0"/>
          <a:r>
            <a:rPr lang="cs-CZ" dirty="0" smtClean="0"/>
            <a:t>neklidný</a:t>
          </a:r>
          <a:endParaRPr lang="cs-CZ" dirty="0"/>
        </a:p>
      </dgm:t>
    </dgm:pt>
    <dgm:pt modelId="{BF2A19DA-1238-46BE-B57A-1AEA62B43471}" type="parTrans" cxnId="{8B66AC64-3F63-4FC3-BD8C-376CF8A9C130}">
      <dgm:prSet/>
      <dgm:spPr/>
      <dgm:t>
        <a:bodyPr/>
        <a:lstStyle/>
        <a:p>
          <a:endParaRPr lang="cs-CZ"/>
        </a:p>
      </dgm:t>
    </dgm:pt>
    <dgm:pt modelId="{6CB198EE-A490-490C-9425-5E63D51CDCFA}" type="sibTrans" cxnId="{8B66AC64-3F63-4FC3-BD8C-376CF8A9C130}">
      <dgm:prSet/>
      <dgm:spPr/>
      <dgm:t>
        <a:bodyPr/>
        <a:lstStyle/>
        <a:p>
          <a:endParaRPr lang="cs-CZ"/>
        </a:p>
      </dgm:t>
    </dgm:pt>
    <dgm:pt modelId="{008D8E30-AC01-408E-9572-132940EAA063}">
      <dgm:prSet/>
      <dgm:spPr/>
      <dgm:t>
        <a:bodyPr/>
        <a:lstStyle/>
        <a:p>
          <a:pPr rtl="0"/>
          <a:r>
            <a:rPr lang="cs-CZ" dirty="0" smtClean="0"/>
            <a:t>výbušný</a:t>
          </a:r>
          <a:endParaRPr lang="cs-CZ" dirty="0"/>
        </a:p>
      </dgm:t>
    </dgm:pt>
    <dgm:pt modelId="{E1C26620-D191-4799-AB94-500348B729B5}" type="parTrans" cxnId="{B5723CAB-2931-472F-A9DA-7D29E0536C71}">
      <dgm:prSet/>
      <dgm:spPr/>
      <dgm:t>
        <a:bodyPr/>
        <a:lstStyle/>
        <a:p>
          <a:endParaRPr lang="cs-CZ"/>
        </a:p>
      </dgm:t>
    </dgm:pt>
    <dgm:pt modelId="{DAD0E7B1-4756-496B-9DD8-0A2507FFBB86}" type="sibTrans" cxnId="{B5723CAB-2931-472F-A9DA-7D29E0536C71}">
      <dgm:prSet/>
      <dgm:spPr/>
      <dgm:t>
        <a:bodyPr/>
        <a:lstStyle/>
        <a:p>
          <a:endParaRPr lang="cs-CZ"/>
        </a:p>
      </dgm:t>
    </dgm:pt>
    <dgm:pt modelId="{1D67D5D3-BD2E-4467-A65A-FE62532377AB}" type="pres">
      <dgm:prSet presAssocID="{3D628129-6448-4A82-BAAF-95D9F49701BB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2D08CF-7CDA-4C0A-A2FA-E70CBF062485}" type="pres">
      <dgm:prSet presAssocID="{B638828A-7E35-4AE9-BF84-326796C02679}" presName="circ1" presStyleLbl="vennNode1" presStyleIdx="0" presStyleCnt="6"/>
      <dgm:spPr/>
    </dgm:pt>
    <dgm:pt modelId="{8EA1EAE2-7CEA-4EBE-94EC-1D808BFBBDBD}" type="pres">
      <dgm:prSet presAssocID="{B638828A-7E35-4AE9-BF84-326796C02679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EDCF19-86A5-4FFF-8418-CE1E7595DE48}" type="pres">
      <dgm:prSet presAssocID="{06AF3FD2-913D-4CAA-8FF3-7FAAE48F3768}" presName="circ2" presStyleLbl="vennNode1" presStyleIdx="1" presStyleCnt="6"/>
      <dgm:spPr/>
    </dgm:pt>
    <dgm:pt modelId="{4B7EFDE7-9AE0-4163-BB63-2715CDAFF8DF}" type="pres">
      <dgm:prSet presAssocID="{06AF3FD2-913D-4CAA-8FF3-7FAAE48F376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1E2664-FD46-4E58-85EA-71A3557DACBC}" type="pres">
      <dgm:prSet presAssocID="{373E2F13-098D-4486-AF2B-C65161E3C670}" presName="circ3" presStyleLbl="vennNode1" presStyleIdx="2" presStyleCnt="6"/>
      <dgm:spPr/>
    </dgm:pt>
    <dgm:pt modelId="{0851083B-6A50-4A5B-B38A-662A9A96ED4D}" type="pres">
      <dgm:prSet presAssocID="{373E2F13-098D-4486-AF2B-C65161E3C670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23D1ED-A17B-4BBF-9390-724080B0120B}" type="pres">
      <dgm:prSet presAssocID="{F2E8BFBF-1A63-470C-BB67-8C8F80E07916}" presName="circ4" presStyleLbl="vennNode1" presStyleIdx="3" presStyleCnt="6"/>
      <dgm:spPr/>
    </dgm:pt>
    <dgm:pt modelId="{1393FCEC-0A81-4817-B2B8-ADDF07EB8F20}" type="pres">
      <dgm:prSet presAssocID="{F2E8BFBF-1A63-470C-BB67-8C8F80E07916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4B6901-09B9-4B5B-890C-206E74BED297}" type="pres">
      <dgm:prSet presAssocID="{3F4B8DE8-158E-4EB4-A6F4-E1ED6634FBF6}" presName="circ5" presStyleLbl="vennNode1" presStyleIdx="4" presStyleCnt="6"/>
      <dgm:spPr/>
    </dgm:pt>
    <dgm:pt modelId="{A80C7F3A-D746-4694-91DD-37D46AEBB48E}" type="pres">
      <dgm:prSet presAssocID="{3F4B8DE8-158E-4EB4-A6F4-E1ED6634FBF6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7CD258-0371-495C-A3E4-9811A76B9F20}" type="pres">
      <dgm:prSet presAssocID="{008D8E30-AC01-408E-9572-132940EAA063}" presName="circ6" presStyleLbl="vennNode1" presStyleIdx="5" presStyleCnt="6"/>
      <dgm:spPr/>
    </dgm:pt>
    <dgm:pt modelId="{23716836-AD84-43BD-A713-474A22AA2A1F}" type="pres">
      <dgm:prSet presAssocID="{008D8E30-AC01-408E-9572-132940EAA063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723CAB-2931-472F-A9DA-7D29E0536C71}" srcId="{3D628129-6448-4A82-BAAF-95D9F49701BB}" destId="{008D8E30-AC01-408E-9572-132940EAA063}" srcOrd="5" destOrd="0" parTransId="{E1C26620-D191-4799-AB94-500348B729B5}" sibTransId="{DAD0E7B1-4756-496B-9DD8-0A2507FFBB86}"/>
    <dgm:cxn modelId="{F34D0D25-784D-4BB8-849F-7D38EA44EB52}" type="presOf" srcId="{3D628129-6448-4A82-BAAF-95D9F49701BB}" destId="{1D67D5D3-BD2E-4467-A65A-FE62532377AB}" srcOrd="0" destOrd="0" presId="urn:microsoft.com/office/officeart/2005/8/layout/venn1"/>
    <dgm:cxn modelId="{F8DF3D3E-90F4-4968-B608-6454E6CCDA19}" type="presOf" srcId="{06AF3FD2-913D-4CAA-8FF3-7FAAE48F3768}" destId="{4B7EFDE7-9AE0-4163-BB63-2715CDAFF8DF}" srcOrd="0" destOrd="0" presId="urn:microsoft.com/office/officeart/2005/8/layout/venn1"/>
    <dgm:cxn modelId="{D394D117-5B88-4BFA-987D-364A87A61883}" type="presOf" srcId="{B638828A-7E35-4AE9-BF84-326796C02679}" destId="{8EA1EAE2-7CEA-4EBE-94EC-1D808BFBBDBD}" srcOrd="0" destOrd="0" presId="urn:microsoft.com/office/officeart/2005/8/layout/venn1"/>
    <dgm:cxn modelId="{48D9E539-BAEC-48B4-B2BB-4BE44BFC28BA}" srcId="{3D628129-6448-4A82-BAAF-95D9F49701BB}" destId="{06AF3FD2-913D-4CAA-8FF3-7FAAE48F3768}" srcOrd="1" destOrd="0" parTransId="{DFE0DE9E-04BC-4D43-8498-40173BE33507}" sibTransId="{ADE5E5A8-272B-4CB3-B554-15ED5A13A474}"/>
    <dgm:cxn modelId="{6E23B6B2-48BD-42CC-960B-DD18F4CB9FDB}" type="presOf" srcId="{3F4B8DE8-158E-4EB4-A6F4-E1ED6634FBF6}" destId="{A80C7F3A-D746-4694-91DD-37D46AEBB48E}" srcOrd="0" destOrd="0" presId="urn:microsoft.com/office/officeart/2005/8/layout/venn1"/>
    <dgm:cxn modelId="{EF517A5B-87B2-4EAD-8F6E-A26B1D8B3400}" srcId="{3D628129-6448-4A82-BAAF-95D9F49701BB}" destId="{373E2F13-098D-4486-AF2B-C65161E3C670}" srcOrd="2" destOrd="0" parTransId="{0A5AFD0F-0DE4-470B-A344-A18406555626}" sibTransId="{09273AAE-4D0C-469A-87CD-3560546D94ED}"/>
    <dgm:cxn modelId="{47DDABDF-9D1E-4939-86FE-66ECE86B7789}" type="presOf" srcId="{008D8E30-AC01-408E-9572-132940EAA063}" destId="{23716836-AD84-43BD-A713-474A22AA2A1F}" srcOrd="0" destOrd="0" presId="urn:microsoft.com/office/officeart/2005/8/layout/venn1"/>
    <dgm:cxn modelId="{148BF3F7-2C02-46BC-949D-E4E809DBBC1C}" srcId="{3D628129-6448-4A82-BAAF-95D9F49701BB}" destId="{B638828A-7E35-4AE9-BF84-326796C02679}" srcOrd="0" destOrd="0" parTransId="{4C3A8643-8A3C-4C02-8ED3-7E6826E5BFFD}" sibTransId="{5C08EF4F-8170-48AA-BD6E-03B7657304E0}"/>
    <dgm:cxn modelId="{1AC76EB2-FF94-4129-A742-C5075A60CE13}" type="presOf" srcId="{373E2F13-098D-4486-AF2B-C65161E3C670}" destId="{0851083B-6A50-4A5B-B38A-662A9A96ED4D}" srcOrd="0" destOrd="0" presId="urn:microsoft.com/office/officeart/2005/8/layout/venn1"/>
    <dgm:cxn modelId="{95D88A7E-867D-49C9-A330-51311DC632E2}" type="presOf" srcId="{F2E8BFBF-1A63-470C-BB67-8C8F80E07916}" destId="{1393FCEC-0A81-4817-B2B8-ADDF07EB8F20}" srcOrd="0" destOrd="0" presId="urn:microsoft.com/office/officeart/2005/8/layout/venn1"/>
    <dgm:cxn modelId="{DF4EE019-3E2C-47C4-BB9A-282639705086}" srcId="{3D628129-6448-4A82-BAAF-95D9F49701BB}" destId="{F2E8BFBF-1A63-470C-BB67-8C8F80E07916}" srcOrd="3" destOrd="0" parTransId="{6E97B8F4-52CE-40EB-8FCE-3509AA3166A4}" sibTransId="{358A62C0-1F18-48BB-B864-34448642F043}"/>
    <dgm:cxn modelId="{8B66AC64-3F63-4FC3-BD8C-376CF8A9C130}" srcId="{3D628129-6448-4A82-BAAF-95D9F49701BB}" destId="{3F4B8DE8-158E-4EB4-A6F4-E1ED6634FBF6}" srcOrd="4" destOrd="0" parTransId="{BF2A19DA-1238-46BE-B57A-1AEA62B43471}" sibTransId="{6CB198EE-A490-490C-9425-5E63D51CDCFA}"/>
    <dgm:cxn modelId="{960E3556-9A7B-42FF-AEE3-C1D8ACAE77B1}" type="presParOf" srcId="{1D67D5D3-BD2E-4467-A65A-FE62532377AB}" destId="{8B2D08CF-7CDA-4C0A-A2FA-E70CBF062485}" srcOrd="0" destOrd="0" presId="urn:microsoft.com/office/officeart/2005/8/layout/venn1"/>
    <dgm:cxn modelId="{C586D2D9-70F2-405E-A2B6-073ABE3760B4}" type="presParOf" srcId="{1D67D5D3-BD2E-4467-A65A-FE62532377AB}" destId="{8EA1EAE2-7CEA-4EBE-94EC-1D808BFBBDBD}" srcOrd="1" destOrd="0" presId="urn:microsoft.com/office/officeart/2005/8/layout/venn1"/>
    <dgm:cxn modelId="{88DC00F0-80D6-462C-A05A-F9E4EC58B458}" type="presParOf" srcId="{1D67D5D3-BD2E-4467-A65A-FE62532377AB}" destId="{95EDCF19-86A5-4FFF-8418-CE1E7595DE48}" srcOrd="2" destOrd="0" presId="urn:microsoft.com/office/officeart/2005/8/layout/venn1"/>
    <dgm:cxn modelId="{8B57EC28-4C35-4421-8966-DDB062D5DE1F}" type="presParOf" srcId="{1D67D5D3-BD2E-4467-A65A-FE62532377AB}" destId="{4B7EFDE7-9AE0-4163-BB63-2715CDAFF8DF}" srcOrd="3" destOrd="0" presId="urn:microsoft.com/office/officeart/2005/8/layout/venn1"/>
    <dgm:cxn modelId="{5EC29C21-0070-4891-9366-C87D6F344D5B}" type="presParOf" srcId="{1D67D5D3-BD2E-4467-A65A-FE62532377AB}" destId="{541E2664-FD46-4E58-85EA-71A3557DACBC}" srcOrd="4" destOrd="0" presId="urn:microsoft.com/office/officeart/2005/8/layout/venn1"/>
    <dgm:cxn modelId="{AC027E22-EE64-4913-9CFB-40A3CFC1AC02}" type="presParOf" srcId="{1D67D5D3-BD2E-4467-A65A-FE62532377AB}" destId="{0851083B-6A50-4A5B-B38A-662A9A96ED4D}" srcOrd="5" destOrd="0" presId="urn:microsoft.com/office/officeart/2005/8/layout/venn1"/>
    <dgm:cxn modelId="{74583726-D219-45BB-8CE3-7C8F3C0361DF}" type="presParOf" srcId="{1D67D5D3-BD2E-4467-A65A-FE62532377AB}" destId="{8B23D1ED-A17B-4BBF-9390-724080B0120B}" srcOrd="6" destOrd="0" presId="urn:microsoft.com/office/officeart/2005/8/layout/venn1"/>
    <dgm:cxn modelId="{729548DB-FDFA-484F-8E00-974529045802}" type="presParOf" srcId="{1D67D5D3-BD2E-4467-A65A-FE62532377AB}" destId="{1393FCEC-0A81-4817-B2B8-ADDF07EB8F20}" srcOrd="7" destOrd="0" presId="urn:microsoft.com/office/officeart/2005/8/layout/venn1"/>
    <dgm:cxn modelId="{D1F690B5-24B3-49AD-A07C-4004B77C9E1E}" type="presParOf" srcId="{1D67D5D3-BD2E-4467-A65A-FE62532377AB}" destId="{594B6901-09B9-4B5B-890C-206E74BED297}" srcOrd="8" destOrd="0" presId="urn:microsoft.com/office/officeart/2005/8/layout/venn1"/>
    <dgm:cxn modelId="{5083AB85-F899-4EE0-9C00-008DDF33AD54}" type="presParOf" srcId="{1D67D5D3-BD2E-4467-A65A-FE62532377AB}" destId="{A80C7F3A-D746-4694-91DD-37D46AEBB48E}" srcOrd="9" destOrd="0" presId="urn:microsoft.com/office/officeart/2005/8/layout/venn1"/>
    <dgm:cxn modelId="{6C15D5D3-D019-46AB-A9BB-47C9349D5A67}" type="presParOf" srcId="{1D67D5D3-BD2E-4467-A65A-FE62532377AB}" destId="{3A7CD258-0371-495C-A3E4-9811A76B9F20}" srcOrd="10" destOrd="0" presId="urn:microsoft.com/office/officeart/2005/8/layout/venn1"/>
    <dgm:cxn modelId="{8F92F62A-B78B-4C70-87DD-5A602D5BE889}" type="presParOf" srcId="{1D67D5D3-BD2E-4467-A65A-FE62532377AB}" destId="{23716836-AD84-43BD-A713-474A22AA2A1F}" srcOrd="11" destOrd="0" presId="urn:microsoft.com/office/officeart/2005/8/layout/venn1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20298D-7FE8-440F-B8B0-8EEF85FE545B}" type="doc">
      <dgm:prSet loTypeId="urn:microsoft.com/office/officeart/2005/8/layout/venn1" loCatId="relationship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4B58EB48-6A8D-43E0-BEC0-A14BAA668851}">
      <dgm:prSet custT="1"/>
      <dgm:spPr/>
      <dgm:t>
        <a:bodyPr/>
        <a:lstStyle/>
        <a:p>
          <a:pPr rtl="0"/>
          <a:r>
            <a:rPr lang="cs-CZ" sz="2800" dirty="0" smtClean="0"/>
            <a:t>tichý</a:t>
          </a:r>
          <a:r>
            <a:rPr lang="cs-CZ" sz="2100" dirty="0" smtClean="0"/>
            <a:t> </a:t>
          </a:r>
          <a:endParaRPr lang="cs-CZ" sz="2100" dirty="0"/>
        </a:p>
      </dgm:t>
    </dgm:pt>
    <dgm:pt modelId="{35F3CD71-776B-488C-B576-76C013609887}" type="parTrans" cxnId="{2EF5F29A-159B-42D1-BEA5-071C0E176203}">
      <dgm:prSet/>
      <dgm:spPr/>
      <dgm:t>
        <a:bodyPr/>
        <a:lstStyle/>
        <a:p>
          <a:endParaRPr lang="cs-CZ"/>
        </a:p>
      </dgm:t>
    </dgm:pt>
    <dgm:pt modelId="{5F4335E6-FE23-4D12-B384-6F74FA7B476E}" type="sibTrans" cxnId="{2EF5F29A-159B-42D1-BEA5-071C0E176203}">
      <dgm:prSet/>
      <dgm:spPr/>
      <dgm:t>
        <a:bodyPr/>
        <a:lstStyle/>
        <a:p>
          <a:endParaRPr lang="cs-CZ"/>
        </a:p>
      </dgm:t>
    </dgm:pt>
    <dgm:pt modelId="{40075244-8695-4190-9CC5-B95718C54BF2}">
      <dgm:prSet custT="1"/>
      <dgm:spPr/>
      <dgm:t>
        <a:bodyPr/>
        <a:lstStyle/>
        <a:p>
          <a:pPr rtl="0"/>
          <a:r>
            <a:rPr lang="cs-CZ" sz="2800" dirty="0" smtClean="0"/>
            <a:t>vážný</a:t>
          </a:r>
          <a:endParaRPr lang="cs-CZ" sz="2800" dirty="0"/>
        </a:p>
      </dgm:t>
    </dgm:pt>
    <dgm:pt modelId="{A64F0CB1-8A70-4DBC-9FA1-DDC892FEE28B}" type="parTrans" cxnId="{37A02A14-F1F1-45F0-A727-F0135F382A4A}">
      <dgm:prSet/>
      <dgm:spPr/>
      <dgm:t>
        <a:bodyPr/>
        <a:lstStyle/>
        <a:p>
          <a:endParaRPr lang="cs-CZ"/>
        </a:p>
      </dgm:t>
    </dgm:pt>
    <dgm:pt modelId="{1F6F9712-6BA0-42EC-8745-6351D59F6B64}" type="sibTrans" cxnId="{37A02A14-F1F1-45F0-A727-F0135F382A4A}">
      <dgm:prSet/>
      <dgm:spPr/>
      <dgm:t>
        <a:bodyPr/>
        <a:lstStyle/>
        <a:p>
          <a:endParaRPr lang="cs-CZ"/>
        </a:p>
      </dgm:t>
    </dgm:pt>
    <dgm:pt modelId="{02FD1718-0294-4021-98E7-47D6CEC6E3B7}">
      <dgm:prSet custT="1"/>
      <dgm:spPr/>
      <dgm:t>
        <a:bodyPr/>
        <a:lstStyle/>
        <a:p>
          <a:pPr rtl="0"/>
          <a:r>
            <a:rPr lang="cs-CZ" sz="2800" dirty="0" smtClean="0"/>
            <a:t>nespolečenský</a:t>
          </a:r>
          <a:endParaRPr lang="cs-CZ" sz="2800" dirty="0"/>
        </a:p>
      </dgm:t>
    </dgm:pt>
    <dgm:pt modelId="{73E30630-C059-48AF-A88D-8ABB57252D63}" type="parTrans" cxnId="{F60DD364-C918-40DA-B6FC-1BE2BF083016}">
      <dgm:prSet/>
      <dgm:spPr/>
      <dgm:t>
        <a:bodyPr/>
        <a:lstStyle/>
        <a:p>
          <a:endParaRPr lang="cs-CZ"/>
        </a:p>
      </dgm:t>
    </dgm:pt>
    <dgm:pt modelId="{F2653B6E-6915-4498-A13A-DCC98897DA8F}" type="sibTrans" cxnId="{F60DD364-C918-40DA-B6FC-1BE2BF083016}">
      <dgm:prSet/>
      <dgm:spPr/>
      <dgm:t>
        <a:bodyPr/>
        <a:lstStyle/>
        <a:p>
          <a:endParaRPr lang="cs-CZ"/>
        </a:p>
      </dgm:t>
    </dgm:pt>
    <dgm:pt modelId="{3F0F226B-68A6-439C-951F-CD3A73BEA910}">
      <dgm:prSet custT="1"/>
      <dgm:spPr/>
      <dgm:t>
        <a:bodyPr/>
        <a:lstStyle/>
        <a:p>
          <a:pPr rtl="0"/>
          <a:r>
            <a:rPr lang="cs-CZ" sz="2800" dirty="0" smtClean="0"/>
            <a:t>plachý</a:t>
          </a:r>
          <a:endParaRPr lang="cs-CZ" sz="2800" dirty="0"/>
        </a:p>
      </dgm:t>
    </dgm:pt>
    <dgm:pt modelId="{8F770917-144A-47B0-902E-D879E537D1C3}" type="parTrans" cxnId="{50D6BE57-8556-461A-A279-B645B4BAC619}">
      <dgm:prSet/>
      <dgm:spPr/>
      <dgm:t>
        <a:bodyPr/>
        <a:lstStyle/>
        <a:p>
          <a:endParaRPr lang="cs-CZ"/>
        </a:p>
      </dgm:t>
    </dgm:pt>
    <dgm:pt modelId="{04183F1C-CEA3-4D09-B992-22D9B2DB7BB7}" type="sibTrans" cxnId="{50D6BE57-8556-461A-A279-B645B4BAC619}">
      <dgm:prSet/>
      <dgm:spPr/>
      <dgm:t>
        <a:bodyPr/>
        <a:lstStyle/>
        <a:p>
          <a:endParaRPr lang="cs-CZ"/>
        </a:p>
      </dgm:t>
    </dgm:pt>
    <dgm:pt modelId="{4CEE4399-9B2B-4402-BFA5-15FA271956AF}">
      <dgm:prSet custT="1"/>
      <dgm:spPr/>
      <dgm:t>
        <a:bodyPr/>
        <a:lstStyle/>
        <a:p>
          <a:pPr rtl="0"/>
          <a:r>
            <a:rPr lang="cs-CZ" sz="2800" dirty="0" smtClean="0"/>
            <a:t>úzkostlivý</a:t>
          </a:r>
          <a:r>
            <a:rPr lang="cs-CZ" sz="2100" dirty="0" smtClean="0"/>
            <a:t> </a:t>
          </a:r>
          <a:endParaRPr lang="cs-CZ" sz="2100" dirty="0"/>
        </a:p>
      </dgm:t>
    </dgm:pt>
    <dgm:pt modelId="{5E9D1CA8-9C93-4A25-A892-7FAD5C8D5175}" type="parTrans" cxnId="{70F4E920-3FF6-4AD3-B23D-3B5BD43C800F}">
      <dgm:prSet/>
      <dgm:spPr/>
      <dgm:t>
        <a:bodyPr/>
        <a:lstStyle/>
        <a:p>
          <a:endParaRPr lang="cs-CZ"/>
        </a:p>
      </dgm:t>
    </dgm:pt>
    <dgm:pt modelId="{B5FB2AAC-C5A7-409F-8868-EDCBD560A006}" type="sibTrans" cxnId="{70F4E920-3FF6-4AD3-B23D-3B5BD43C800F}">
      <dgm:prSet/>
      <dgm:spPr/>
      <dgm:t>
        <a:bodyPr/>
        <a:lstStyle/>
        <a:p>
          <a:endParaRPr lang="cs-CZ"/>
        </a:p>
      </dgm:t>
    </dgm:pt>
    <dgm:pt modelId="{6DD00F32-B9BA-4124-B4F1-F7FBB09C6D26}" type="pres">
      <dgm:prSet presAssocID="{3620298D-7FE8-440F-B8B0-8EEF85FE545B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1AB684-7E66-453D-9463-A142A8391943}" type="pres">
      <dgm:prSet presAssocID="{4B58EB48-6A8D-43E0-BEC0-A14BAA668851}" presName="circ1" presStyleLbl="vennNode1" presStyleIdx="0" presStyleCnt="5"/>
      <dgm:spPr/>
    </dgm:pt>
    <dgm:pt modelId="{5609B11F-965D-4EE7-B14E-1CE07B920B47}" type="pres">
      <dgm:prSet presAssocID="{4B58EB48-6A8D-43E0-BEC0-A14BAA668851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79F85-6365-42A0-91AC-4524738A9BA1}" type="pres">
      <dgm:prSet presAssocID="{40075244-8695-4190-9CC5-B95718C54BF2}" presName="circ2" presStyleLbl="vennNode1" presStyleIdx="1" presStyleCnt="5"/>
      <dgm:spPr/>
    </dgm:pt>
    <dgm:pt modelId="{CD39563F-5886-432F-A931-FB77BAAE479C}" type="pres">
      <dgm:prSet presAssocID="{40075244-8695-4190-9CC5-B95718C54BF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92975-19E5-47DE-B130-1881B7011E38}" type="pres">
      <dgm:prSet presAssocID="{02FD1718-0294-4021-98E7-47D6CEC6E3B7}" presName="circ3" presStyleLbl="vennNode1" presStyleIdx="2" presStyleCnt="5"/>
      <dgm:spPr/>
    </dgm:pt>
    <dgm:pt modelId="{78627F79-3DE2-4334-A4AE-7963381BD515}" type="pres">
      <dgm:prSet presAssocID="{02FD1718-0294-4021-98E7-47D6CEC6E3B7}" presName="circ3Tx" presStyleLbl="revTx" presStyleIdx="0" presStyleCnt="0" custScaleX="147816" custScaleY="11787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F5CDC-CBEA-4E5D-8CB9-97BB60ECF9EF}" type="pres">
      <dgm:prSet presAssocID="{3F0F226B-68A6-439C-951F-CD3A73BEA910}" presName="circ4" presStyleLbl="vennNode1" presStyleIdx="3" presStyleCnt="5"/>
      <dgm:spPr/>
    </dgm:pt>
    <dgm:pt modelId="{8728227F-274A-41ED-B204-14EDBFC74B57}" type="pres">
      <dgm:prSet presAssocID="{3F0F226B-68A6-439C-951F-CD3A73BEA910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CAD16-F1E5-449E-AC30-EDF431AB8024}" type="pres">
      <dgm:prSet presAssocID="{4CEE4399-9B2B-4402-BFA5-15FA271956AF}" presName="circ5" presStyleLbl="vennNode1" presStyleIdx="4" presStyleCnt="5"/>
      <dgm:spPr/>
    </dgm:pt>
    <dgm:pt modelId="{ABED270B-A2A9-4D4F-BB9F-B7C42CFDF044}" type="pres">
      <dgm:prSet presAssocID="{4CEE4399-9B2B-4402-BFA5-15FA271956AF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C53287-3771-4C9E-AB6B-4C3F3A8EF2E1}" type="presOf" srcId="{3620298D-7FE8-440F-B8B0-8EEF85FE545B}" destId="{6DD00F32-B9BA-4124-B4F1-F7FBB09C6D26}" srcOrd="0" destOrd="0" presId="urn:microsoft.com/office/officeart/2005/8/layout/venn1"/>
    <dgm:cxn modelId="{37A02A14-F1F1-45F0-A727-F0135F382A4A}" srcId="{3620298D-7FE8-440F-B8B0-8EEF85FE545B}" destId="{40075244-8695-4190-9CC5-B95718C54BF2}" srcOrd="1" destOrd="0" parTransId="{A64F0CB1-8A70-4DBC-9FA1-DDC892FEE28B}" sibTransId="{1F6F9712-6BA0-42EC-8745-6351D59F6B64}"/>
    <dgm:cxn modelId="{45B7ECC2-3CC6-4A74-98C4-ACB25CAFC836}" type="presOf" srcId="{4CEE4399-9B2B-4402-BFA5-15FA271956AF}" destId="{ABED270B-A2A9-4D4F-BB9F-B7C42CFDF044}" srcOrd="0" destOrd="0" presId="urn:microsoft.com/office/officeart/2005/8/layout/venn1"/>
    <dgm:cxn modelId="{C551AE17-D607-4642-8A5B-9C9FB7B26EDC}" type="presOf" srcId="{40075244-8695-4190-9CC5-B95718C54BF2}" destId="{CD39563F-5886-432F-A931-FB77BAAE479C}" srcOrd="0" destOrd="0" presId="urn:microsoft.com/office/officeart/2005/8/layout/venn1"/>
    <dgm:cxn modelId="{16A25A3F-EAC9-42C6-B99A-CE3A2B983F2D}" type="presOf" srcId="{4B58EB48-6A8D-43E0-BEC0-A14BAA668851}" destId="{5609B11F-965D-4EE7-B14E-1CE07B920B47}" srcOrd="0" destOrd="0" presId="urn:microsoft.com/office/officeart/2005/8/layout/venn1"/>
    <dgm:cxn modelId="{70F4E920-3FF6-4AD3-B23D-3B5BD43C800F}" srcId="{3620298D-7FE8-440F-B8B0-8EEF85FE545B}" destId="{4CEE4399-9B2B-4402-BFA5-15FA271956AF}" srcOrd="4" destOrd="0" parTransId="{5E9D1CA8-9C93-4A25-A892-7FAD5C8D5175}" sibTransId="{B5FB2AAC-C5A7-409F-8868-EDCBD560A006}"/>
    <dgm:cxn modelId="{2EF5F29A-159B-42D1-BEA5-071C0E176203}" srcId="{3620298D-7FE8-440F-B8B0-8EEF85FE545B}" destId="{4B58EB48-6A8D-43E0-BEC0-A14BAA668851}" srcOrd="0" destOrd="0" parTransId="{35F3CD71-776B-488C-B576-76C013609887}" sibTransId="{5F4335E6-FE23-4D12-B384-6F74FA7B476E}"/>
    <dgm:cxn modelId="{3B4EF0AE-D131-4275-B3A0-1BED8BA3B2B0}" type="presOf" srcId="{3F0F226B-68A6-439C-951F-CD3A73BEA910}" destId="{8728227F-274A-41ED-B204-14EDBFC74B57}" srcOrd="0" destOrd="0" presId="urn:microsoft.com/office/officeart/2005/8/layout/venn1"/>
    <dgm:cxn modelId="{6834D9DC-4810-4540-A913-0A6EB20D9956}" type="presOf" srcId="{02FD1718-0294-4021-98E7-47D6CEC6E3B7}" destId="{78627F79-3DE2-4334-A4AE-7963381BD515}" srcOrd="0" destOrd="0" presId="urn:microsoft.com/office/officeart/2005/8/layout/venn1"/>
    <dgm:cxn modelId="{50D6BE57-8556-461A-A279-B645B4BAC619}" srcId="{3620298D-7FE8-440F-B8B0-8EEF85FE545B}" destId="{3F0F226B-68A6-439C-951F-CD3A73BEA910}" srcOrd="3" destOrd="0" parTransId="{8F770917-144A-47B0-902E-D879E537D1C3}" sibTransId="{04183F1C-CEA3-4D09-B992-22D9B2DB7BB7}"/>
    <dgm:cxn modelId="{F60DD364-C918-40DA-B6FC-1BE2BF083016}" srcId="{3620298D-7FE8-440F-B8B0-8EEF85FE545B}" destId="{02FD1718-0294-4021-98E7-47D6CEC6E3B7}" srcOrd="2" destOrd="0" parTransId="{73E30630-C059-48AF-A88D-8ABB57252D63}" sibTransId="{F2653B6E-6915-4498-A13A-DCC98897DA8F}"/>
    <dgm:cxn modelId="{2C1B8FF9-B725-41A4-B852-CF696A5AD2B5}" type="presParOf" srcId="{6DD00F32-B9BA-4124-B4F1-F7FBB09C6D26}" destId="{3A1AB684-7E66-453D-9463-A142A8391943}" srcOrd="0" destOrd="0" presId="urn:microsoft.com/office/officeart/2005/8/layout/venn1"/>
    <dgm:cxn modelId="{3C31D384-3DC3-43D0-B200-AFFB712FFB89}" type="presParOf" srcId="{6DD00F32-B9BA-4124-B4F1-F7FBB09C6D26}" destId="{5609B11F-965D-4EE7-B14E-1CE07B920B47}" srcOrd="1" destOrd="0" presId="urn:microsoft.com/office/officeart/2005/8/layout/venn1"/>
    <dgm:cxn modelId="{3C1C264E-5699-4038-8502-00D8F333D4B5}" type="presParOf" srcId="{6DD00F32-B9BA-4124-B4F1-F7FBB09C6D26}" destId="{4C579F85-6365-42A0-91AC-4524738A9BA1}" srcOrd="2" destOrd="0" presId="urn:microsoft.com/office/officeart/2005/8/layout/venn1"/>
    <dgm:cxn modelId="{2A97C687-1D81-4AE1-821E-BDBB5A21D283}" type="presParOf" srcId="{6DD00F32-B9BA-4124-B4F1-F7FBB09C6D26}" destId="{CD39563F-5886-432F-A931-FB77BAAE479C}" srcOrd="3" destOrd="0" presId="urn:microsoft.com/office/officeart/2005/8/layout/venn1"/>
    <dgm:cxn modelId="{B159943F-C205-4679-8253-9309C7F2F48B}" type="presParOf" srcId="{6DD00F32-B9BA-4124-B4F1-F7FBB09C6D26}" destId="{36192975-19E5-47DE-B130-1881B7011E38}" srcOrd="4" destOrd="0" presId="urn:microsoft.com/office/officeart/2005/8/layout/venn1"/>
    <dgm:cxn modelId="{771766FE-6660-4CBB-9B5D-4A58CDDA1916}" type="presParOf" srcId="{6DD00F32-B9BA-4124-B4F1-F7FBB09C6D26}" destId="{78627F79-3DE2-4334-A4AE-7963381BD515}" srcOrd="5" destOrd="0" presId="urn:microsoft.com/office/officeart/2005/8/layout/venn1"/>
    <dgm:cxn modelId="{2D7FA4B2-45B1-4C75-9450-713BD3175E04}" type="presParOf" srcId="{6DD00F32-B9BA-4124-B4F1-F7FBB09C6D26}" destId="{E6BF5CDC-CBEA-4E5D-8CB9-97BB60ECF9EF}" srcOrd="6" destOrd="0" presId="urn:microsoft.com/office/officeart/2005/8/layout/venn1"/>
    <dgm:cxn modelId="{2767ECD3-6236-4368-A317-FD077E8FEF7D}" type="presParOf" srcId="{6DD00F32-B9BA-4124-B4F1-F7FBB09C6D26}" destId="{8728227F-274A-41ED-B204-14EDBFC74B57}" srcOrd="7" destOrd="0" presId="urn:microsoft.com/office/officeart/2005/8/layout/venn1"/>
    <dgm:cxn modelId="{5F9EEECE-C276-4203-AD34-F32E6248E05B}" type="presParOf" srcId="{6DD00F32-B9BA-4124-B4F1-F7FBB09C6D26}" destId="{1ACCAD16-F1E5-449E-AC30-EDF431AB8024}" srcOrd="8" destOrd="0" presId="urn:microsoft.com/office/officeart/2005/8/layout/venn1"/>
    <dgm:cxn modelId="{393EFDC9-F1CC-47B2-9EF7-8BB8A717D79A}" type="presParOf" srcId="{6DD00F32-B9BA-4124-B4F1-F7FBB09C6D26}" destId="{ABED270B-A2A9-4D4F-BB9F-B7C42CFDF044}" srcOrd="9" destOrd="0" presId="urn:microsoft.com/office/officeart/2005/8/layout/venn1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620298D-7FE8-440F-B8B0-8EEF85FE545B}" type="doc">
      <dgm:prSet loTypeId="urn:microsoft.com/office/officeart/2005/8/layout/venn1" loCatId="relationship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4B58EB48-6A8D-43E0-BEC0-A14BAA668851}">
      <dgm:prSet custT="1"/>
      <dgm:spPr/>
      <dgm:t>
        <a:bodyPr/>
        <a:lstStyle/>
        <a:p>
          <a:pPr rtl="0"/>
          <a:r>
            <a:rPr lang="cs-CZ" sz="2800" dirty="0" smtClean="0"/>
            <a:t>společenský</a:t>
          </a:r>
          <a:r>
            <a:rPr lang="cs-CZ" sz="2100" dirty="0" smtClean="0"/>
            <a:t> </a:t>
          </a:r>
          <a:endParaRPr lang="cs-CZ" sz="2100" dirty="0"/>
        </a:p>
      </dgm:t>
    </dgm:pt>
    <dgm:pt modelId="{35F3CD71-776B-488C-B576-76C013609887}" type="parTrans" cxnId="{2EF5F29A-159B-42D1-BEA5-071C0E176203}">
      <dgm:prSet/>
      <dgm:spPr/>
      <dgm:t>
        <a:bodyPr/>
        <a:lstStyle/>
        <a:p>
          <a:endParaRPr lang="cs-CZ"/>
        </a:p>
      </dgm:t>
    </dgm:pt>
    <dgm:pt modelId="{5F4335E6-FE23-4D12-B384-6F74FA7B476E}" type="sibTrans" cxnId="{2EF5F29A-159B-42D1-BEA5-071C0E176203}">
      <dgm:prSet/>
      <dgm:spPr/>
      <dgm:t>
        <a:bodyPr/>
        <a:lstStyle/>
        <a:p>
          <a:endParaRPr lang="cs-CZ"/>
        </a:p>
      </dgm:t>
    </dgm:pt>
    <dgm:pt modelId="{40075244-8695-4190-9CC5-B95718C54BF2}">
      <dgm:prSet custT="1"/>
      <dgm:spPr/>
      <dgm:t>
        <a:bodyPr/>
        <a:lstStyle/>
        <a:p>
          <a:pPr rtl="0"/>
          <a:r>
            <a:rPr lang="cs-CZ" sz="2800" dirty="0" smtClean="0"/>
            <a:t>bez-</a:t>
          </a:r>
        </a:p>
        <a:p>
          <a:pPr rtl="0"/>
          <a:r>
            <a:rPr lang="cs-CZ" sz="2800" dirty="0" smtClean="0"/>
            <a:t>starostný</a:t>
          </a:r>
          <a:endParaRPr lang="cs-CZ" sz="2800" dirty="0"/>
        </a:p>
      </dgm:t>
    </dgm:pt>
    <dgm:pt modelId="{A64F0CB1-8A70-4DBC-9FA1-DDC892FEE28B}" type="parTrans" cxnId="{37A02A14-F1F1-45F0-A727-F0135F382A4A}">
      <dgm:prSet/>
      <dgm:spPr/>
      <dgm:t>
        <a:bodyPr/>
        <a:lstStyle/>
        <a:p>
          <a:endParaRPr lang="cs-CZ"/>
        </a:p>
      </dgm:t>
    </dgm:pt>
    <dgm:pt modelId="{1F6F9712-6BA0-42EC-8745-6351D59F6B64}" type="sibTrans" cxnId="{37A02A14-F1F1-45F0-A727-F0135F382A4A}">
      <dgm:prSet/>
      <dgm:spPr/>
      <dgm:t>
        <a:bodyPr/>
        <a:lstStyle/>
        <a:p>
          <a:endParaRPr lang="cs-CZ"/>
        </a:p>
      </dgm:t>
    </dgm:pt>
    <dgm:pt modelId="{02FD1718-0294-4021-98E7-47D6CEC6E3B7}">
      <dgm:prSet custT="1"/>
      <dgm:spPr/>
      <dgm:t>
        <a:bodyPr/>
        <a:lstStyle/>
        <a:p>
          <a:pPr rtl="0"/>
          <a:r>
            <a:rPr lang="cs-CZ" sz="2800" dirty="0" smtClean="0"/>
            <a:t>veselý</a:t>
          </a:r>
          <a:endParaRPr lang="cs-CZ" sz="2800" dirty="0"/>
        </a:p>
      </dgm:t>
    </dgm:pt>
    <dgm:pt modelId="{73E30630-C059-48AF-A88D-8ABB57252D63}" type="parTrans" cxnId="{F60DD364-C918-40DA-B6FC-1BE2BF083016}">
      <dgm:prSet/>
      <dgm:spPr/>
      <dgm:t>
        <a:bodyPr/>
        <a:lstStyle/>
        <a:p>
          <a:endParaRPr lang="cs-CZ"/>
        </a:p>
      </dgm:t>
    </dgm:pt>
    <dgm:pt modelId="{F2653B6E-6915-4498-A13A-DCC98897DA8F}" type="sibTrans" cxnId="{F60DD364-C918-40DA-B6FC-1BE2BF083016}">
      <dgm:prSet/>
      <dgm:spPr/>
      <dgm:t>
        <a:bodyPr/>
        <a:lstStyle/>
        <a:p>
          <a:endParaRPr lang="cs-CZ"/>
        </a:p>
      </dgm:t>
    </dgm:pt>
    <dgm:pt modelId="{3F0F226B-68A6-439C-951F-CD3A73BEA910}">
      <dgm:prSet custT="1"/>
      <dgm:spPr/>
      <dgm:t>
        <a:bodyPr/>
        <a:lstStyle/>
        <a:p>
          <a:pPr rtl="0"/>
          <a:r>
            <a:rPr lang="cs-CZ" sz="2800" dirty="0" smtClean="0"/>
            <a:t>optimista </a:t>
          </a:r>
          <a:endParaRPr lang="cs-CZ" sz="2800" dirty="0"/>
        </a:p>
      </dgm:t>
    </dgm:pt>
    <dgm:pt modelId="{8F770917-144A-47B0-902E-D879E537D1C3}" type="parTrans" cxnId="{50D6BE57-8556-461A-A279-B645B4BAC619}">
      <dgm:prSet/>
      <dgm:spPr/>
      <dgm:t>
        <a:bodyPr/>
        <a:lstStyle/>
        <a:p>
          <a:endParaRPr lang="cs-CZ"/>
        </a:p>
      </dgm:t>
    </dgm:pt>
    <dgm:pt modelId="{04183F1C-CEA3-4D09-B992-22D9B2DB7BB7}" type="sibTrans" cxnId="{50D6BE57-8556-461A-A279-B645B4BAC619}">
      <dgm:prSet/>
      <dgm:spPr/>
      <dgm:t>
        <a:bodyPr/>
        <a:lstStyle/>
        <a:p>
          <a:endParaRPr lang="cs-CZ"/>
        </a:p>
      </dgm:t>
    </dgm:pt>
    <dgm:pt modelId="{4CEE4399-9B2B-4402-BFA5-15FA271956AF}">
      <dgm:prSet custT="1"/>
      <dgm:spPr/>
      <dgm:t>
        <a:bodyPr/>
        <a:lstStyle/>
        <a:p>
          <a:pPr rtl="0"/>
          <a:r>
            <a:rPr lang="cs-CZ" sz="2800" dirty="0" smtClean="0"/>
            <a:t>činorodý </a:t>
          </a:r>
          <a:r>
            <a:rPr lang="cs-CZ" sz="2100" dirty="0" smtClean="0"/>
            <a:t> </a:t>
          </a:r>
          <a:endParaRPr lang="cs-CZ" sz="2100" dirty="0"/>
        </a:p>
      </dgm:t>
    </dgm:pt>
    <dgm:pt modelId="{5E9D1CA8-9C93-4A25-A892-7FAD5C8D5175}" type="parTrans" cxnId="{70F4E920-3FF6-4AD3-B23D-3B5BD43C800F}">
      <dgm:prSet/>
      <dgm:spPr/>
      <dgm:t>
        <a:bodyPr/>
        <a:lstStyle/>
        <a:p>
          <a:endParaRPr lang="cs-CZ"/>
        </a:p>
      </dgm:t>
    </dgm:pt>
    <dgm:pt modelId="{B5FB2AAC-C5A7-409F-8868-EDCBD560A006}" type="sibTrans" cxnId="{70F4E920-3FF6-4AD3-B23D-3B5BD43C800F}">
      <dgm:prSet/>
      <dgm:spPr/>
      <dgm:t>
        <a:bodyPr/>
        <a:lstStyle/>
        <a:p>
          <a:endParaRPr lang="cs-CZ"/>
        </a:p>
      </dgm:t>
    </dgm:pt>
    <dgm:pt modelId="{6DD00F32-B9BA-4124-B4F1-F7FBB09C6D26}" type="pres">
      <dgm:prSet presAssocID="{3620298D-7FE8-440F-B8B0-8EEF85FE545B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1AB684-7E66-453D-9463-A142A8391943}" type="pres">
      <dgm:prSet presAssocID="{4B58EB48-6A8D-43E0-BEC0-A14BAA668851}" presName="circ1" presStyleLbl="vennNode1" presStyleIdx="0" presStyleCnt="5"/>
      <dgm:spPr/>
    </dgm:pt>
    <dgm:pt modelId="{5609B11F-965D-4EE7-B14E-1CE07B920B47}" type="pres">
      <dgm:prSet presAssocID="{4B58EB48-6A8D-43E0-BEC0-A14BAA668851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79F85-6365-42A0-91AC-4524738A9BA1}" type="pres">
      <dgm:prSet presAssocID="{40075244-8695-4190-9CC5-B95718C54BF2}" presName="circ2" presStyleLbl="vennNode1" presStyleIdx="1" presStyleCnt="5"/>
      <dgm:spPr/>
    </dgm:pt>
    <dgm:pt modelId="{CD39563F-5886-432F-A931-FB77BAAE479C}" type="pres">
      <dgm:prSet presAssocID="{40075244-8695-4190-9CC5-B95718C54BF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92975-19E5-47DE-B130-1881B7011E38}" type="pres">
      <dgm:prSet presAssocID="{02FD1718-0294-4021-98E7-47D6CEC6E3B7}" presName="circ3" presStyleLbl="vennNode1" presStyleIdx="2" presStyleCnt="5"/>
      <dgm:spPr/>
    </dgm:pt>
    <dgm:pt modelId="{78627F79-3DE2-4334-A4AE-7963381BD515}" type="pres">
      <dgm:prSet presAssocID="{02FD1718-0294-4021-98E7-47D6CEC6E3B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F5CDC-CBEA-4E5D-8CB9-97BB60ECF9EF}" type="pres">
      <dgm:prSet presAssocID="{3F0F226B-68A6-439C-951F-CD3A73BEA910}" presName="circ4" presStyleLbl="vennNode1" presStyleIdx="3" presStyleCnt="5"/>
      <dgm:spPr/>
    </dgm:pt>
    <dgm:pt modelId="{8728227F-274A-41ED-B204-14EDBFC74B57}" type="pres">
      <dgm:prSet presAssocID="{3F0F226B-68A6-439C-951F-CD3A73BEA910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CAD16-F1E5-449E-AC30-EDF431AB8024}" type="pres">
      <dgm:prSet presAssocID="{4CEE4399-9B2B-4402-BFA5-15FA271956AF}" presName="circ5" presStyleLbl="vennNode1" presStyleIdx="4" presStyleCnt="5"/>
      <dgm:spPr/>
    </dgm:pt>
    <dgm:pt modelId="{ABED270B-A2A9-4D4F-BB9F-B7C42CFDF044}" type="pres">
      <dgm:prSet presAssocID="{4CEE4399-9B2B-4402-BFA5-15FA271956AF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01F068-729E-43DD-B733-3ED08AF90EAF}" type="presOf" srcId="{40075244-8695-4190-9CC5-B95718C54BF2}" destId="{CD39563F-5886-432F-A931-FB77BAAE479C}" srcOrd="0" destOrd="0" presId="urn:microsoft.com/office/officeart/2005/8/layout/venn1"/>
    <dgm:cxn modelId="{37A02A14-F1F1-45F0-A727-F0135F382A4A}" srcId="{3620298D-7FE8-440F-B8B0-8EEF85FE545B}" destId="{40075244-8695-4190-9CC5-B95718C54BF2}" srcOrd="1" destOrd="0" parTransId="{A64F0CB1-8A70-4DBC-9FA1-DDC892FEE28B}" sibTransId="{1F6F9712-6BA0-42EC-8745-6351D59F6B64}"/>
    <dgm:cxn modelId="{37A6292C-AE7A-43E2-994C-A7E609C2B6C9}" type="presOf" srcId="{4B58EB48-6A8D-43E0-BEC0-A14BAA668851}" destId="{5609B11F-965D-4EE7-B14E-1CE07B920B47}" srcOrd="0" destOrd="0" presId="urn:microsoft.com/office/officeart/2005/8/layout/venn1"/>
    <dgm:cxn modelId="{70F4E920-3FF6-4AD3-B23D-3B5BD43C800F}" srcId="{3620298D-7FE8-440F-B8B0-8EEF85FE545B}" destId="{4CEE4399-9B2B-4402-BFA5-15FA271956AF}" srcOrd="4" destOrd="0" parTransId="{5E9D1CA8-9C93-4A25-A892-7FAD5C8D5175}" sibTransId="{B5FB2AAC-C5A7-409F-8868-EDCBD560A006}"/>
    <dgm:cxn modelId="{2EF5F29A-159B-42D1-BEA5-071C0E176203}" srcId="{3620298D-7FE8-440F-B8B0-8EEF85FE545B}" destId="{4B58EB48-6A8D-43E0-BEC0-A14BAA668851}" srcOrd="0" destOrd="0" parTransId="{35F3CD71-776B-488C-B576-76C013609887}" sibTransId="{5F4335E6-FE23-4D12-B384-6F74FA7B476E}"/>
    <dgm:cxn modelId="{436DA1B2-0C04-4F3C-B881-F55D6ED2C65B}" type="presOf" srcId="{02FD1718-0294-4021-98E7-47D6CEC6E3B7}" destId="{78627F79-3DE2-4334-A4AE-7963381BD515}" srcOrd="0" destOrd="0" presId="urn:microsoft.com/office/officeart/2005/8/layout/venn1"/>
    <dgm:cxn modelId="{390E1574-655D-48B3-934F-8A2B683593A3}" type="presOf" srcId="{4CEE4399-9B2B-4402-BFA5-15FA271956AF}" destId="{ABED270B-A2A9-4D4F-BB9F-B7C42CFDF044}" srcOrd="0" destOrd="0" presId="urn:microsoft.com/office/officeart/2005/8/layout/venn1"/>
    <dgm:cxn modelId="{84E992B0-32C0-4D4E-A171-A8A6E3EAAFCB}" type="presOf" srcId="{3620298D-7FE8-440F-B8B0-8EEF85FE545B}" destId="{6DD00F32-B9BA-4124-B4F1-F7FBB09C6D26}" srcOrd="0" destOrd="0" presId="urn:microsoft.com/office/officeart/2005/8/layout/venn1"/>
    <dgm:cxn modelId="{1FF1DA5E-C670-496A-9E2C-CC3C4107B728}" type="presOf" srcId="{3F0F226B-68A6-439C-951F-CD3A73BEA910}" destId="{8728227F-274A-41ED-B204-14EDBFC74B57}" srcOrd="0" destOrd="0" presId="urn:microsoft.com/office/officeart/2005/8/layout/venn1"/>
    <dgm:cxn modelId="{50D6BE57-8556-461A-A279-B645B4BAC619}" srcId="{3620298D-7FE8-440F-B8B0-8EEF85FE545B}" destId="{3F0F226B-68A6-439C-951F-CD3A73BEA910}" srcOrd="3" destOrd="0" parTransId="{8F770917-144A-47B0-902E-D879E537D1C3}" sibTransId="{04183F1C-CEA3-4D09-B992-22D9B2DB7BB7}"/>
    <dgm:cxn modelId="{F60DD364-C918-40DA-B6FC-1BE2BF083016}" srcId="{3620298D-7FE8-440F-B8B0-8EEF85FE545B}" destId="{02FD1718-0294-4021-98E7-47D6CEC6E3B7}" srcOrd="2" destOrd="0" parTransId="{73E30630-C059-48AF-A88D-8ABB57252D63}" sibTransId="{F2653B6E-6915-4498-A13A-DCC98897DA8F}"/>
    <dgm:cxn modelId="{57A86489-422E-438E-8605-FB89A04E7F88}" type="presParOf" srcId="{6DD00F32-B9BA-4124-B4F1-F7FBB09C6D26}" destId="{3A1AB684-7E66-453D-9463-A142A8391943}" srcOrd="0" destOrd="0" presId="urn:microsoft.com/office/officeart/2005/8/layout/venn1"/>
    <dgm:cxn modelId="{AF99F51E-51E4-48CA-B56F-7B8BD86BDC4F}" type="presParOf" srcId="{6DD00F32-B9BA-4124-B4F1-F7FBB09C6D26}" destId="{5609B11F-965D-4EE7-B14E-1CE07B920B47}" srcOrd="1" destOrd="0" presId="urn:microsoft.com/office/officeart/2005/8/layout/venn1"/>
    <dgm:cxn modelId="{BC1E4260-B2E1-4EBC-ADD8-674EDDDEC90F}" type="presParOf" srcId="{6DD00F32-B9BA-4124-B4F1-F7FBB09C6D26}" destId="{4C579F85-6365-42A0-91AC-4524738A9BA1}" srcOrd="2" destOrd="0" presId="urn:microsoft.com/office/officeart/2005/8/layout/venn1"/>
    <dgm:cxn modelId="{249C3D8E-7456-49A0-AB8B-C05B957131AE}" type="presParOf" srcId="{6DD00F32-B9BA-4124-B4F1-F7FBB09C6D26}" destId="{CD39563F-5886-432F-A931-FB77BAAE479C}" srcOrd="3" destOrd="0" presId="urn:microsoft.com/office/officeart/2005/8/layout/venn1"/>
    <dgm:cxn modelId="{95D7A523-0726-422E-A262-12325CFAFF04}" type="presParOf" srcId="{6DD00F32-B9BA-4124-B4F1-F7FBB09C6D26}" destId="{36192975-19E5-47DE-B130-1881B7011E38}" srcOrd="4" destOrd="0" presId="urn:microsoft.com/office/officeart/2005/8/layout/venn1"/>
    <dgm:cxn modelId="{DA08A92D-8637-4509-8AC3-D9B75EA379E8}" type="presParOf" srcId="{6DD00F32-B9BA-4124-B4F1-F7FBB09C6D26}" destId="{78627F79-3DE2-4334-A4AE-7963381BD515}" srcOrd="5" destOrd="0" presId="urn:microsoft.com/office/officeart/2005/8/layout/venn1"/>
    <dgm:cxn modelId="{587934B1-8A40-4EDB-B145-4170235F39AC}" type="presParOf" srcId="{6DD00F32-B9BA-4124-B4F1-F7FBB09C6D26}" destId="{E6BF5CDC-CBEA-4E5D-8CB9-97BB60ECF9EF}" srcOrd="6" destOrd="0" presId="urn:microsoft.com/office/officeart/2005/8/layout/venn1"/>
    <dgm:cxn modelId="{527DF59F-A418-4C6A-BF74-33007C948790}" type="presParOf" srcId="{6DD00F32-B9BA-4124-B4F1-F7FBB09C6D26}" destId="{8728227F-274A-41ED-B204-14EDBFC74B57}" srcOrd="7" destOrd="0" presId="urn:microsoft.com/office/officeart/2005/8/layout/venn1"/>
    <dgm:cxn modelId="{DCE492AB-FC4F-486A-ADF6-A3AC914A1283}" type="presParOf" srcId="{6DD00F32-B9BA-4124-B4F1-F7FBB09C6D26}" destId="{1ACCAD16-F1E5-449E-AC30-EDF431AB8024}" srcOrd="8" destOrd="0" presId="urn:microsoft.com/office/officeart/2005/8/layout/venn1"/>
    <dgm:cxn modelId="{BF19FF95-AACF-4936-8A7D-BAAD01321A26}" type="presParOf" srcId="{6DD00F32-B9BA-4124-B4F1-F7FBB09C6D26}" destId="{ABED270B-A2A9-4D4F-BB9F-B7C42CFDF044}" srcOrd="9" destOrd="0" presId="urn:microsoft.com/office/officeart/2005/8/layout/venn1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620298D-7FE8-440F-B8B0-8EEF85FE545B}" type="doc">
      <dgm:prSet loTypeId="urn:microsoft.com/office/officeart/2005/8/layout/venn1" loCatId="relationship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4B58EB48-6A8D-43E0-BEC0-A14BAA668851}">
      <dgm:prSet custT="1"/>
      <dgm:spPr/>
      <dgm:t>
        <a:bodyPr/>
        <a:lstStyle/>
        <a:p>
          <a:pPr rtl="0"/>
          <a:r>
            <a:rPr lang="cs-CZ" sz="2800" dirty="0" smtClean="0"/>
            <a:t>mírumilovný</a:t>
          </a:r>
          <a:r>
            <a:rPr lang="cs-CZ" sz="2100" dirty="0" smtClean="0"/>
            <a:t> </a:t>
          </a:r>
          <a:endParaRPr lang="cs-CZ" sz="2100" dirty="0"/>
        </a:p>
      </dgm:t>
    </dgm:pt>
    <dgm:pt modelId="{35F3CD71-776B-488C-B576-76C013609887}" type="parTrans" cxnId="{2EF5F29A-159B-42D1-BEA5-071C0E176203}">
      <dgm:prSet/>
      <dgm:spPr/>
      <dgm:t>
        <a:bodyPr/>
        <a:lstStyle/>
        <a:p>
          <a:endParaRPr lang="cs-CZ"/>
        </a:p>
      </dgm:t>
    </dgm:pt>
    <dgm:pt modelId="{5F4335E6-FE23-4D12-B384-6F74FA7B476E}" type="sibTrans" cxnId="{2EF5F29A-159B-42D1-BEA5-071C0E176203}">
      <dgm:prSet/>
      <dgm:spPr/>
      <dgm:t>
        <a:bodyPr/>
        <a:lstStyle/>
        <a:p>
          <a:endParaRPr lang="cs-CZ"/>
        </a:p>
      </dgm:t>
    </dgm:pt>
    <dgm:pt modelId="{40075244-8695-4190-9CC5-B95718C54BF2}">
      <dgm:prSet custT="1"/>
      <dgm:spPr/>
      <dgm:t>
        <a:bodyPr/>
        <a:lstStyle/>
        <a:p>
          <a:pPr rtl="0"/>
          <a:r>
            <a:rPr lang="cs-CZ" sz="2800" dirty="0" smtClean="0"/>
            <a:t>spolehlivý</a:t>
          </a:r>
          <a:endParaRPr lang="cs-CZ" sz="2800" dirty="0"/>
        </a:p>
      </dgm:t>
    </dgm:pt>
    <dgm:pt modelId="{A64F0CB1-8A70-4DBC-9FA1-DDC892FEE28B}" type="parTrans" cxnId="{37A02A14-F1F1-45F0-A727-F0135F382A4A}">
      <dgm:prSet/>
      <dgm:spPr/>
      <dgm:t>
        <a:bodyPr/>
        <a:lstStyle/>
        <a:p>
          <a:endParaRPr lang="cs-CZ"/>
        </a:p>
      </dgm:t>
    </dgm:pt>
    <dgm:pt modelId="{1F6F9712-6BA0-42EC-8745-6351D59F6B64}" type="sibTrans" cxnId="{37A02A14-F1F1-45F0-A727-F0135F382A4A}">
      <dgm:prSet/>
      <dgm:spPr/>
      <dgm:t>
        <a:bodyPr/>
        <a:lstStyle/>
        <a:p>
          <a:endParaRPr lang="cs-CZ"/>
        </a:p>
      </dgm:t>
    </dgm:pt>
    <dgm:pt modelId="{02FD1718-0294-4021-98E7-47D6CEC6E3B7}">
      <dgm:prSet custT="1"/>
      <dgm:spPr/>
      <dgm:t>
        <a:bodyPr/>
        <a:lstStyle/>
        <a:p>
          <a:pPr rtl="0"/>
          <a:r>
            <a:rPr lang="cs-CZ" sz="2800" dirty="0" smtClean="0"/>
            <a:t>smířlivý</a:t>
          </a:r>
          <a:endParaRPr lang="cs-CZ" sz="2800" dirty="0"/>
        </a:p>
      </dgm:t>
    </dgm:pt>
    <dgm:pt modelId="{73E30630-C059-48AF-A88D-8ABB57252D63}" type="parTrans" cxnId="{F60DD364-C918-40DA-B6FC-1BE2BF083016}">
      <dgm:prSet/>
      <dgm:spPr/>
      <dgm:t>
        <a:bodyPr/>
        <a:lstStyle/>
        <a:p>
          <a:endParaRPr lang="cs-CZ"/>
        </a:p>
      </dgm:t>
    </dgm:pt>
    <dgm:pt modelId="{F2653B6E-6915-4498-A13A-DCC98897DA8F}" type="sibTrans" cxnId="{F60DD364-C918-40DA-B6FC-1BE2BF083016}">
      <dgm:prSet/>
      <dgm:spPr/>
      <dgm:t>
        <a:bodyPr/>
        <a:lstStyle/>
        <a:p>
          <a:endParaRPr lang="cs-CZ"/>
        </a:p>
      </dgm:t>
    </dgm:pt>
    <dgm:pt modelId="{3F0F226B-68A6-439C-951F-CD3A73BEA910}">
      <dgm:prSet custT="1"/>
      <dgm:spPr/>
      <dgm:t>
        <a:bodyPr/>
        <a:lstStyle/>
        <a:p>
          <a:pPr rtl="0"/>
          <a:r>
            <a:rPr lang="cs-CZ" sz="2800" dirty="0" smtClean="0"/>
            <a:t>klidný </a:t>
          </a:r>
          <a:endParaRPr lang="cs-CZ" sz="2800" dirty="0"/>
        </a:p>
      </dgm:t>
    </dgm:pt>
    <dgm:pt modelId="{8F770917-144A-47B0-902E-D879E537D1C3}" type="parTrans" cxnId="{50D6BE57-8556-461A-A279-B645B4BAC619}">
      <dgm:prSet/>
      <dgm:spPr/>
      <dgm:t>
        <a:bodyPr/>
        <a:lstStyle/>
        <a:p>
          <a:endParaRPr lang="cs-CZ"/>
        </a:p>
      </dgm:t>
    </dgm:pt>
    <dgm:pt modelId="{04183F1C-CEA3-4D09-B992-22D9B2DB7BB7}" type="sibTrans" cxnId="{50D6BE57-8556-461A-A279-B645B4BAC619}">
      <dgm:prSet/>
      <dgm:spPr/>
      <dgm:t>
        <a:bodyPr/>
        <a:lstStyle/>
        <a:p>
          <a:endParaRPr lang="cs-CZ"/>
        </a:p>
      </dgm:t>
    </dgm:pt>
    <dgm:pt modelId="{4CEE4399-9B2B-4402-BFA5-15FA271956AF}">
      <dgm:prSet custT="1"/>
      <dgm:spPr/>
      <dgm:t>
        <a:bodyPr/>
        <a:lstStyle/>
        <a:p>
          <a:pPr rtl="0"/>
          <a:r>
            <a:rPr lang="cs-CZ" sz="2800" dirty="0" smtClean="0"/>
            <a:t>rozvážný </a:t>
          </a:r>
          <a:r>
            <a:rPr lang="cs-CZ" sz="2100" dirty="0" smtClean="0"/>
            <a:t> </a:t>
          </a:r>
          <a:endParaRPr lang="cs-CZ" sz="2100" dirty="0"/>
        </a:p>
      </dgm:t>
    </dgm:pt>
    <dgm:pt modelId="{5E9D1CA8-9C93-4A25-A892-7FAD5C8D5175}" type="parTrans" cxnId="{70F4E920-3FF6-4AD3-B23D-3B5BD43C800F}">
      <dgm:prSet/>
      <dgm:spPr/>
      <dgm:t>
        <a:bodyPr/>
        <a:lstStyle/>
        <a:p>
          <a:endParaRPr lang="cs-CZ"/>
        </a:p>
      </dgm:t>
    </dgm:pt>
    <dgm:pt modelId="{B5FB2AAC-C5A7-409F-8868-EDCBD560A006}" type="sibTrans" cxnId="{70F4E920-3FF6-4AD3-B23D-3B5BD43C800F}">
      <dgm:prSet/>
      <dgm:spPr/>
      <dgm:t>
        <a:bodyPr/>
        <a:lstStyle/>
        <a:p>
          <a:endParaRPr lang="cs-CZ"/>
        </a:p>
      </dgm:t>
    </dgm:pt>
    <dgm:pt modelId="{6DD00F32-B9BA-4124-B4F1-F7FBB09C6D26}" type="pres">
      <dgm:prSet presAssocID="{3620298D-7FE8-440F-B8B0-8EEF85FE545B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1AB684-7E66-453D-9463-A142A8391943}" type="pres">
      <dgm:prSet presAssocID="{4B58EB48-6A8D-43E0-BEC0-A14BAA668851}" presName="circ1" presStyleLbl="vennNode1" presStyleIdx="0" presStyleCnt="5"/>
      <dgm:spPr/>
    </dgm:pt>
    <dgm:pt modelId="{5609B11F-965D-4EE7-B14E-1CE07B920B47}" type="pres">
      <dgm:prSet presAssocID="{4B58EB48-6A8D-43E0-BEC0-A14BAA668851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79F85-6365-42A0-91AC-4524738A9BA1}" type="pres">
      <dgm:prSet presAssocID="{40075244-8695-4190-9CC5-B95718C54BF2}" presName="circ2" presStyleLbl="vennNode1" presStyleIdx="1" presStyleCnt="5"/>
      <dgm:spPr/>
    </dgm:pt>
    <dgm:pt modelId="{CD39563F-5886-432F-A931-FB77BAAE479C}" type="pres">
      <dgm:prSet presAssocID="{40075244-8695-4190-9CC5-B95718C54BF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92975-19E5-47DE-B130-1881B7011E38}" type="pres">
      <dgm:prSet presAssocID="{02FD1718-0294-4021-98E7-47D6CEC6E3B7}" presName="circ3" presStyleLbl="vennNode1" presStyleIdx="2" presStyleCnt="5"/>
      <dgm:spPr/>
    </dgm:pt>
    <dgm:pt modelId="{78627F79-3DE2-4334-A4AE-7963381BD515}" type="pres">
      <dgm:prSet presAssocID="{02FD1718-0294-4021-98E7-47D6CEC6E3B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F5CDC-CBEA-4E5D-8CB9-97BB60ECF9EF}" type="pres">
      <dgm:prSet presAssocID="{3F0F226B-68A6-439C-951F-CD3A73BEA910}" presName="circ4" presStyleLbl="vennNode1" presStyleIdx="3" presStyleCnt="5"/>
      <dgm:spPr/>
    </dgm:pt>
    <dgm:pt modelId="{8728227F-274A-41ED-B204-14EDBFC74B57}" type="pres">
      <dgm:prSet presAssocID="{3F0F226B-68A6-439C-951F-CD3A73BEA910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CAD16-F1E5-449E-AC30-EDF431AB8024}" type="pres">
      <dgm:prSet presAssocID="{4CEE4399-9B2B-4402-BFA5-15FA271956AF}" presName="circ5" presStyleLbl="vennNode1" presStyleIdx="4" presStyleCnt="5"/>
      <dgm:spPr/>
    </dgm:pt>
    <dgm:pt modelId="{ABED270B-A2A9-4D4F-BB9F-B7C42CFDF044}" type="pres">
      <dgm:prSet presAssocID="{4CEE4399-9B2B-4402-BFA5-15FA271956AF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01B1F2-9977-45B5-901C-F7883251016E}" type="presOf" srcId="{4CEE4399-9B2B-4402-BFA5-15FA271956AF}" destId="{ABED270B-A2A9-4D4F-BB9F-B7C42CFDF044}" srcOrd="0" destOrd="0" presId="urn:microsoft.com/office/officeart/2005/8/layout/venn1"/>
    <dgm:cxn modelId="{F88260DD-98B7-46C6-B7CD-90090E6E37CC}" type="presOf" srcId="{02FD1718-0294-4021-98E7-47D6CEC6E3B7}" destId="{78627F79-3DE2-4334-A4AE-7963381BD515}" srcOrd="0" destOrd="0" presId="urn:microsoft.com/office/officeart/2005/8/layout/venn1"/>
    <dgm:cxn modelId="{37A02A14-F1F1-45F0-A727-F0135F382A4A}" srcId="{3620298D-7FE8-440F-B8B0-8EEF85FE545B}" destId="{40075244-8695-4190-9CC5-B95718C54BF2}" srcOrd="1" destOrd="0" parTransId="{A64F0CB1-8A70-4DBC-9FA1-DDC892FEE28B}" sibTransId="{1F6F9712-6BA0-42EC-8745-6351D59F6B64}"/>
    <dgm:cxn modelId="{41E627AD-360D-4089-AB3C-5BB1A4E44D2C}" type="presOf" srcId="{3620298D-7FE8-440F-B8B0-8EEF85FE545B}" destId="{6DD00F32-B9BA-4124-B4F1-F7FBB09C6D26}" srcOrd="0" destOrd="0" presId="urn:microsoft.com/office/officeart/2005/8/layout/venn1"/>
    <dgm:cxn modelId="{C072C4D8-D448-45C0-ACD7-472833EB540C}" type="presOf" srcId="{40075244-8695-4190-9CC5-B95718C54BF2}" destId="{CD39563F-5886-432F-A931-FB77BAAE479C}" srcOrd="0" destOrd="0" presId="urn:microsoft.com/office/officeart/2005/8/layout/venn1"/>
    <dgm:cxn modelId="{2876436C-FE3F-4FA6-A190-20FA9D828660}" type="presOf" srcId="{3F0F226B-68A6-439C-951F-CD3A73BEA910}" destId="{8728227F-274A-41ED-B204-14EDBFC74B57}" srcOrd="0" destOrd="0" presId="urn:microsoft.com/office/officeart/2005/8/layout/venn1"/>
    <dgm:cxn modelId="{5F0893BA-45FE-4EF7-8CCE-359B0F91F072}" type="presOf" srcId="{4B58EB48-6A8D-43E0-BEC0-A14BAA668851}" destId="{5609B11F-965D-4EE7-B14E-1CE07B920B47}" srcOrd="0" destOrd="0" presId="urn:microsoft.com/office/officeart/2005/8/layout/venn1"/>
    <dgm:cxn modelId="{70F4E920-3FF6-4AD3-B23D-3B5BD43C800F}" srcId="{3620298D-7FE8-440F-B8B0-8EEF85FE545B}" destId="{4CEE4399-9B2B-4402-BFA5-15FA271956AF}" srcOrd="4" destOrd="0" parTransId="{5E9D1CA8-9C93-4A25-A892-7FAD5C8D5175}" sibTransId="{B5FB2AAC-C5A7-409F-8868-EDCBD560A006}"/>
    <dgm:cxn modelId="{2EF5F29A-159B-42D1-BEA5-071C0E176203}" srcId="{3620298D-7FE8-440F-B8B0-8EEF85FE545B}" destId="{4B58EB48-6A8D-43E0-BEC0-A14BAA668851}" srcOrd="0" destOrd="0" parTransId="{35F3CD71-776B-488C-B576-76C013609887}" sibTransId="{5F4335E6-FE23-4D12-B384-6F74FA7B476E}"/>
    <dgm:cxn modelId="{50D6BE57-8556-461A-A279-B645B4BAC619}" srcId="{3620298D-7FE8-440F-B8B0-8EEF85FE545B}" destId="{3F0F226B-68A6-439C-951F-CD3A73BEA910}" srcOrd="3" destOrd="0" parTransId="{8F770917-144A-47B0-902E-D879E537D1C3}" sibTransId="{04183F1C-CEA3-4D09-B992-22D9B2DB7BB7}"/>
    <dgm:cxn modelId="{F60DD364-C918-40DA-B6FC-1BE2BF083016}" srcId="{3620298D-7FE8-440F-B8B0-8EEF85FE545B}" destId="{02FD1718-0294-4021-98E7-47D6CEC6E3B7}" srcOrd="2" destOrd="0" parTransId="{73E30630-C059-48AF-A88D-8ABB57252D63}" sibTransId="{F2653B6E-6915-4498-A13A-DCC98897DA8F}"/>
    <dgm:cxn modelId="{91784C7C-3113-4E85-9C82-F8FA14B0F568}" type="presParOf" srcId="{6DD00F32-B9BA-4124-B4F1-F7FBB09C6D26}" destId="{3A1AB684-7E66-453D-9463-A142A8391943}" srcOrd="0" destOrd="0" presId="urn:microsoft.com/office/officeart/2005/8/layout/venn1"/>
    <dgm:cxn modelId="{804798D0-6851-4809-8F2B-AD90D3C0BB8B}" type="presParOf" srcId="{6DD00F32-B9BA-4124-B4F1-F7FBB09C6D26}" destId="{5609B11F-965D-4EE7-B14E-1CE07B920B47}" srcOrd="1" destOrd="0" presId="urn:microsoft.com/office/officeart/2005/8/layout/venn1"/>
    <dgm:cxn modelId="{E5917F73-BE1A-456A-9B3A-C330110A6D37}" type="presParOf" srcId="{6DD00F32-B9BA-4124-B4F1-F7FBB09C6D26}" destId="{4C579F85-6365-42A0-91AC-4524738A9BA1}" srcOrd="2" destOrd="0" presId="urn:microsoft.com/office/officeart/2005/8/layout/venn1"/>
    <dgm:cxn modelId="{1A4B5903-B8F5-4884-9972-80CD7618F357}" type="presParOf" srcId="{6DD00F32-B9BA-4124-B4F1-F7FBB09C6D26}" destId="{CD39563F-5886-432F-A931-FB77BAAE479C}" srcOrd="3" destOrd="0" presId="urn:microsoft.com/office/officeart/2005/8/layout/venn1"/>
    <dgm:cxn modelId="{C660EFC7-A9E5-441B-8769-DF226C4822B8}" type="presParOf" srcId="{6DD00F32-B9BA-4124-B4F1-F7FBB09C6D26}" destId="{36192975-19E5-47DE-B130-1881B7011E38}" srcOrd="4" destOrd="0" presId="urn:microsoft.com/office/officeart/2005/8/layout/venn1"/>
    <dgm:cxn modelId="{A5819EED-3B7A-4228-960C-3E3C3A52AB7A}" type="presParOf" srcId="{6DD00F32-B9BA-4124-B4F1-F7FBB09C6D26}" destId="{78627F79-3DE2-4334-A4AE-7963381BD515}" srcOrd="5" destOrd="0" presId="urn:microsoft.com/office/officeart/2005/8/layout/venn1"/>
    <dgm:cxn modelId="{27830AC1-95C8-479E-84B8-8BB936ED8DFC}" type="presParOf" srcId="{6DD00F32-B9BA-4124-B4F1-F7FBB09C6D26}" destId="{E6BF5CDC-CBEA-4E5D-8CB9-97BB60ECF9EF}" srcOrd="6" destOrd="0" presId="urn:microsoft.com/office/officeart/2005/8/layout/venn1"/>
    <dgm:cxn modelId="{86B11165-9FEA-4653-9B74-1C7DE6110EFA}" type="presParOf" srcId="{6DD00F32-B9BA-4124-B4F1-F7FBB09C6D26}" destId="{8728227F-274A-41ED-B204-14EDBFC74B57}" srcOrd="7" destOrd="0" presId="urn:microsoft.com/office/officeart/2005/8/layout/venn1"/>
    <dgm:cxn modelId="{3021B692-DCE6-4280-882E-FDA13426F6FE}" type="presParOf" srcId="{6DD00F32-B9BA-4124-B4F1-F7FBB09C6D26}" destId="{1ACCAD16-F1E5-449E-AC30-EDF431AB8024}" srcOrd="8" destOrd="0" presId="urn:microsoft.com/office/officeart/2005/8/layout/venn1"/>
    <dgm:cxn modelId="{AAF10343-2140-4D35-B6B9-858257576A83}" type="presParOf" srcId="{6DD00F32-B9BA-4124-B4F1-F7FBB09C6D26}" destId="{ABED270B-A2A9-4D4F-BB9F-B7C42CFDF044}" srcOrd="9" destOrd="0" presId="urn:microsoft.com/office/officeart/2005/8/layout/venn1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A9761-48FF-4A44-8EC8-9A0EE8F11D10}">
      <dsp:nvSpPr>
        <dsp:cNvPr id="0" name=""/>
        <dsp:cNvSpPr/>
      </dsp:nvSpPr>
      <dsp:spPr>
        <a:xfrm rot="904333">
          <a:off x="2740429" y="2752072"/>
          <a:ext cx="1941137" cy="62138"/>
        </a:xfrm>
        <a:custGeom>
          <a:avLst/>
          <a:gdLst/>
          <a:ahLst/>
          <a:cxnLst/>
          <a:rect l="0" t="0" r="0" b="0"/>
          <a:pathLst>
            <a:path>
              <a:moveTo>
                <a:pt x="0" y="31069"/>
              </a:moveTo>
              <a:lnTo>
                <a:pt x="1941137" y="31069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19703-4388-480B-BBC3-FF641ADDCA4F}">
      <dsp:nvSpPr>
        <dsp:cNvPr id="0" name=""/>
        <dsp:cNvSpPr/>
      </dsp:nvSpPr>
      <dsp:spPr>
        <a:xfrm rot="20445720">
          <a:off x="2722107" y="1579789"/>
          <a:ext cx="1852034" cy="62138"/>
        </a:xfrm>
        <a:custGeom>
          <a:avLst/>
          <a:gdLst/>
          <a:ahLst/>
          <a:cxnLst/>
          <a:rect l="0" t="0" r="0" b="0"/>
          <a:pathLst>
            <a:path>
              <a:moveTo>
                <a:pt x="0" y="31069"/>
              </a:moveTo>
              <a:lnTo>
                <a:pt x="1852034" y="31069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74F9B3-B170-452A-8605-03A30D4C7249}">
      <dsp:nvSpPr>
        <dsp:cNvPr id="0" name=""/>
        <dsp:cNvSpPr/>
      </dsp:nvSpPr>
      <dsp:spPr>
        <a:xfrm>
          <a:off x="658423" y="892691"/>
          <a:ext cx="2840980" cy="284098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ABE5D-E428-4166-BD94-FA7073ECEEB8}">
      <dsp:nvSpPr>
        <dsp:cNvPr id="0" name=""/>
        <dsp:cNvSpPr/>
      </dsp:nvSpPr>
      <dsp:spPr>
        <a:xfrm>
          <a:off x="4474837" y="172623"/>
          <a:ext cx="1704588" cy="1704588"/>
        </a:xfrm>
        <a:prstGeom prst="ellipse">
          <a:avLst/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lékař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4724468" y="422254"/>
        <a:ext cx="1205326" cy="1205326"/>
      </dsp:txXfrm>
    </dsp:sp>
    <dsp:sp modelId="{297DD7BB-E631-415B-9418-0CB2EB2E66A4}">
      <dsp:nvSpPr>
        <dsp:cNvPr id="0" name=""/>
        <dsp:cNvSpPr/>
      </dsp:nvSpPr>
      <dsp:spPr>
        <a:xfrm>
          <a:off x="4618857" y="2404858"/>
          <a:ext cx="1704588" cy="1704588"/>
        </a:xfrm>
        <a:prstGeom prst="ellipse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filosof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4868488" y="2654489"/>
        <a:ext cx="1205326" cy="12053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A9761-48FF-4A44-8EC8-9A0EE8F11D10}">
      <dsp:nvSpPr>
        <dsp:cNvPr id="0" name=""/>
        <dsp:cNvSpPr/>
      </dsp:nvSpPr>
      <dsp:spPr>
        <a:xfrm rot="904333">
          <a:off x="2740429" y="2752072"/>
          <a:ext cx="1941137" cy="62138"/>
        </a:xfrm>
        <a:custGeom>
          <a:avLst/>
          <a:gdLst/>
          <a:ahLst/>
          <a:cxnLst/>
          <a:rect l="0" t="0" r="0" b="0"/>
          <a:pathLst>
            <a:path>
              <a:moveTo>
                <a:pt x="0" y="31069"/>
              </a:moveTo>
              <a:lnTo>
                <a:pt x="1941137" y="31069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19703-4388-480B-BBC3-FF641ADDCA4F}">
      <dsp:nvSpPr>
        <dsp:cNvPr id="0" name=""/>
        <dsp:cNvSpPr/>
      </dsp:nvSpPr>
      <dsp:spPr>
        <a:xfrm rot="20445720">
          <a:off x="2722107" y="1579789"/>
          <a:ext cx="1852034" cy="62138"/>
        </a:xfrm>
        <a:custGeom>
          <a:avLst/>
          <a:gdLst/>
          <a:ahLst/>
          <a:cxnLst/>
          <a:rect l="0" t="0" r="0" b="0"/>
          <a:pathLst>
            <a:path>
              <a:moveTo>
                <a:pt x="0" y="31069"/>
              </a:moveTo>
              <a:lnTo>
                <a:pt x="1852034" y="31069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74F9B3-B170-452A-8605-03A30D4C7249}">
      <dsp:nvSpPr>
        <dsp:cNvPr id="0" name=""/>
        <dsp:cNvSpPr/>
      </dsp:nvSpPr>
      <dsp:spPr>
        <a:xfrm>
          <a:off x="658423" y="892691"/>
          <a:ext cx="2840980" cy="284098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ABE5D-E428-4166-BD94-FA7073ECEEB8}">
      <dsp:nvSpPr>
        <dsp:cNvPr id="0" name=""/>
        <dsp:cNvSpPr/>
      </dsp:nvSpPr>
      <dsp:spPr>
        <a:xfrm>
          <a:off x="4474837" y="172623"/>
          <a:ext cx="1704588" cy="1704588"/>
        </a:xfrm>
        <a:prstGeom prst="ellipse">
          <a:avLst/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>
            <a:solidFill>
              <a:schemeClr val="tx1"/>
            </a:solidFill>
          </a:endParaRPr>
        </a:p>
      </dsp:txBody>
      <dsp:txXfrm>
        <a:off x="4724468" y="422254"/>
        <a:ext cx="1205326" cy="1205326"/>
      </dsp:txXfrm>
    </dsp:sp>
    <dsp:sp modelId="{297DD7BB-E631-415B-9418-0CB2EB2E66A4}">
      <dsp:nvSpPr>
        <dsp:cNvPr id="0" name=""/>
        <dsp:cNvSpPr/>
      </dsp:nvSpPr>
      <dsp:spPr>
        <a:xfrm>
          <a:off x="4618857" y="2404858"/>
          <a:ext cx="1704588" cy="1704588"/>
        </a:xfrm>
        <a:prstGeom prst="ellipse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>
            <a:solidFill>
              <a:schemeClr val="tx1"/>
            </a:solidFill>
          </a:endParaRPr>
        </a:p>
      </dsp:txBody>
      <dsp:txXfrm>
        <a:off x="4868488" y="2654489"/>
        <a:ext cx="1205326" cy="12053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9BAD6-6E1D-4CF2-B5F5-47E0AD0E6DF2}">
      <dsp:nvSpPr>
        <dsp:cNvPr id="0" name=""/>
        <dsp:cNvSpPr/>
      </dsp:nvSpPr>
      <dsp:spPr>
        <a:xfrm>
          <a:off x="0" y="50511"/>
          <a:ext cx="8229600" cy="442494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l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>
              <a:solidFill>
                <a:schemeClr val="tx1"/>
              </a:solidFill>
            </a:rPr>
            <a:t>Podle těchto tělesných šťáv Hippokrates uvádí čtyři základní temperamenty.</a:t>
          </a:r>
          <a:endParaRPr lang="cs-CZ" sz="6200" kern="1200" dirty="0">
            <a:solidFill>
              <a:schemeClr val="tx1"/>
            </a:solidFill>
          </a:endParaRPr>
        </a:p>
      </dsp:txBody>
      <dsp:txXfrm>
        <a:off x="216008" y="266519"/>
        <a:ext cx="7797584" cy="3992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55DFD-A72A-490B-B8F5-52ABA64442EA}">
      <dsp:nvSpPr>
        <dsp:cNvPr id="0" name=""/>
        <dsp:cNvSpPr/>
      </dsp:nvSpPr>
      <dsp:spPr>
        <a:xfrm>
          <a:off x="2960977" y="1735"/>
          <a:ext cx="1566877" cy="1566877"/>
        </a:xfrm>
        <a:prstGeom prst="ellipse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cholerik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190441" y="231199"/>
        <a:ext cx="1107949" cy="1107949"/>
      </dsp:txXfrm>
    </dsp:sp>
    <dsp:sp modelId="{D554242B-BFB4-4D7F-8FDF-44ED05E5C540}">
      <dsp:nvSpPr>
        <dsp:cNvPr id="0" name=""/>
        <dsp:cNvSpPr/>
      </dsp:nvSpPr>
      <dsp:spPr>
        <a:xfrm rot="2700000">
          <a:off x="4359586" y="1343985"/>
          <a:ext cx="416102" cy="5288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4377867" y="1405615"/>
        <a:ext cx="291271" cy="317293"/>
      </dsp:txXfrm>
    </dsp:sp>
    <dsp:sp modelId="{E0606246-7B7C-4A9A-84A0-517601030531}">
      <dsp:nvSpPr>
        <dsp:cNvPr id="0" name=""/>
        <dsp:cNvSpPr/>
      </dsp:nvSpPr>
      <dsp:spPr>
        <a:xfrm>
          <a:off x="4624075" y="1664833"/>
          <a:ext cx="1566877" cy="1566877"/>
        </a:xfrm>
        <a:prstGeom prst="ellipse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sangvinik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4853539" y="1894297"/>
        <a:ext cx="1107949" cy="1107949"/>
      </dsp:txXfrm>
    </dsp:sp>
    <dsp:sp modelId="{35BC5E26-2289-4B60-BE40-BD4A955E6773}">
      <dsp:nvSpPr>
        <dsp:cNvPr id="0" name=""/>
        <dsp:cNvSpPr/>
      </dsp:nvSpPr>
      <dsp:spPr>
        <a:xfrm rot="8100000">
          <a:off x="4376241" y="3007083"/>
          <a:ext cx="416102" cy="5288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13667"/>
            <a:satOff val="-2315"/>
            <a:lumOff val="107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4482791" y="3068713"/>
        <a:ext cx="291271" cy="317293"/>
      </dsp:txXfrm>
    </dsp:sp>
    <dsp:sp modelId="{AC683279-8918-43BE-BCA7-0B7C84B35A90}">
      <dsp:nvSpPr>
        <dsp:cNvPr id="0" name=""/>
        <dsp:cNvSpPr/>
      </dsp:nvSpPr>
      <dsp:spPr>
        <a:xfrm>
          <a:off x="2960977" y="3327931"/>
          <a:ext cx="1566877" cy="1566877"/>
        </a:xfrm>
        <a:prstGeom prst="ellipse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melancholik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190441" y="3557395"/>
        <a:ext cx="1107949" cy="1107949"/>
      </dsp:txXfrm>
    </dsp:sp>
    <dsp:sp modelId="{CC96B4C0-6457-467E-92F1-BE2B82C6DA95}">
      <dsp:nvSpPr>
        <dsp:cNvPr id="0" name=""/>
        <dsp:cNvSpPr/>
      </dsp:nvSpPr>
      <dsp:spPr>
        <a:xfrm rot="13500000">
          <a:off x="2713143" y="3023737"/>
          <a:ext cx="416102" cy="5288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27334"/>
            <a:satOff val="-4629"/>
            <a:lumOff val="214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2819693" y="3173635"/>
        <a:ext cx="291271" cy="317293"/>
      </dsp:txXfrm>
    </dsp:sp>
    <dsp:sp modelId="{82FDFE9E-7206-4E77-806A-9EE740DF6230}">
      <dsp:nvSpPr>
        <dsp:cNvPr id="0" name=""/>
        <dsp:cNvSpPr/>
      </dsp:nvSpPr>
      <dsp:spPr>
        <a:xfrm>
          <a:off x="1297879" y="1664833"/>
          <a:ext cx="1566877" cy="1566877"/>
        </a:xfrm>
        <a:prstGeom prst="ellipse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flegmatik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1527343" y="1894297"/>
        <a:ext cx="1107949" cy="1107949"/>
      </dsp:txXfrm>
    </dsp:sp>
    <dsp:sp modelId="{F3D25360-FD62-4C87-B21B-C92EF79F178D}">
      <dsp:nvSpPr>
        <dsp:cNvPr id="0" name=""/>
        <dsp:cNvSpPr/>
      </dsp:nvSpPr>
      <dsp:spPr>
        <a:xfrm rot="18900000">
          <a:off x="2696488" y="1360639"/>
          <a:ext cx="416102" cy="5288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41001"/>
            <a:satOff val="-6944"/>
            <a:lumOff val="321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714769" y="1510537"/>
        <a:ext cx="291271" cy="3172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D08CF-7CDA-4C0A-A2FA-E70CBF062485}">
      <dsp:nvSpPr>
        <dsp:cNvPr id="0" name=""/>
        <dsp:cNvSpPr/>
      </dsp:nvSpPr>
      <dsp:spPr>
        <a:xfrm>
          <a:off x="3355342" y="1133768"/>
          <a:ext cx="1518914" cy="1518914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EA1EAE2-7CEA-4EBE-94EC-1D808BFBBDBD}">
      <dsp:nvSpPr>
        <dsp:cNvPr id="0" name=""/>
        <dsp:cNvSpPr/>
      </dsp:nvSpPr>
      <dsp:spPr>
        <a:xfrm>
          <a:off x="3165478" y="0"/>
          <a:ext cx="1898643" cy="10342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stálý</a:t>
          </a:r>
          <a:endParaRPr lang="cs-CZ" sz="3400" kern="1200" dirty="0"/>
        </a:p>
      </dsp:txBody>
      <dsp:txXfrm>
        <a:off x="3165478" y="0"/>
        <a:ext cx="1898643" cy="1034280"/>
      </dsp:txXfrm>
    </dsp:sp>
    <dsp:sp modelId="{95EDCF19-86A5-4FFF-8418-CE1E7595DE48}">
      <dsp:nvSpPr>
        <dsp:cNvPr id="0" name=""/>
        <dsp:cNvSpPr/>
      </dsp:nvSpPr>
      <dsp:spPr>
        <a:xfrm>
          <a:off x="3848357" y="1418441"/>
          <a:ext cx="1518914" cy="1518914"/>
        </a:xfrm>
        <a:prstGeom prst="ellipse">
          <a:avLst/>
        </a:prstGeom>
        <a:solidFill>
          <a:schemeClr val="accent2">
            <a:alpha val="50000"/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B7EFDE7-9AE0-4163-BB63-2715CDAFF8DF}">
      <dsp:nvSpPr>
        <dsp:cNvPr id="0" name=""/>
        <dsp:cNvSpPr/>
      </dsp:nvSpPr>
      <dsp:spPr>
        <a:xfrm>
          <a:off x="5479924" y="985028"/>
          <a:ext cx="1799280" cy="113278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spolehlivý</a:t>
          </a:r>
          <a:endParaRPr lang="cs-CZ" sz="3400" kern="1200" dirty="0"/>
        </a:p>
      </dsp:txBody>
      <dsp:txXfrm>
        <a:off x="5479924" y="985028"/>
        <a:ext cx="1799280" cy="1132783"/>
      </dsp:txXfrm>
    </dsp:sp>
    <dsp:sp modelId="{541E2664-FD46-4E58-85EA-71A3557DACBC}">
      <dsp:nvSpPr>
        <dsp:cNvPr id="0" name=""/>
        <dsp:cNvSpPr/>
      </dsp:nvSpPr>
      <dsp:spPr>
        <a:xfrm>
          <a:off x="3848357" y="1987788"/>
          <a:ext cx="1518914" cy="1518914"/>
        </a:xfrm>
        <a:prstGeom prst="ellipse">
          <a:avLst/>
        </a:prstGeom>
        <a:solidFill>
          <a:schemeClr val="accent2">
            <a:alpha val="50000"/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851083B-6A50-4A5B-B38A-662A9A96ED4D}">
      <dsp:nvSpPr>
        <dsp:cNvPr id="0" name=""/>
        <dsp:cNvSpPr/>
      </dsp:nvSpPr>
      <dsp:spPr>
        <a:xfrm>
          <a:off x="5479924" y="2674353"/>
          <a:ext cx="1799280" cy="126576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impulzivní</a:t>
          </a:r>
          <a:endParaRPr lang="cs-CZ" sz="3400" kern="1200" dirty="0"/>
        </a:p>
      </dsp:txBody>
      <dsp:txXfrm>
        <a:off x="5479924" y="2674353"/>
        <a:ext cx="1799280" cy="1265762"/>
      </dsp:txXfrm>
    </dsp:sp>
    <dsp:sp modelId="{8B23D1ED-A17B-4BBF-9390-724080B0120B}">
      <dsp:nvSpPr>
        <dsp:cNvPr id="0" name=""/>
        <dsp:cNvSpPr/>
      </dsp:nvSpPr>
      <dsp:spPr>
        <a:xfrm>
          <a:off x="3355342" y="2272953"/>
          <a:ext cx="1518914" cy="1518914"/>
        </a:xfrm>
        <a:prstGeom prst="ellipse">
          <a:avLst/>
        </a:prstGeom>
        <a:solidFill>
          <a:schemeClr val="accent2">
            <a:alpha val="50000"/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393FCEC-0A81-4817-B2B8-ADDF07EB8F20}">
      <dsp:nvSpPr>
        <dsp:cNvPr id="0" name=""/>
        <dsp:cNvSpPr/>
      </dsp:nvSpPr>
      <dsp:spPr>
        <a:xfrm>
          <a:off x="3165478" y="3890863"/>
          <a:ext cx="1898643" cy="10342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nestálý</a:t>
          </a:r>
          <a:endParaRPr lang="cs-CZ" sz="3400" kern="1200" dirty="0"/>
        </a:p>
      </dsp:txBody>
      <dsp:txXfrm>
        <a:off x="3165478" y="3890863"/>
        <a:ext cx="1898643" cy="1034280"/>
      </dsp:txXfrm>
    </dsp:sp>
    <dsp:sp modelId="{594B6901-09B9-4B5B-890C-206E74BED297}">
      <dsp:nvSpPr>
        <dsp:cNvPr id="0" name=""/>
        <dsp:cNvSpPr/>
      </dsp:nvSpPr>
      <dsp:spPr>
        <a:xfrm>
          <a:off x="2862328" y="1987788"/>
          <a:ext cx="1518914" cy="1518914"/>
        </a:xfrm>
        <a:prstGeom prst="ellipse">
          <a:avLst/>
        </a:prstGeom>
        <a:solidFill>
          <a:schemeClr val="accent2">
            <a:alpha val="50000"/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80C7F3A-D746-4694-91DD-37D46AEBB48E}">
      <dsp:nvSpPr>
        <dsp:cNvPr id="0" name=""/>
        <dsp:cNvSpPr/>
      </dsp:nvSpPr>
      <dsp:spPr>
        <a:xfrm>
          <a:off x="950394" y="2674353"/>
          <a:ext cx="1799280" cy="126576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neklidný</a:t>
          </a:r>
          <a:endParaRPr lang="cs-CZ" sz="3400" kern="1200" dirty="0"/>
        </a:p>
      </dsp:txBody>
      <dsp:txXfrm>
        <a:off x="950394" y="2674353"/>
        <a:ext cx="1799280" cy="1265762"/>
      </dsp:txXfrm>
    </dsp:sp>
    <dsp:sp modelId="{3A7CD258-0371-495C-A3E4-9811A76B9F20}">
      <dsp:nvSpPr>
        <dsp:cNvPr id="0" name=""/>
        <dsp:cNvSpPr/>
      </dsp:nvSpPr>
      <dsp:spPr>
        <a:xfrm>
          <a:off x="2862328" y="1418441"/>
          <a:ext cx="1518914" cy="1518914"/>
        </a:xfrm>
        <a:prstGeom prst="ellipse">
          <a:avLst/>
        </a:prstGeom>
        <a:solidFill>
          <a:schemeClr val="accent2">
            <a:alpha val="50000"/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3716836-AD84-43BD-A713-474A22AA2A1F}">
      <dsp:nvSpPr>
        <dsp:cNvPr id="0" name=""/>
        <dsp:cNvSpPr/>
      </dsp:nvSpPr>
      <dsp:spPr>
        <a:xfrm>
          <a:off x="950394" y="985028"/>
          <a:ext cx="1799280" cy="126576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výbušný</a:t>
          </a:r>
          <a:endParaRPr lang="cs-CZ" sz="3400" kern="1200" dirty="0"/>
        </a:p>
      </dsp:txBody>
      <dsp:txXfrm>
        <a:off x="950394" y="985028"/>
        <a:ext cx="1799280" cy="12657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1AB684-7E66-453D-9463-A142A8391943}">
      <dsp:nvSpPr>
        <dsp:cNvPr id="0" name=""/>
        <dsp:cNvSpPr/>
      </dsp:nvSpPr>
      <dsp:spPr>
        <a:xfrm>
          <a:off x="3176498" y="1347545"/>
          <a:ext cx="1723800" cy="17238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609B11F-965D-4EE7-B14E-1CE07B920B47}">
      <dsp:nvSpPr>
        <dsp:cNvPr id="0" name=""/>
        <dsp:cNvSpPr/>
      </dsp:nvSpPr>
      <dsp:spPr>
        <a:xfrm>
          <a:off x="3038594" y="-56120"/>
          <a:ext cx="1999608" cy="115740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tichý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3038594" y="-56120"/>
        <a:ext cx="1999608" cy="1157408"/>
      </dsp:txXfrm>
    </dsp:sp>
    <dsp:sp modelId="{4C579F85-6365-42A0-91AC-4524738A9BA1}">
      <dsp:nvSpPr>
        <dsp:cNvPr id="0" name=""/>
        <dsp:cNvSpPr/>
      </dsp:nvSpPr>
      <dsp:spPr>
        <a:xfrm>
          <a:off x="3832231" y="1823807"/>
          <a:ext cx="1723800" cy="17238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D39563F-5886-432F-A931-FB77BAAE479C}">
      <dsp:nvSpPr>
        <dsp:cNvPr id="0" name=""/>
        <dsp:cNvSpPr/>
      </dsp:nvSpPr>
      <dsp:spPr>
        <a:xfrm>
          <a:off x="5693246" y="1470674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vážný</a:t>
          </a:r>
          <a:endParaRPr lang="cs-CZ" sz="2800" kern="1200" dirty="0"/>
        </a:p>
      </dsp:txBody>
      <dsp:txXfrm>
        <a:off x="5693246" y="1470674"/>
        <a:ext cx="1792752" cy="1255911"/>
      </dsp:txXfrm>
    </dsp:sp>
    <dsp:sp modelId="{36192975-19E5-47DE-B130-1881B7011E38}">
      <dsp:nvSpPr>
        <dsp:cNvPr id="0" name=""/>
        <dsp:cNvSpPr/>
      </dsp:nvSpPr>
      <dsp:spPr>
        <a:xfrm>
          <a:off x="3581936" y="2595084"/>
          <a:ext cx="1723800" cy="17238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627F79-3DE2-4334-A4AE-7963381BD515}">
      <dsp:nvSpPr>
        <dsp:cNvPr id="0" name=""/>
        <dsp:cNvSpPr/>
      </dsp:nvSpPr>
      <dsp:spPr>
        <a:xfrm>
          <a:off x="4988827" y="3500871"/>
          <a:ext cx="2649974" cy="148039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nespolečenský</a:t>
          </a:r>
          <a:endParaRPr lang="cs-CZ" sz="2800" kern="1200" dirty="0"/>
        </a:p>
      </dsp:txBody>
      <dsp:txXfrm>
        <a:off x="4988827" y="3500871"/>
        <a:ext cx="2649974" cy="1480393"/>
      </dsp:txXfrm>
    </dsp:sp>
    <dsp:sp modelId="{E6BF5CDC-CBEA-4E5D-8CB9-97BB60ECF9EF}">
      <dsp:nvSpPr>
        <dsp:cNvPr id="0" name=""/>
        <dsp:cNvSpPr/>
      </dsp:nvSpPr>
      <dsp:spPr>
        <a:xfrm>
          <a:off x="2771060" y="2595084"/>
          <a:ext cx="1723800" cy="172380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728227F-274A-41ED-B204-14EDBFC74B57}">
      <dsp:nvSpPr>
        <dsp:cNvPr id="0" name=""/>
        <dsp:cNvSpPr/>
      </dsp:nvSpPr>
      <dsp:spPr>
        <a:xfrm>
          <a:off x="866605" y="3613111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plachý</a:t>
          </a:r>
          <a:endParaRPr lang="cs-CZ" sz="2800" kern="1200" dirty="0"/>
        </a:p>
      </dsp:txBody>
      <dsp:txXfrm>
        <a:off x="866605" y="3613111"/>
        <a:ext cx="1792752" cy="1255911"/>
      </dsp:txXfrm>
    </dsp:sp>
    <dsp:sp modelId="{1ACCAD16-F1E5-449E-AC30-EDF431AB8024}">
      <dsp:nvSpPr>
        <dsp:cNvPr id="0" name=""/>
        <dsp:cNvSpPr/>
      </dsp:nvSpPr>
      <dsp:spPr>
        <a:xfrm>
          <a:off x="2520764" y="1823807"/>
          <a:ext cx="1723800" cy="172380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BED270B-A2A9-4D4F-BB9F-B7C42CFDF044}">
      <dsp:nvSpPr>
        <dsp:cNvPr id="0" name=""/>
        <dsp:cNvSpPr/>
      </dsp:nvSpPr>
      <dsp:spPr>
        <a:xfrm>
          <a:off x="590797" y="1470674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úzkostlivý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590797" y="1470674"/>
        <a:ext cx="1792752" cy="12559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1AB684-7E66-453D-9463-A142A8391943}">
      <dsp:nvSpPr>
        <dsp:cNvPr id="0" name=""/>
        <dsp:cNvSpPr/>
      </dsp:nvSpPr>
      <dsp:spPr>
        <a:xfrm>
          <a:off x="3252899" y="1403666"/>
          <a:ext cx="1723800" cy="17238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609B11F-965D-4EE7-B14E-1CE07B920B47}">
      <dsp:nvSpPr>
        <dsp:cNvPr id="0" name=""/>
        <dsp:cNvSpPr/>
      </dsp:nvSpPr>
      <dsp:spPr>
        <a:xfrm>
          <a:off x="3114995" y="0"/>
          <a:ext cx="1999608" cy="115740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společenský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3114995" y="0"/>
        <a:ext cx="1999608" cy="1157408"/>
      </dsp:txXfrm>
    </dsp:sp>
    <dsp:sp modelId="{4C579F85-6365-42A0-91AC-4524738A9BA1}">
      <dsp:nvSpPr>
        <dsp:cNvPr id="0" name=""/>
        <dsp:cNvSpPr/>
      </dsp:nvSpPr>
      <dsp:spPr>
        <a:xfrm>
          <a:off x="3908633" y="1879927"/>
          <a:ext cx="1723800" cy="17238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D39563F-5886-432F-A931-FB77BAAE479C}">
      <dsp:nvSpPr>
        <dsp:cNvPr id="0" name=""/>
        <dsp:cNvSpPr/>
      </dsp:nvSpPr>
      <dsp:spPr>
        <a:xfrm>
          <a:off x="5769648" y="1526794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bez-</a:t>
          </a:r>
        </a:p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starostný</a:t>
          </a:r>
          <a:endParaRPr lang="cs-CZ" sz="2800" kern="1200" dirty="0"/>
        </a:p>
      </dsp:txBody>
      <dsp:txXfrm>
        <a:off x="5769648" y="1526794"/>
        <a:ext cx="1792752" cy="1255911"/>
      </dsp:txXfrm>
    </dsp:sp>
    <dsp:sp modelId="{36192975-19E5-47DE-B130-1881B7011E38}">
      <dsp:nvSpPr>
        <dsp:cNvPr id="0" name=""/>
        <dsp:cNvSpPr/>
      </dsp:nvSpPr>
      <dsp:spPr>
        <a:xfrm>
          <a:off x="3658337" y="2651205"/>
          <a:ext cx="1723800" cy="17238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627F79-3DE2-4334-A4AE-7963381BD515}">
      <dsp:nvSpPr>
        <dsp:cNvPr id="0" name=""/>
        <dsp:cNvSpPr/>
      </dsp:nvSpPr>
      <dsp:spPr>
        <a:xfrm>
          <a:off x="5493840" y="3669232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veselý</a:t>
          </a:r>
          <a:endParaRPr lang="cs-CZ" sz="2800" kern="1200" dirty="0"/>
        </a:p>
      </dsp:txBody>
      <dsp:txXfrm>
        <a:off x="5493840" y="3669232"/>
        <a:ext cx="1792752" cy="1255911"/>
      </dsp:txXfrm>
    </dsp:sp>
    <dsp:sp modelId="{E6BF5CDC-CBEA-4E5D-8CB9-97BB60ECF9EF}">
      <dsp:nvSpPr>
        <dsp:cNvPr id="0" name=""/>
        <dsp:cNvSpPr/>
      </dsp:nvSpPr>
      <dsp:spPr>
        <a:xfrm>
          <a:off x="2847461" y="2651205"/>
          <a:ext cx="1723800" cy="172380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728227F-274A-41ED-B204-14EDBFC74B57}">
      <dsp:nvSpPr>
        <dsp:cNvPr id="0" name=""/>
        <dsp:cNvSpPr/>
      </dsp:nvSpPr>
      <dsp:spPr>
        <a:xfrm>
          <a:off x="943007" y="3669232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optimista </a:t>
          </a:r>
          <a:endParaRPr lang="cs-CZ" sz="2800" kern="1200" dirty="0"/>
        </a:p>
      </dsp:txBody>
      <dsp:txXfrm>
        <a:off x="943007" y="3669232"/>
        <a:ext cx="1792752" cy="1255911"/>
      </dsp:txXfrm>
    </dsp:sp>
    <dsp:sp modelId="{1ACCAD16-F1E5-449E-AC30-EDF431AB8024}">
      <dsp:nvSpPr>
        <dsp:cNvPr id="0" name=""/>
        <dsp:cNvSpPr/>
      </dsp:nvSpPr>
      <dsp:spPr>
        <a:xfrm>
          <a:off x="2597166" y="1879927"/>
          <a:ext cx="1723800" cy="172380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BED270B-A2A9-4D4F-BB9F-B7C42CFDF044}">
      <dsp:nvSpPr>
        <dsp:cNvPr id="0" name=""/>
        <dsp:cNvSpPr/>
      </dsp:nvSpPr>
      <dsp:spPr>
        <a:xfrm>
          <a:off x="667199" y="1526794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činorodý 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667199" y="1526794"/>
        <a:ext cx="1792752" cy="12559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1AB684-7E66-453D-9463-A142A8391943}">
      <dsp:nvSpPr>
        <dsp:cNvPr id="0" name=""/>
        <dsp:cNvSpPr/>
      </dsp:nvSpPr>
      <dsp:spPr>
        <a:xfrm>
          <a:off x="3252899" y="1403666"/>
          <a:ext cx="1723800" cy="17238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609B11F-965D-4EE7-B14E-1CE07B920B47}">
      <dsp:nvSpPr>
        <dsp:cNvPr id="0" name=""/>
        <dsp:cNvSpPr/>
      </dsp:nvSpPr>
      <dsp:spPr>
        <a:xfrm>
          <a:off x="3114995" y="0"/>
          <a:ext cx="1999608" cy="115740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mírumilovný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3114995" y="0"/>
        <a:ext cx="1999608" cy="1157408"/>
      </dsp:txXfrm>
    </dsp:sp>
    <dsp:sp modelId="{4C579F85-6365-42A0-91AC-4524738A9BA1}">
      <dsp:nvSpPr>
        <dsp:cNvPr id="0" name=""/>
        <dsp:cNvSpPr/>
      </dsp:nvSpPr>
      <dsp:spPr>
        <a:xfrm>
          <a:off x="3908633" y="1879927"/>
          <a:ext cx="1723800" cy="17238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D39563F-5886-432F-A931-FB77BAAE479C}">
      <dsp:nvSpPr>
        <dsp:cNvPr id="0" name=""/>
        <dsp:cNvSpPr/>
      </dsp:nvSpPr>
      <dsp:spPr>
        <a:xfrm>
          <a:off x="5769648" y="1526794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spolehlivý</a:t>
          </a:r>
          <a:endParaRPr lang="cs-CZ" sz="2800" kern="1200" dirty="0"/>
        </a:p>
      </dsp:txBody>
      <dsp:txXfrm>
        <a:off x="5769648" y="1526794"/>
        <a:ext cx="1792752" cy="1255911"/>
      </dsp:txXfrm>
    </dsp:sp>
    <dsp:sp modelId="{36192975-19E5-47DE-B130-1881B7011E38}">
      <dsp:nvSpPr>
        <dsp:cNvPr id="0" name=""/>
        <dsp:cNvSpPr/>
      </dsp:nvSpPr>
      <dsp:spPr>
        <a:xfrm>
          <a:off x="3658337" y="2651205"/>
          <a:ext cx="1723800" cy="17238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627F79-3DE2-4334-A4AE-7963381BD515}">
      <dsp:nvSpPr>
        <dsp:cNvPr id="0" name=""/>
        <dsp:cNvSpPr/>
      </dsp:nvSpPr>
      <dsp:spPr>
        <a:xfrm>
          <a:off x="5493840" y="3669232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smířlivý</a:t>
          </a:r>
          <a:endParaRPr lang="cs-CZ" sz="2800" kern="1200" dirty="0"/>
        </a:p>
      </dsp:txBody>
      <dsp:txXfrm>
        <a:off x="5493840" y="3669232"/>
        <a:ext cx="1792752" cy="1255911"/>
      </dsp:txXfrm>
    </dsp:sp>
    <dsp:sp modelId="{E6BF5CDC-CBEA-4E5D-8CB9-97BB60ECF9EF}">
      <dsp:nvSpPr>
        <dsp:cNvPr id="0" name=""/>
        <dsp:cNvSpPr/>
      </dsp:nvSpPr>
      <dsp:spPr>
        <a:xfrm>
          <a:off x="2847461" y="2651205"/>
          <a:ext cx="1723800" cy="172380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728227F-274A-41ED-B204-14EDBFC74B57}">
      <dsp:nvSpPr>
        <dsp:cNvPr id="0" name=""/>
        <dsp:cNvSpPr/>
      </dsp:nvSpPr>
      <dsp:spPr>
        <a:xfrm>
          <a:off x="943007" y="3669232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klidný </a:t>
          </a:r>
          <a:endParaRPr lang="cs-CZ" sz="2800" kern="1200" dirty="0"/>
        </a:p>
      </dsp:txBody>
      <dsp:txXfrm>
        <a:off x="943007" y="3669232"/>
        <a:ext cx="1792752" cy="1255911"/>
      </dsp:txXfrm>
    </dsp:sp>
    <dsp:sp modelId="{1ACCAD16-F1E5-449E-AC30-EDF431AB8024}">
      <dsp:nvSpPr>
        <dsp:cNvPr id="0" name=""/>
        <dsp:cNvSpPr/>
      </dsp:nvSpPr>
      <dsp:spPr>
        <a:xfrm>
          <a:off x="2597166" y="1879927"/>
          <a:ext cx="1723800" cy="172380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BED270B-A2A9-4D4F-BB9F-B7C42CFDF044}">
      <dsp:nvSpPr>
        <dsp:cNvPr id="0" name=""/>
        <dsp:cNvSpPr/>
      </dsp:nvSpPr>
      <dsp:spPr>
        <a:xfrm>
          <a:off x="667199" y="1526794"/>
          <a:ext cx="1792752" cy="12559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rozvážný 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667199" y="1526794"/>
        <a:ext cx="1792752" cy="12559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3915AF-4A8E-4CFE-A938-D717CC086EF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A63C2F-667F-4E12-A183-9B025E3E20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42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992B-5EE7-4002-9E73-5C5323486F3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257FE0-EC93-43DE-9127-21751F84AB6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C3F85-DFC5-4890-B1FB-F80138DD6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2/Hippocrates_Light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ippocrates_Light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Temperament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117684"/>
              </p:ext>
            </p:extLst>
          </p:nvPr>
        </p:nvGraphicFramePr>
        <p:xfrm>
          <a:off x="395536" y="1052736"/>
          <a:ext cx="8280920" cy="555690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 obrázek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řeckého lékaře Hippokrata (obrázek se objeví po kliknutí na obrázek slunce). Na základě přehledného diagramu se žáci dovídají, že byl filosofem a lékařem. V interaktivním cvičení zjišťují, že je považován za otce medicíny (obdélník se správnou odpovědí doletí na vyhrazené místo, druhý zmizí). Po kliknutí myší na červené pole s otazníkem se postupně objeví názvy čtyř základních tělesných šťáv. Kliknutím myší na znak informace se objeví rozdělení temperamentů v přehledném diagramu. Žáci postupně, na základě přehledných diagramů, studují vlastnosti všech temperamentů. Žáci skrytým perem spojují české a řecké výrazy, které se týkají temperamentů.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034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Temperament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Řecký lékař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Hippokrates</a:t>
            </a:r>
          </a:p>
          <a:p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pic>
        <p:nvPicPr>
          <p:cNvPr id="5" name="Picture 2" descr="File:Hippocrates Ligh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628800"/>
            <a:ext cx="2883080" cy="3904849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1763688" y="2564904"/>
            <a:ext cx="2304256" cy="2088232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Hippokrates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Šipka doleva 3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Hippokrates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1349"/>
            <a:ext cx="8229600" cy="488600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Hippokrates se narodil 460 let před naším letopočtem.</a:t>
            </a:r>
          </a:p>
          <a:p>
            <a:r>
              <a:rPr lang="cs-CZ" sz="4000" dirty="0" smtClean="0"/>
              <a:t>Byl otcem ______________.</a:t>
            </a:r>
          </a:p>
          <a:p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pPr>
              <a:buNone/>
            </a:pPr>
            <a:r>
              <a:rPr lang="cs-CZ" sz="2000" dirty="0" smtClean="0"/>
              <a:t>(Obdélník se správnou opovědí doletí po klinutí myší na vyhrazené místo.)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55576" y="4293096"/>
            <a:ext cx="3096344" cy="936104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medicíny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4008" y="4221088"/>
            <a:ext cx="3096344" cy="936104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pedagogiky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92593E-6 L 0.27552 -0.22059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Tělesné šťávy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Čtyři tělesné šťávy jsou:	</a:t>
            </a:r>
          </a:p>
          <a:p>
            <a:endParaRPr lang="cs-CZ" sz="4000" dirty="0" smtClean="0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5868144" y="1700808"/>
            <a:ext cx="936104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2555776" y="3068960"/>
            <a:ext cx="1728192" cy="1080120"/>
          </a:xfrm>
          <a:prstGeom prst="flowChartMagneticDis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krev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4572000" y="3068960"/>
            <a:ext cx="1728192" cy="1080120"/>
          </a:xfrm>
          <a:prstGeom prst="flowChartMagneticDis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sliz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2555776" y="4365104"/>
            <a:ext cx="1728192" cy="1080120"/>
          </a:xfrm>
          <a:prstGeom prst="flowChartMagneticDis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žluč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4644008" y="4365104"/>
            <a:ext cx="1728192" cy="1080120"/>
          </a:xfrm>
          <a:prstGeom prst="flowChartMagneticDis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černá žluč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Tekutiny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Čtyři temperamenty jsou: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259632" y="1556792"/>
          <a:ext cx="7488832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lačítko akce: Informace 5">
            <a:hlinkClick r:id="" action="ppaction://noaction" highlightClick="1"/>
          </p:cNvPr>
          <p:cNvSpPr/>
          <p:nvPr/>
        </p:nvSpPr>
        <p:spPr>
          <a:xfrm>
            <a:off x="467544" y="1556792"/>
            <a:ext cx="720080" cy="86409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Cholerik – žlutá žluč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Melancholik – černá žluč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Sangvinik - krev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Flegmatik - hlen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12968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Slovníček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600200"/>
            <a:ext cx="8712968" cy="5257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Odhadni, jaký význam mají následující řecké výrazy a spoj řecké a české výrazy):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cholé</a:t>
            </a:r>
            <a:r>
              <a:rPr lang="cs-CZ" dirty="0" smtClean="0"/>
              <a:t>			krev</a:t>
            </a:r>
          </a:p>
          <a:p>
            <a:r>
              <a:rPr lang="cs-CZ" dirty="0" smtClean="0"/>
              <a:t>flegma			černá žluč</a:t>
            </a:r>
          </a:p>
          <a:p>
            <a:r>
              <a:rPr lang="cs-CZ" dirty="0" err="1" smtClean="0"/>
              <a:t>melané</a:t>
            </a:r>
            <a:r>
              <a:rPr lang="cs-CZ" dirty="0" smtClean="0"/>
              <a:t> </a:t>
            </a:r>
            <a:r>
              <a:rPr lang="cs-CZ" dirty="0" err="1" smtClean="0"/>
              <a:t>cholé</a:t>
            </a:r>
            <a:r>
              <a:rPr lang="cs-CZ" dirty="0" smtClean="0"/>
              <a:t>		hlen</a:t>
            </a:r>
          </a:p>
          <a:p>
            <a:r>
              <a:rPr lang="cs-CZ" dirty="0" err="1" smtClean="0"/>
              <a:t>sanguis</a:t>
            </a:r>
            <a:r>
              <a:rPr lang="cs-CZ" dirty="0" smtClean="0"/>
              <a:t>			žluč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smtClean="0"/>
              <a:t>1 </a:t>
            </a:r>
            <a:r>
              <a:rPr lang="cs-CZ" dirty="0" smtClean="0"/>
              <a:t>LINT, </a:t>
            </a:r>
            <a:r>
              <a:rPr lang="cs-CZ" dirty="0" err="1" smtClean="0"/>
              <a:t>J.g</a:t>
            </a:r>
            <a:r>
              <a:rPr lang="cs-CZ" dirty="0" smtClean="0"/>
              <a:t> De.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23.8.2011]. Dostupný na WWW: </a:t>
            </a:r>
            <a:r>
              <a:rPr lang="cs-CZ" dirty="0" smtClean="0">
                <a:hlinkClick r:id="rId3"/>
              </a:rPr>
              <a:t>http://commons.wikimedia.org/wiki/File:Hippocrates_Light.JPG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401</Words>
  <Application>Microsoft Office PowerPoint</Application>
  <PresentationFormat>Předvádění na obrazovce (4:3)</PresentationFormat>
  <Paragraphs>130</Paragraphs>
  <Slides>16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Temperament VY_32_INOVACE_1B_16 Číslo projektu: CZ.1.07/1.4.00/21.1101</vt:lpstr>
      <vt:lpstr>Prezentace aplikace PowerPoint</vt:lpstr>
      <vt:lpstr> Temperament </vt:lpstr>
      <vt:lpstr>Řecký lékař</vt:lpstr>
      <vt:lpstr>Hippokrates</vt:lpstr>
      <vt:lpstr>Pamatuješ si?</vt:lpstr>
      <vt:lpstr>Hippokrates</vt:lpstr>
      <vt:lpstr>Tělesné šťávy </vt:lpstr>
      <vt:lpstr>Tekutiny</vt:lpstr>
      <vt:lpstr>Čtyři temperamenty jsou:</vt:lpstr>
      <vt:lpstr>Cholerik – žlutá žluč</vt:lpstr>
      <vt:lpstr>Melancholik – černá žluč</vt:lpstr>
      <vt:lpstr>Sangvinik - krev</vt:lpstr>
      <vt:lpstr>Flegmatik - hlen</vt:lpstr>
      <vt:lpstr>Slovníček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Temperament VY_32_INOVACE_1B_16 Číslo projektu: CZ.1.07/1.5.00/34.1056</dc:title>
  <dc:creator>Iva</dc:creator>
  <cp:lastModifiedBy>uzivatel</cp:lastModifiedBy>
  <cp:revision>3</cp:revision>
  <dcterms:created xsi:type="dcterms:W3CDTF">2011-08-23T15:52:00Z</dcterms:created>
  <dcterms:modified xsi:type="dcterms:W3CDTF">2013-01-25T11:11:50Z</dcterms:modified>
</cp:coreProperties>
</file>