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4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D70770-C258-4ACC-82E5-732381C1CC0C}" type="doc">
      <dgm:prSet loTypeId="urn:microsoft.com/office/officeart/2005/8/layout/matrix3" loCatId="matrix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15F38A52-8B73-4579-B028-82AE41AD2158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Věří v jednoho boha.</a:t>
          </a:r>
          <a:endParaRPr lang="cs-CZ" b="1" dirty="0">
            <a:solidFill>
              <a:schemeClr val="tx1"/>
            </a:solidFill>
          </a:endParaRPr>
        </a:p>
      </dgm:t>
    </dgm:pt>
    <dgm:pt modelId="{46B25D41-FA45-4E90-8F25-E83ED7EA2E19}" type="parTrans" cxnId="{596B9BCC-E0C0-4732-BA6F-45E206C7059B}">
      <dgm:prSet/>
      <dgm:spPr/>
      <dgm:t>
        <a:bodyPr/>
        <a:lstStyle/>
        <a:p>
          <a:endParaRPr lang="cs-CZ"/>
        </a:p>
      </dgm:t>
    </dgm:pt>
    <dgm:pt modelId="{0EDB87DC-7BAE-4AEF-A798-472C99CE6ADC}" type="sibTrans" cxnId="{596B9BCC-E0C0-4732-BA6F-45E206C7059B}">
      <dgm:prSet/>
      <dgm:spPr/>
      <dgm:t>
        <a:bodyPr/>
        <a:lstStyle/>
        <a:p>
          <a:endParaRPr lang="cs-CZ"/>
        </a:p>
      </dgm:t>
    </dgm:pt>
    <dgm:pt modelId="{87082A6E-28DD-4BB4-8000-C3D82154FE24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Bůh je vševědoucí</a:t>
          </a:r>
          <a:r>
            <a:rPr lang="cs-CZ" dirty="0" smtClean="0"/>
            <a:t>.</a:t>
          </a:r>
          <a:endParaRPr lang="cs-CZ" dirty="0"/>
        </a:p>
      </dgm:t>
    </dgm:pt>
    <dgm:pt modelId="{7D58FF48-28F5-4314-AB23-ED9D4445E270}" type="parTrans" cxnId="{B59A8792-6B92-4FF0-9DF2-D493B938DA2A}">
      <dgm:prSet/>
      <dgm:spPr/>
      <dgm:t>
        <a:bodyPr/>
        <a:lstStyle/>
        <a:p>
          <a:endParaRPr lang="cs-CZ"/>
        </a:p>
      </dgm:t>
    </dgm:pt>
    <dgm:pt modelId="{61A9BAD7-C6CF-4F33-ABD1-F86DF0D3AD0A}" type="sibTrans" cxnId="{B59A8792-6B92-4FF0-9DF2-D493B938DA2A}">
      <dgm:prSet/>
      <dgm:spPr/>
      <dgm:t>
        <a:bodyPr/>
        <a:lstStyle/>
        <a:p>
          <a:endParaRPr lang="cs-CZ"/>
        </a:p>
      </dgm:t>
    </dgm:pt>
    <dgm:pt modelId="{BBF2BC64-71E4-4E11-A714-A7EEA7B377DD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Nejvyšším prorokem je Mojžíš.</a:t>
          </a:r>
          <a:endParaRPr lang="cs-CZ" b="1" dirty="0">
            <a:solidFill>
              <a:schemeClr val="tx1"/>
            </a:solidFill>
          </a:endParaRPr>
        </a:p>
      </dgm:t>
    </dgm:pt>
    <dgm:pt modelId="{D7B1A0BC-382A-47E1-82C0-3BD2E1873093}" type="parTrans" cxnId="{05DA6467-99A7-4E2D-A9DB-4A7BE8A90626}">
      <dgm:prSet/>
      <dgm:spPr/>
      <dgm:t>
        <a:bodyPr/>
        <a:lstStyle/>
        <a:p>
          <a:endParaRPr lang="cs-CZ"/>
        </a:p>
      </dgm:t>
    </dgm:pt>
    <dgm:pt modelId="{ACB8E9A9-27E8-4A80-9B4B-5ED5736D91E7}" type="sibTrans" cxnId="{05DA6467-99A7-4E2D-A9DB-4A7BE8A90626}">
      <dgm:prSet/>
      <dgm:spPr/>
      <dgm:t>
        <a:bodyPr/>
        <a:lstStyle/>
        <a:p>
          <a:endParaRPr lang="cs-CZ"/>
        </a:p>
      </dgm:t>
    </dgm:pt>
    <dgm:pt modelId="{81A2F7E2-47CB-4283-A5E7-8A5E460F4077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Nepřijali Ježíše Krista.</a:t>
          </a:r>
          <a:endParaRPr lang="cs-CZ" b="1" dirty="0">
            <a:solidFill>
              <a:schemeClr val="tx1"/>
            </a:solidFill>
          </a:endParaRPr>
        </a:p>
      </dgm:t>
    </dgm:pt>
    <dgm:pt modelId="{97DC021A-6907-4085-B04D-B87F44C6086D}" type="parTrans" cxnId="{4256BFE7-E120-4A02-A981-EB1981125C05}">
      <dgm:prSet/>
      <dgm:spPr/>
      <dgm:t>
        <a:bodyPr/>
        <a:lstStyle/>
        <a:p>
          <a:endParaRPr lang="cs-CZ"/>
        </a:p>
      </dgm:t>
    </dgm:pt>
    <dgm:pt modelId="{D80316DA-98C2-48BD-A389-0F4C48D2B40D}" type="sibTrans" cxnId="{4256BFE7-E120-4A02-A981-EB1981125C05}">
      <dgm:prSet/>
      <dgm:spPr/>
      <dgm:t>
        <a:bodyPr/>
        <a:lstStyle/>
        <a:p>
          <a:endParaRPr lang="cs-CZ"/>
        </a:p>
      </dgm:t>
    </dgm:pt>
    <dgm:pt modelId="{D0CB28E6-4D0A-4F6C-B2FF-7292074DE4A6}">
      <dgm:prSet/>
      <dgm:spPr/>
      <dgm:t>
        <a:bodyPr/>
        <a:lstStyle/>
        <a:p>
          <a:pPr rtl="0"/>
          <a:endParaRPr lang="cs-CZ" dirty="0"/>
        </a:p>
      </dgm:t>
    </dgm:pt>
    <dgm:pt modelId="{B48A4FD8-9972-49FD-B40E-C0D5D43AE6CC}" type="parTrans" cxnId="{6DF34385-FD0F-46E7-82F1-1D2608EE13FD}">
      <dgm:prSet/>
      <dgm:spPr/>
      <dgm:t>
        <a:bodyPr/>
        <a:lstStyle/>
        <a:p>
          <a:endParaRPr lang="cs-CZ"/>
        </a:p>
      </dgm:t>
    </dgm:pt>
    <dgm:pt modelId="{E16E6CE4-AD34-4198-B0E0-C2F190231EE3}" type="sibTrans" cxnId="{6DF34385-FD0F-46E7-82F1-1D2608EE13FD}">
      <dgm:prSet/>
      <dgm:spPr/>
      <dgm:t>
        <a:bodyPr/>
        <a:lstStyle/>
        <a:p>
          <a:endParaRPr lang="cs-CZ"/>
        </a:p>
      </dgm:t>
    </dgm:pt>
    <dgm:pt modelId="{47C4B109-FB26-4BAD-97C9-05485CC1FFB6}" type="pres">
      <dgm:prSet presAssocID="{83D70770-C258-4ACC-82E5-732381C1CC0C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02F5AB-BFDC-4058-85FB-C0B8E4DAA326}" type="pres">
      <dgm:prSet presAssocID="{83D70770-C258-4ACC-82E5-732381C1CC0C}" presName="diamond" presStyleLbl="bgShp" presStyleIdx="0" presStyleCnt="1"/>
      <dgm:spPr/>
    </dgm:pt>
    <dgm:pt modelId="{09093895-AB10-48BB-B4BB-A9F7214C4EF3}" type="pres">
      <dgm:prSet presAssocID="{83D70770-C258-4ACC-82E5-732381C1CC0C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BCB51F-E636-40DF-A100-638206466273}" type="pres">
      <dgm:prSet presAssocID="{83D70770-C258-4ACC-82E5-732381C1CC0C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CD9E80-EF16-497B-B764-B6B7CC497314}" type="pres">
      <dgm:prSet presAssocID="{83D70770-C258-4ACC-82E5-732381C1CC0C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1A4ECD-F2E1-4566-9834-E513787F34E1}" type="pres">
      <dgm:prSet presAssocID="{83D70770-C258-4ACC-82E5-732381C1CC0C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56BFE7-E120-4A02-A981-EB1981125C05}" srcId="{83D70770-C258-4ACC-82E5-732381C1CC0C}" destId="{81A2F7E2-47CB-4283-A5E7-8A5E460F4077}" srcOrd="3" destOrd="0" parTransId="{97DC021A-6907-4085-B04D-B87F44C6086D}" sibTransId="{D80316DA-98C2-48BD-A389-0F4C48D2B40D}"/>
    <dgm:cxn modelId="{17EC47DB-7568-4948-BAEA-BE0D3CC2881B}" type="presOf" srcId="{BBF2BC64-71E4-4E11-A714-A7EEA7B377DD}" destId="{5FCD9E80-EF16-497B-B764-B6B7CC497314}" srcOrd="0" destOrd="0" presId="urn:microsoft.com/office/officeart/2005/8/layout/matrix3"/>
    <dgm:cxn modelId="{93899B9D-B9C6-411C-97B6-AD7518CC2E10}" type="presOf" srcId="{15F38A52-8B73-4579-B028-82AE41AD2158}" destId="{09093895-AB10-48BB-B4BB-A9F7214C4EF3}" srcOrd="0" destOrd="0" presId="urn:microsoft.com/office/officeart/2005/8/layout/matrix3"/>
    <dgm:cxn modelId="{D247DBAC-D633-4FBA-BF70-0EBB662C64B0}" type="presOf" srcId="{87082A6E-28DD-4BB4-8000-C3D82154FE24}" destId="{85BCB51F-E636-40DF-A100-638206466273}" srcOrd="0" destOrd="0" presId="urn:microsoft.com/office/officeart/2005/8/layout/matrix3"/>
    <dgm:cxn modelId="{442E92F2-8DF1-4CCC-9518-60B8CE5E0431}" type="presOf" srcId="{81A2F7E2-47CB-4283-A5E7-8A5E460F4077}" destId="{131A4ECD-F2E1-4566-9834-E513787F34E1}" srcOrd="0" destOrd="0" presId="urn:microsoft.com/office/officeart/2005/8/layout/matrix3"/>
    <dgm:cxn modelId="{596B9BCC-E0C0-4732-BA6F-45E206C7059B}" srcId="{83D70770-C258-4ACC-82E5-732381C1CC0C}" destId="{15F38A52-8B73-4579-B028-82AE41AD2158}" srcOrd="0" destOrd="0" parTransId="{46B25D41-FA45-4E90-8F25-E83ED7EA2E19}" sibTransId="{0EDB87DC-7BAE-4AEF-A798-472C99CE6ADC}"/>
    <dgm:cxn modelId="{C211078D-2138-4ED0-98F3-AE6A72117616}" type="presOf" srcId="{83D70770-C258-4ACC-82E5-732381C1CC0C}" destId="{47C4B109-FB26-4BAD-97C9-05485CC1FFB6}" srcOrd="0" destOrd="0" presId="urn:microsoft.com/office/officeart/2005/8/layout/matrix3"/>
    <dgm:cxn modelId="{6DF34385-FD0F-46E7-82F1-1D2608EE13FD}" srcId="{83D70770-C258-4ACC-82E5-732381C1CC0C}" destId="{D0CB28E6-4D0A-4F6C-B2FF-7292074DE4A6}" srcOrd="4" destOrd="0" parTransId="{B48A4FD8-9972-49FD-B40E-C0D5D43AE6CC}" sibTransId="{E16E6CE4-AD34-4198-B0E0-C2F190231EE3}"/>
    <dgm:cxn modelId="{05DA6467-99A7-4E2D-A9DB-4A7BE8A90626}" srcId="{83D70770-C258-4ACC-82E5-732381C1CC0C}" destId="{BBF2BC64-71E4-4E11-A714-A7EEA7B377DD}" srcOrd="2" destOrd="0" parTransId="{D7B1A0BC-382A-47E1-82C0-3BD2E1873093}" sibTransId="{ACB8E9A9-27E8-4A80-9B4B-5ED5736D91E7}"/>
    <dgm:cxn modelId="{B59A8792-6B92-4FF0-9DF2-D493B938DA2A}" srcId="{83D70770-C258-4ACC-82E5-732381C1CC0C}" destId="{87082A6E-28DD-4BB4-8000-C3D82154FE24}" srcOrd="1" destOrd="0" parTransId="{7D58FF48-28F5-4314-AB23-ED9D4445E270}" sibTransId="{61A9BAD7-C6CF-4F33-ABD1-F86DF0D3AD0A}"/>
    <dgm:cxn modelId="{26F4E83B-2A2A-4DD9-8258-A8DEBD9B8F89}" type="presParOf" srcId="{47C4B109-FB26-4BAD-97C9-05485CC1FFB6}" destId="{2C02F5AB-BFDC-4058-85FB-C0B8E4DAA326}" srcOrd="0" destOrd="0" presId="urn:microsoft.com/office/officeart/2005/8/layout/matrix3"/>
    <dgm:cxn modelId="{2764F324-50DC-40B9-B635-848FA3B4409F}" type="presParOf" srcId="{47C4B109-FB26-4BAD-97C9-05485CC1FFB6}" destId="{09093895-AB10-48BB-B4BB-A9F7214C4EF3}" srcOrd="1" destOrd="0" presId="urn:microsoft.com/office/officeart/2005/8/layout/matrix3"/>
    <dgm:cxn modelId="{C8316F67-AC4F-4DB5-982E-D8975C946575}" type="presParOf" srcId="{47C4B109-FB26-4BAD-97C9-05485CC1FFB6}" destId="{85BCB51F-E636-40DF-A100-638206466273}" srcOrd="2" destOrd="0" presId="urn:microsoft.com/office/officeart/2005/8/layout/matrix3"/>
    <dgm:cxn modelId="{CFEE6FC5-0F40-4B27-A962-EE3132107AAA}" type="presParOf" srcId="{47C4B109-FB26-4BAD-97C9-05485CC1FFB6}" destId="{5FCD9E80-EF16-497B-B764-B6B7CC497314}" srcOrd="3" destOrd="0" presId="urn:microsoft.com/office/officeart/2005/8/layout/matrix3"/>
    <dgm:cxn modelId="{B29E4EBF-9CA6-4B15-A501-38381E8AA4BA}" type="presParOf" srcId="{47C4B109-FB26-4BAD-97C9-05485CC1FFB6}" destId="{131A4ECD-F2E1-4566-9834-E513787F34E1}" srcOrd="4" destOrd="0" presId="urn:microsoft.com/office/officeart/2005/8/layout/matrix3"/>
  </dgm:cxnLst>
  <dgm:bg>
    <a:solidFill>
      <a:schemeClr val="accent4">
        <a:lumMod val="40000"/>
        <a:lumOff val="60000"/>
      </a:schemeClr>
    </a:solidFill>
    <a:effectLst>
      <a:glow rad="228600">
        <a:schemeClr val="accent1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3AE39E-91FF-49F3-B802-B196933FEA32}" type="doc">
      <dgm:prSet loTypeId="urn:microsoft.com/office/officeart/2005/8/layout/pyramid2" loCatId="pyramid" qsTypeId="urn:microsoft.com/office/officeart/2005/8/quickstyle/simple1" qsCatId="simple" csTypeId="urn:microsoft.com/office/officeart/2005/8/colors/accent4_1" csCatId="accent4"/>
      <dgm:spPr/>
      <dgm:t>
        <a:bodyPr/>
        <a:lstStyle/>
        <a:p>
          <a:endParaRPr lang="cs-CZ"/>
        </a:p>
      </dgm:t>
    </dgm:pt>
    <dgm:pt modelId="{B6F4DA86-1C14-4179-84B8-8F2D60D73660}">
      <dgm:prSet custT="1"/>
      <dgm:spPr/>
      <dgm:t>
        <a:bodyPr/>
        <a:lstStyle/>
        <a:p>
          <a:pPr rtl="0"/>
          <a:r>
            <a:rPr lang="cs-CZ" sz="2000" b="1" dirty="0" smtClean="0"/>
            <a:t>Během 2. světové války bylo vyvražděno 6 miliónů židů.</a:t>
          </a:r>
          <a:endParaRPr lang="cs-CZ" sz="2000" b="1" dirty="0"/>
        </a:p>
      </dgm:t>
    </dgm:pt>
    <dgm:pt modelId="{4C130A53-693F-462A-BAC7-60B2C8EAB2E8}" type="parTrans" cxnId="{71516E84-D424-4886-A697-2EA43AFDB392}">
      <dgm:prSet/>
      <dgm:spPr/>
      <dgm:t>
        <a:bodyPr/>
        <a:lstStyle/>
        <a:p>
          <a:endParaRPr lang="cs-CZ"/>
        </a:p>
      </dgm:t>
    </dgm:pt>
    <dgm:pt modelId="{26392E08-CBD4-43A4-A414-4A493A0CE92A}" type="sibTrans" cxnId="{71516E84-D424-4886-A697-2EA43AFDB392}">
      <dgm:prSet/>
      <dgm:spPr/>
      <dgm:t>
        <a:bodyPr/>
        <a:lstStyle/>
        <a:p>
          <a:endParaRPr lang="cs-CZ"/>
        </a:p>
      </dgm:t>
    </dgm:pt>
    <dgm:pt modelId="{F0505C76-5E1A-42D4-ABAC-A0BB6DF6CDEF}">
      <dgm:prSet custT="1"/>
      <dgm:spPr/>
      <dgm:t>
        <a:bodyPr/>
        <a:lstStyle/>
        <a:p>
          <a:pPr rtl="0"/>
          <a:r>
            <a:rPr lang="cs-CZ" sz="2000" b="1" dirty="0" smtClean="0"/>
            <a:t>Toto šílenství rozpoutal Adolf Hitler</a:t>
          </a:r>
          <a:r>
            <a:rPr lang="cs-CZ" sz="1900" dirty="0" smtClean="0"/>
            <a:t>.</a:t>
          </a:r>
          <a:endParaRPr lang="cs-CZ" sz="1900" dirty="0"/>
        </a:p>
      </dgm:t>
    </dgm:pt>
    <dgm:pt modelId="{130D19D3-03BE-4D95-91AF-F3E7BA419FEF}" type="parTrans" cxnId="{5282ED30-ACC9-402A-BEA6-E447A85DA131}">
      <dgm:prSet/>
      <dgm:spPr/>
      <dgm:t>
        <a:bodyPr/>
        <a:lstStyle/>
        <a:p>
          <a:endParaRPr lang="cs-CZ"/>
        </a:p>
      </dgm:t>
    </dgm:pt>
    <dgm:pt modelId="{593B37E2-2BD8-47A2-A281-BD1C3F400CC7}" type="sibTrans" cxnId="{5282ED30-ACC9-402A-BEA6-E447A85DA131}">
      <dgm:prSet/>
      <dgm:spPr/>
      <dgm:t>
        <a:bodyPr/>
        <a:lstStyle/>
        <a:p>
          <a:endParaRPr lang="cs-CZ"/>
        </a:p>
      </dgm:t>
    </dgm:pt>
    <dgm:pt modelId="{5A9A8B64-F94E-4E5C-86A8-E3654BD83F85}">
      <dgm:prSet/>
      <dgm:spPr/>
      <dgm:t>
        <a:bodyPr/>
        <a:lstStyle/>
        <a:p>
          <a:pPr rtl="0"/>
          <a:r>
            <a:rPr lang="cs-CZ" b="1" dirty="0" smtClean="0"/>
            <a:t>Židé byli povinni nosit žlutou Davidovu hvězdu na viditelném místě.</a:t>
          </a:r>
          <a:endParaRPr lang="cs-CZ" b="1" dirty="0"/>
        </a:p>
      </dgm:t>
    </dgm:pt>
    <dgm:pt modelId="{5A8A632C-B5E7-4D26-874C-99DC08C5A684}" type="parTrans" cxnId="{109051F2-1A0F-4875-B17C-9D042F54F149}">
      <dgm:prSet/>
      <dgm:spPr/>
      <dgm:t>
        <a:bodyPr/>
        <a:lstStyle/>
        <a:p>
          <a:endParaRPr lang="cs-CZ"/>
        </a:p>
      </dgm:t>
    </dgm:pt>
    <dgm:pt modelId="{5C9570C3-66CD-4A67-8280-60C5BD8780B6}" type="sibTrans" cxnId="{109051F2-1A0F-4875-B17C-9D042F54F149}">
      <dgm:prSet/>
      <dgm:spPr/>
      <dgm:t>
        <a:bodyPr/>
        <a:lstStyle/>
        <a:p>
          <a:endParaRPr lang="cs-CZ"/>
        </a:p>
      </dgm:t>
    </dgm:pt>
    <dgm:pt modelId="{74B28A20-D7EB-4705-A42B-ABED41EE4714}" type="pres">
      <dgm:prSet presAssocID="{913AE39E-91FF-49F3-B802-B196933FEA32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1A87CE8-7E3D-4972-9775-E6BD44B2DE41}" type="pres">
      <dgm:prSet presAssocID="{913AE39E-91FF-49F3-B802-B196933FEA32}" presName="pyramid" presStyleLbl="node1" presStyleIdx="0" presStyleCnt="1"/>
      <dgm:spPr/>
    </dgm:pt>
    <dgm:pt modelId="{9D826D62-7A32-4BEB-A6B4-7AE0C5045BF4}" type="pres">
      <dgm:prSet presAssocID="{913AE39E-91FF-49F3-B802-B196933FEA32}" presName="theList" presStyleCnt="0"/>
      <dgm:spPr/>
    </dgm:pt>
    <dgm:pt modelId="{639A9A56-D347-4C31-9856-28A18913D25C}" type="pres">
      <dgm:prSet presAssocID="{B6F4DA86-1C14-4179-84B8-8F2D60D73660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AB6B26-DE34-4C62-B3D9-05D44C5672B7}" type="pres">
      <dgm:prSet presAssocID="{B6F4DA86-1C14-4179-84B8-8F2D60D73660}" presName="aSpace" presStyleCnt="0"/>
      <dgm:spPr/>
    </dgm:pt>
    <dgm:pt modelId="{A8CED235-E5AB-476D-9EE6-97F8B51D0735}" type="pres">
      <dgm:prSet presAssocID="{F0505C76-5E1A-42D4-ABAC-A0BB6DF6CDEF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B451CD-A7D0-4C74-8549-1D4162F88F4D}" type="pres">
      <dgm:prSet presAssocID="{F0505C76-5E1A-42D4-ABAC-A0BB6DF6CDEF}" presName="aSpace" presStyleCnt="0"/>
      <dgm:spPr/>
    </dgm:pt>
    <dgm:pt modelId="{C33ECA32-FBDB-473F-A51E-D201B9AEA6EC}" type="pres">
      <dgm:prSet presAssocID="{5A9A8B64-F94E-4E5C-86A8-E3654BD83F85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57A2C3-E739-4954-A61B-747C420FB47B}" type="pres">
      <dgm:prSet presAssocID="{5A9A8B64-F94E-4E5C-86A8-E3654BD83F85}" presName="aSpace" presStyleCnt="0"/>
      <dgm:spPr/>
    </dgm:pt>
  </dgm:ptLst>
  <dgm:cxnLst>
    <dgm:cxn modelId="{5282ED30-ACC9-402A-BEA6-E447A85DA131}" srcId="{913AE39E-91FF-49F3-B802-B196933FEA32}" destId="{F0505C76-5E1A-42D4-ABAC-A0BB6DF6CDEF}" srcOrd="1" destOrd="0" parTransId="{130D19D3-03BE-4D95-91AF-F3E7BA419FEF}" sibTransId="{593B37E2-2BD8-47A2-A281-BD1C3F400CC7}"/>
    <dgm:cxn modelId="{1B84A0A1-E51E-48FD-8EB0-AB71ACBC26D1}" type="presOf" srcId="{B6F4DA86-1C14-4179-84B8-8F2D60D73660}" destId="{639A9A56-D347-4C31-9856-28A18913D25C}" srcOrd="0" destOrd="0" presId="urn:microsoft.com/office/officeart/2005/8/layout/pyramid2"/>
    <dgm:cxn modelId="{109051F2-1A0F-4875-B17C-9D042F54F149}" srcId="{913AE39E-91FF-49F3-B802-B196933FEA32}" destId="{5A9A8B64-F94E-4E5C-86A8-E3654BD83F85}" srcOrd="2" destOrd="0" parTransId="{5A8A632C-B5E7-4D26-874C-99DC08C5A684}" sibTransId="{5C9570C3-66CD-4A67-8280-60C5BD8780B6}"/>
    <dgm:cxn modelId="{2C741846-4FAB-4590-8262-1F754A760692}" type="presOf" srcId="{5A9A8B64-F94E-4E5C-86A8-E3654BD83F85}" destId="{C33ECA32-FBDB-473F-A51E-D201B9AEA6EC}" srcOrd="0" destOrd="0" presId="urn:microsoft.com/office/officeart/2005/8/layout/pyramid2"/>
    <dgm:cxn modelId="{92CD2822-36A2-4FB8-8B06-4009B06D360B}" type="presOf" srcId="{913AE39E-91FF-49F3-B802-B196933FEA32}" destId="{74B28A20-D7EB-4705-A42B-ABED41EE4714}" srcOrd="0" destOrd="0" presId="urn:microsoft.com/office/officeart/2005/8/layout/pyramid2"/>
    <dgm:cxn modelId="{71516E84-D424-4886-A697-2EA43AFDB392}" srcId="{913AE39E-91FF-49F3-B802-B196933FEA32}" destId="{B6F4DA86-1C14-4179-84B8-8F2D60D73660}" srcOrd="0" destOrd="0" parTransId="{4C130A53-693F-462A-BAC7-60B2C8EAB2E8}" sibTransId="{26392E08-CBD4-43A4-A414-4A493A0CE92A}"/>
    <dgm:cxn modelId="{B5EDCA01-9712-4220-A2B4-8160884C3B38}" type="presOf" srcId="{F0505C76-5E1A-42D4-ABAC-A0BB6DF6CDEF}" destId="{A8CED235-E5AB-476D-9EE6-97F8B51D0735}" srcOrd="0" destOrd="0" presId="urn:microsoft.com/office/officeart/2005/8/layout/pyramid2"/>
    <dgm:cxn modelId="{F4010035-F827-4320-9963-7C6FC233F8F7}" type="presParOf" srcId="{74B28A20-D7EB-4705-A42B-ABED41EE4714}" destId="{D1A87CE8-7E3D-4972-9775-E6BD44B2DE41}" srcOrd="0" destOrd="0" presId="urn:microsoft.com/office/officeart/2005/8/layout/pyramid2"/>
    <dgm:cxn modelId="{64F55562-737F-40C2-A68D-B9F1E60ECD2F}" type="presParOf" srcId="{74B28A20-D7EB-4705-A42B-ABED41EE4714}" destId="{9D826D62-7A32-4BEB-A6B4-7AE0C5045BF4}" srcOrd="1" destOrd="0" presId="urn:microsoft.com/office/officeart/2005/8/layout/pyramid2"/>
    <dgm:cxn modelId="{598240E7-524B-4E46-A707-16C9160A3137}" type="presParOf" srcId="{9D826D62-7A32-4BEB-A6B4-7AE0C5045BF4}" destId="{639A9A56-D347-4C31-9856-28A18913D25C}" srcOrd="0" destOrd="0" presId="urn:microsoft.com/office/officeart/2005/8/layout/pyramid2"/>
    <dgm:cxn modelId="{F7932BDF-46E3-4E01-B4E9-A829CE891E2B}" type="presParOf" srcId="{9D826D62-7A32-4BEB-A6B4-7AE0C5045BF4}" destId="{EAAB6B26-DE34-4C62-B3D9-05D44C5672B7}" srcOrd="1" destOrd="0" presId="urn:microsoft.com/office/officeart/2005/8/layout/pyramid2"/>
    <dgm:cxn modelId="{AF4E2B63-D0E8-4946-A9B5-3C3480A0006F}" type="presParOf" srcId="{9D826D62-7A32-4BEB-A6B4-7AE0C5045BF4}" destId="{A8CED235-E5AB-476D-9EE6-97F8B51D0735}" srcOrd="2" destOrd="0" presId="urn:microsoft.com/office/officeart/2005/8/layout/pyramid2"/>
    <dgm:cxn modelId="{F2661533-D763-49C6-9A17-71A096E7A3BF}" type="presParOf" srcId="{9D826D62-7A32-4BEB-A6B4-7AE0C5045BF4}" destId="{86B451CD-A7D0-4C74-8549-1D4162F88F4D}" srcOrd="3" destOrd="0" presId="urn:microsoft.com/office/officeart/2005/8/layout/pyramid2"/>
    <dgm:cxn modelId="{E35292F0-3DB1-4B30-A4C8-D6FCF0BF5637}" type="presParOf" srcId="{9D826D62-7A32-4BEB-A6B4-7AE0C5045BF4}" destId="{C33ECA32-FBDB-473F-A51E-D201B9AEA6EC}" srcOrd="4" destOrd="0" presId="urn:microsoft.com/office/officeart/2005/8/layout/pyramid2"/>
    <dgm:cxn modelId="{3717EC32-7FAB-42B4-A4B7-1C2DE63A42D3}" type="presParOf" srcId="{9D826D62-7A32-4BEB-A6B4-7AE0C5045BF4}" destId="{9857A2C3-E739-4954-A61B-747C420FB47B}" srcOrd="5" destOrd="0" presId="urn:microsoft.com/office/officeart/2005/8/layout/pyramid2"/>
  </dgm:cxnLst>
  <dgm:bg>
    <a:solidFill>
      <a:srgbClr val="7030A0"/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CE717-6A02-4B9B-9324-85C0D1286AC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AFF5C6-9144-4EFD-A0F5-E6CF19831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Židé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VY_32_INOVACE_1B_17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 smtClean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85192535"/>
              </p:ext>
            </p:extLst>
          </p:nvPr>
        </p:nvGraphicFramePr>
        <p:xfrm>
          <a:off x="518161" y="1052736"/>
          <a:ext cx="8280920" cy="516655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prohlížejí fotografii ze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státu Izrael. Rozhodují, kde Izrael leží (chybné odpovědi škrtají skrytým perem). Získávají informace o judaismu, židovství a Židech (po kliknutí myší na znak informace se objeví potřebná tvrzení). Na základě přehledného diagramu studují další důležitá fakta o Židech. V interaktivních cvičeních poznávají na obrázcích různé předměty (hvězda, jarmulka, tóra, rabín), vybírají z možností (po kliknutí myší se obdélník se správnou odpovědí zvětší, ostatní obdélníky zmizí). </a:t>
                      </a:r>
                      <a:r>
                        <a:rPr lang="cs-CZ" sz="12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se dovídají důležité informace o postavení Židů za 2. světové války. 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Židé 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Židé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4400" dirty="0" smtClean="0"/>
          </a:p>
          <a:p>
            <a:endParaRPr lang="cs-CZ" dirty="0"/>
          </a:p>
        </p:txBody>
      </p:sp>
      <p:pic>
        <p:nvPicPr>
          <p:cNvPr id="1027" name="Picture 3" descr="C:\Temp\Dočasné soubory Internetu\Content.IE5\JU2LUQQP\MP9004316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628800"/>
            <a:ext cx="5085184" cy="5085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Židé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dirty="0" smtClean="0"/>
              <a:t>Židé pocházejí z Izraele, odkud se rozšířili do celého světa.</a:t>
            </a:r>
          </a:p>
          <a:p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endParaRPr lang="cs-CZ" dirty="0"/>
          </a:p>
        </p:txBody>
      </p:sp>
      <p:pic>
        <p:nvPicPr>
          <p:cNvPr id="3074" name="Picture 2" descr="C:\Temp\Dočasné soubory Internetu\Content.IE5\JU2LUQQP\MP9004333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780928"/>
            <a:ext cx="5581832" cy="3717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Stát Izrael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dirty="0" smtClean="0"/>
              <a:t>Stát Izrael leží </a:t>
            </a:r>
            <a:r>
              <a:rPr lang="cs-CZ" sz="2400" dirty="0" smtClean="0"/>
              <a:t>(chybné odpovědi přeškrtni):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4400" dirty="0" smtClean="0"/>
              <a:t>a, v USA</a:t>
            </a:r>
          </a:p>
          <a:p>
            <a:pPr>
              <a:buNone/>
            </a:pPr>
            <a:r>
              <a:rPr lang="cs-CZ" sz="4400" dirty="0" smtClean="0"/>
              <a:t>b, v jihozápadní Asii</a:t>
            </a:r>
          </a:p>
          <a:p>
            <a:pPr>
              <a:buNone/>
            </a:pPr>
            <a:r>
              <a:rPr lang="cs-CZ" sz="4400" dirty="0" smtClean="0"/>
              <a:t>c, v Austrálii</a:t>
            </a:r>
          </a:p>
          <a:p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Judaismus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dirty="0" smtClean="0"/>
              <a:t>Co je to judaismus?</a:t>
            </a:r>
          </a:p>
          <a:p>
            <a:pPr algn="ctr"/>
            <a:endParaRPr lang="cs-CZ" sz="44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pPr>
              <a:buNone/>
            </a:pPr>
            <a:endParaRPr lang="cs-CZ" sz="4400" dirty="0" smtClean="0"/>
          </a:p>
          <a:p>
            <a:endParaRPr lang="cs-CZ" dirty="0"/>
          </a:p>
        </p:txBody>
      </p:sp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4139952" y="2636912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827584" y="4077072"/>
            <a:ext cx="7344816" cy="2160240"/>
          </a:xfrm>
          <a:prstGeom prst="round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Judaismus = židovství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Židovství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dirty="0" smtClean="0"/>
              <a:t>Co je to židovství?</a:t>
            </a:r>
          </a:p>
          <a:p>
            <a:pPr algn="ctr"/>
            <a:endParaRPr lang="cs-CZ" sz="44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pPr>
              <a:buNone/>
            </a:pPr>
            <a:endParaRPr lang="cs-CZ" sz="4400" dirty="0" smtClean="0"/>
          </a:p>
          <a:p>
            <a:endParaRPr lang="cs-CZ" dirty="0"/>
          </a:p>
        </p:txBody>
      </p:sp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4139952" y="2636912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827584" y="4077072"/>
            <a:ext cx="7344816" cy="2160240"/>
          </a:xfrm>
          <a:prstGeom prst="round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Židovství je  náboženství židovského národa – Izraele.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Židé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dirty="0" smtClean="0"/>
              <a:t>Kdo jsou Židé?</a:t>
            </a:r>
          </a:p>
          <a:p>
            <a:pPr algn="ctr"/>
            <a:endParaRPr lang="cs-CZ" sz="44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pPr>
              <a:buNone/>
            </a:pPr>
            <a:endParaRPr lang="cs-CZ" sz="4400" dirty="0" smtClean="0"/>
          </a:p>
          <a:p>
            <a:endParaRPr lang="cs-CZ" dirty="0"/>
          </a:p>
        </p:txBody>
      </p:sp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4139952" y="2636912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827584" y="4149080"/>
            <a:ext cx="7344816" cy="2160240"/>
          </a:xfrm>
          <a:prstGeom prst="round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Lidé, jejichž náboženstvím je židovství.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Židé</a:t>
            </a: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611560" y="1700808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Mojžíš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dirty="0" smtClean="0"/>
              <a:t>Nejvyšším prorokem je pro Židy Mojžíš.</a:t>
            </a:r>
            <a:endParaRPr lang="cs-CZ" dirty="0" smtClean="0"/>
          </a:p>
        </p:txBody>
      </p:sp>
      <p:pic>
        <p:nvPicPr>
          <p:cNvPr id="5122" name="Picture 2" descr="C:\Temp\Dočasné soubory Internetu\Content.IE5\JU2LUQQP\MC900426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138838"/>
            <a:ext cx="3980011" cy="39138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Davidova hvězda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obrázku je:</a:t>
            </a:r>
          </a:p>
          <a:p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83568" y="3861048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židovská hvězda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3861048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tóra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12160" y="4725144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rabín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Temp\Dočasné soubory Internetu\Content.IE5\JU2LUQQP\MC90043635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628800"/>
            <a:ext cx="2307704" cy="23077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Židé za 2. </a:t>
            </a:r>
            <a:r>
              <a:rPr lang="cs-CZ" b="1" smtClean="0"/>
              <a:t>světové války</a:t>
            </a:r>
            <a:endParaRPr lang="cs-CZ" b="1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lačítko akce: Informace 11">
            <a:hlinkClick r:id="" action="ppaction://noaction" highlightClick="1"/>
          </p:cNvPr>
          <p:cNvSpPr/>
          <p:nvPr/>
        </p:nvSpPr>
        <p:spPr>
          <a:xfrm>
            <a:off x="467544" y="1628800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Rabín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obrázku je:</a:t>
            </a:r>
          </a:p>
          <a:p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275856" y="4077072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rabín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2492896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tóra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12160" y="4725144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Sv. Mikuláš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Temp\Dočasné soubory Internetu\Content.IE5\44BTR92M\MC9003543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772816"/>
            <a:ext cx="1368152" cy="2664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Jarmulka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obrázku je:</a:t>
            </a:r>
          </a:p>
          <a:p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796136" y="4653136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jarmulka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971600" y="2636912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tóra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75856" y="3789040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svícen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Temp\Dočasné soubory Internetu\Content.IE5\DHQMYV7H\MC90043630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844824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Tóra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Posvátná kniha Židů se jmenuje:</a:t>
            </a:r>
          </a:p>
          <a:p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83568" y="3861048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tóra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3861048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jarmulka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00192" y="4869160"/>
            <a:ext cx="2160240" cy="1368152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rabín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Temp\Dočasné soubory Internetu\Content.IE5\44BTR92M\MP9004403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700808"/>
            <a:ext cx="2120338" cy="2764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394</Words>
  <Application>Microsoft Office PowerPoint</Application>
  <PresentationFormat>Předvádění na obrazovce (4:3)</PresentationFormat>
  <Paragraphs>111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Židé VY_32_INOVACE_1B_17 Číslo projektu: CZ.1.07/1.4.00/21.1101</vt:lpstr>
      <vt:lpstr>Snímek 2</vt:lpstr>
      <vt:lpstr>Židé </vt:lpstr>
      <vt:lpstr>Židé</vt:lpstr>
      <vt:lpstr>Židé</vt:lpstr>
      <vt:lpstr>Stát Izrael</vt:lpstr>
      <vt:lpstr>Judaismus</vt:lpstr>
      <vt:lpstr>Židovství</vt:lpstr>
      <vt:lpstr>Židé</vt:lpstr>
      <vt:lpstr>Židé</vt:lpstr>
      <vt:lpstr>Mojžíš</vt:lpstr>
      <vt:lpstr>Davidova hvězda</vt:lpstr>
      <vt:lpstr>Židé za 2. světové války</vt:lpstr>
      <vt:lpstr>Rabín</vt:lpstr>
      <vt:lpstr>Jarmulka</vt:lpstr>
      <vt:lpstr>Tóra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Židé VY_32_INOVACE_1B_17 Číslo projektu: CZ.1.07/1.5.00/34.1056</dc:title>
  <dc:creator>Iva</dc:creator>
  <cp:lastModifiedBy>Iva</cp:lastModifiedBy>
  <cp:revision>2</cp:revision>
  <dcterms:created xsi:type="dcterms:W3CDTF">2011-08-24T05:29:07Z</dcterms:created>
  <dcterms:modified xsi:type="dcterms:W3CDTF">2013-01-21T16:12:43Z</dcterms:modified>
</cp:coreProperties>
</file>