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FE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5D95A1-DBE6-4DCD-A1AC-C50A124E26C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809AAF-E445-4289-9E5B-5236A3D33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3986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39A8E-C835-491F-A766-FE91F0EF408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052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995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300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003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882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441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173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688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0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3444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8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2CB6E-5DC9-4CD1-9B66-5FB5BFBB29A1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3A5791-B5AD-4DC7-BE31-3490419CAA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871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png"/><Relationship Id="rId3" Type="http://schemas.openxmlformats.org/officeDocument/2006/relationships/image" Target="../media/image3.jpeg"/><Relationship Id="rId7" Type="http://schemas.openxmlformats.org/officeDocument/2006/relationships/image" Target="../media/image7.gif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jpeg"/><Relationship Id="rId15" Type="http://schemas.openxmlformats.org/officeDocument/2006/relationships/image" Target="../media/image1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Relationship Id="rId14" Type="http://schemas.openxmlformats.org/officeDocument/2006/relationships/image" Target="../media/image14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60849"/>
            <a:ext cx="7772400" cy="194421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Barvy a tvary</a:t>
            </a:r>
            <a:br>
              <a:rPr lang="cs-CZ" sz="4000" dirty="0" smtClean="0"/>
            </a:br>
            <a:r>
              <a:rPr lang="cs-CZ" sz="4000" dirty="0"/>
              <a:t>VY_52_INOVACE_11</a:t>
            </a:r>
            <a:br>
              <a:rPr lang="cs-CZ" sz="4000" dirty="0"/>
            </a:br>
            <a:r>
              <a:rPr lang="cs-CZ" sz="3100" dirty="0"/>
              <a:t>Číslo projektu:</a:t>
            </a:r>
            <a:r>
              <a:rPr lang="cs-CZ" sz="3200" dirty="0"/>
              <a:t> </a:t>
            </a:r>
            <a:r>
              <a:rPr lang="cs-CZ" sz="2800" dirty="0"/>
              <a:t>CZ.1.07/1.4.00/21.1101</a:t>
            </a:r>
            <a:endParaRPr lang="cs-CZ" sz="25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Sada </a:t>
            </a:r>
            <a:r>
              <a:rPr lang="cs-CZ" smtClean="0"/>
              <a:t>2</a:t>
            </a:r>
            <a:endParaRPr lang="cs-CZ" dirty="0" smtClean="0"/>
          </a:p>
          <a:p>
            <a:r>
              <a:rPr lang="cs-CZ" dirty="0" smtClean="0"/>
              <a:t>Člověk a jeho svět</a:t>
            </a:r>
          </a:p>
          <a:p>
            <a:r>
              <a:rPr lang="cs-CZ" dirty="0" smtClean="0"/>
              <a:t>MŠ, ZŠ a </a:t>
            </a:r>
            <a:r>
              <a:rPr lang="cs-CZ" dirty="0" err="1" smtClean="0"/>
              <a:t>PrŠ</a:t>
            </a:r>
            <a:r>
              <a:rPr lang="cs-CZ" dirty="0" smtClean="0"/>
              <a:t> Trhové Sviny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867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Žáci doplňují barvy a tvary do prostoru, procvičují pojmy nahoře, dole, před, za. Dbají na přesné umístění jednotlivých tvarů, tvary též správně pojmenují. Geometrické tvary přetahují, dále pak pracují pomocí tužky (rukopisné poznámky) v rámci nového softwaru Microsoft. Učí se poznávat jednotlivé geometrické tvary ve všech věcech okolo nás. Geometrické tvary jsou též v dalších pomůckách, např. tvary s magnetem, které žáci umisťují na tabuli.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</a:t>
            </a:r>
            <a:r>
              <a:rPr lang="cs-CZ" dirty="0" smtClean="0"/>
              <a:t> Zhruba 20 minut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2011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ADHD, autismus, MP.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Člověk a jeho svět.</a:t>
            </a:r>
          </a:p>
          <a:p>
            <a:pPr marL="0" indent="0">
              <a:buNone/>
            </a:pPr>
            <a:r>
              <a:rPr lang="cs-CZ" b="1" dirty="0" smtClean="0"/>
              <a:t>Druh učebního materiálu:</a:t>
            </a:r>
            <a:r>
              <a:rPr lang="cs-CZ" dirty="0" smtClean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(s autismem, střední až těžkou MR).</a:t>
            </a:r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 smtClean="0"/>
              <a:t>ZŠ speciální, 1.stupeň, 1. </a:t>
            </a:r>
            <a:r>
              <a:rPr lang="cs-CZ" smtClean="0"/>
              <a:t>období.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Věková skupina: </a:t>
            </a:r>
            <a:r>
              <a:rPr lang="cs-CZ" dirty="0" smtClean="0"/>
              <a:t>6 – 9 let.</a:t>
            </a:r>
          </a:p>
        </p:txBody>
      </p:sp>
    </p:spTree>
    <p:extLst>
      <p:ext uri="{BB962C8B-B14F-4D97-AF65-F5344CB8AC3E}">
        <p14:creationId xmlns:p14="http://schemas.microsoft.com/office/powerpoint/2010/main" val="199417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E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96394" y="977691"/>
            <a:ext cx="1975405" cy="18505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07904" y="1196752"/>
            <a:ext cx="1512168" cy="141238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444208" y="1301727"/>
            <a:ext cx="1944216" cy="12024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172028" y="1642745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KRUH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87924" y="155679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ČTVEREC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1642745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OBDÉLNÍK</a:t>
            </a:r>
            <a:endParaRPr lang="cs-CZ" sz="2000" b="1" dirty="0"/>
          </a:p>
        </p:txBody>
      </p:sp>
      <p:sp>
        <p:nvSpPr>
          <p:cNvPr id="13" name="Ovál 12"/>
          <p:cNvSpPr/>
          <p:nvPr/>
        </p:nvSpPr>
        <p:spPr>
          <a:xfrm>
            <a:off x="539552" y="4509120"/>
            <a:ext cx="576064" cy="5667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652120" y="4697830"/>
            <a:ext cx="1368152" cy="128745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331640" y="5165882"/>
            <a:ext cx="452456" cy="4233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52378" y="5809609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659043" y="5733256"/>
            <a:ext cx="544805" cy="50405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436726" y="4261738"/>
            <a:ext cx="1008112" cy="53541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95936" y="4351945"/>
            <a:ext cx="720080" cy="122413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50342" y="5813954"/>
            <a:ext cx="900100" cy="42770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812360" y="3751295"/>
            <a:ext cx="576064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275856" y="5265204"/>
            <a:ext cx="432048" cy="3960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5040052" y="6185270"/>
            <a:ext cx="360040" cy="43639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6588224" y="3650196"/>
            <a:ext cx="432048" cy="47938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1599296" y="5809609"/>
            <a:ext cx="956479" cy="864096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5170472" y="3987727"/>
            <a:ext cx="540060" cy="340716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23528" y="3356992"/>
            <a:ext cx="4154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Najdi</a:t>
            </a:r>
            <a:r>
              <a:rPr lang="cs-CZ" sz="3600" dirty="0" smtClean="0"/>
              <a:t> </a:t>
            </a:r>
            <a:r>
              <a:rPr lang="cs-CZ" sz="3600" b="1" dirty="0" smtClean="0"/>
              <a:t>všechny</a:t>
            </a:r>
            <a:r>
              <a:rPr lang="cs-CZ" sz="3600" dirty="0" smtClean="0"/>
              <a:t> </a:t>
            </a:r>
            <a:r>
              <a:rPr lang="cs-CZ" sz="3600" b="1" dirty="0" smtClean="0"/>
              <a:t>kruhy</a:t>
            </a:r>
            <a:r>
              <a:rPr lang="cs-CZ" sz="3600" dirty="0"/>
              <a:t>.</a:t>
            </a:r>
          </a:p>
        </p:txBody>
      </p:sp>
      <p:cxnSp>
        <p:nvCxnSpPr>
          <p:cNvPr id="29" name="Přímá spojnice 28"/>
          <p:cNvCxnSpPr/>
          <p:nvPr/>
        </p:nvCxnSpPr>
        <p:spPr>
          <a:xfrm>
            <a:off x="0" y="2996952"/>
            <a:ext cx="914400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2708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Pojmenuj správně geometrické tvary. Zařaď je do správného pole.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3334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23728" y="527644"/>
            <a:ext cx="648072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79912" y="527644"/>
            <a:ext cx="1116124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724128" y="527644"/>
            <a:ext cx="648072" cy="57606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7454956" y="415528"/>
            <a:ext cx="737228" cy="608217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1661019" y="287589"/>
            <a:ext cx="0" cy="386149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10189" y="4149080"/>
            <a:ext cx="870965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03848" y="287589"/>
            <a:ext cx="3586" cy="3862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266572" y="260648"/>
            <a:ext cx="0" cy="39379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873410" y="287589"/>
            <a:ext cx="0" cy="39109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Pětiúhelník 36"/>
          <p:cNvSpPr/>
          <p:nvPr/>
        </p:nvSpPr>
        <p:spPr>
          <a:xfrm>
            <a:off x="359271" y="1360192"/>
            <a:ext cx="978408" cy="484632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ětiúhelník 37"/>
          <p:cNvSpPr/>
          <p:nvPr/>
        </p:nvSpPr>
        <p:spPr>
          <a:xfrm>
            <a:off x="359271" y="2129746"/>
            <a:ext cx="978408" cy="484632"/>
          </a:xfrm>
          <a:prstGeom prst="homePlat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>
            <a:off x="206879" y="260648"/>
            <a:ext cx="871296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06053" y="260648"/>
            <a:ext cx="4136" cy="38884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8906709" y="224644"/>
            <a:ext cx="13138" cy="392532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10189" y="1268760"/>
            <a:ext cx="87129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06879" y="1988840"/>
            <a:ext cx="87129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06879" y="2708920"/>
            <a:ext cx="87129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06879" y="3356992"/>
            <a:ext cx="87129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Pětiúhelník 71"/>
          <p:cNvSpPr/>
          <p:nvPr/>
        </p:nvSpPr>
        <p:spPr>
          <a:xfrm>
            <a:off x="359271" y="2764009"/>
            <a:ext cx="978408" cy="484632"/>
          </a:xfrm>
          <a:prstGeom prst="homeP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Pětiúhelník 72"/>
          <p:cNvSpPr/>
          <p:nvPr/>
        </p:nvSpPr>
        <p:spPr>
          <a:xfrm>
            <a:off x="359271" y="3501008"/>
            <a:ext cx="978408" cy="484632"/>
          </a:xfrm>
          <a:prstGeom prst="homePlat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8057596" y="5296269"/>
            <a:ext cx="648072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123514" y="6134942"/>
            <a:ext cx="648072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1864891" y="6021288"/>
            <a:ext cx="648072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1496547" y="4741220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7823570" y="6056701"/>
            <a:ext cx="1116124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048164" y="4606669"/>
            <a:ext cx="11161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18673" y="5989135"/>
            <a:ext cx="1116124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3339386" y="4739350"/>
            <a:ext cx="1116124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4979978" y="4318637"/>
            <a:ext cx="648072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6806884" y="6179575"/>
            <a:ext cx="648072" cy="57606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3249376" y="6095736"/>
            <a:ext cx="648072" cy="57606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2691314" y="5413071"/>
            <a:ext cx="64807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Rovnoramenný trojúhelník 85"/>
          <p:cNvSpPr/>
          <p:nvPr/>
        </p:nvSpPr>
        <p:spPr>
          <a:xfrm>
            <a:off x="208121" y="4421035"/>
            <a:ext cx="737228" cy="608217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Rovnoramenný trojúhelník 86"/>
          <p:cNvSpPr/>
          <p:nvPr/>
        </p:nvSpPr>
        <p:spPr>
          <a:xfrm>
            <a:off x="4194749" y="5989135"/>
            <a:ext cx="737228" cy="608217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Rovnoramenný trojúhelník 87"/>
          <p:cNvSpPr/>
          <p:nvPr/>
        </p:nvSpPr>
        <p:spPr>
          <a:xfrm>
            <a:off x="7391142" y="4404959"/>
            <a:ext cx="737228" cy="608217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Rovnoramenný trojúhelník 88"/>
          <p:cNvSpPr/>
          <p:nvPr/>
        </p:nvSpPr>
        <p:spPr>
          <a:xfrm>
            <a:off x="5868998" y="5487519"/>
            <a:ext cx="737228" cy="608217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86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80512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92696"/>
            <a:ext cx="3025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Najdi všechny čtverce:</a:t>
            </a: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1835696" y="2204864"/>
            <a:ext cx="792088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283968" y="3429000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516216" y="4221088"/>
            <a:ext cx="1152128" cy="100811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15616" y="4293096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724128" y="2060848"/>
            <a:ext cx="1152128" cy="10801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2052498" y="5013176"/>
            <a:ext cx="1007334" cy="108012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7164288" y="2276872"/>
            <a:ext cx="1008112" cy="10081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3419872" y="2204864"/>
            <a:ext cx="936104" cy="792088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4139952" y="5373216"/>
            <a:ext cx="1152128" cy="93610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67544" y="2924944"/>
            <a:ext cx="792088" cy="648072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627784" y="3573016"/>
            <a:ext cx="1080120" cy="13681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00192" y="5733256"/>
            <a:ext cx="129614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796136" y="3717032"/>
            <a:ext cx="864096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7544" y="5445224"/>
            <a:ext cx="1224136" cy="122413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436096" y="4545124"/>
            <a:ext cx="576064" cy="6120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244408" y="5085184"/>
            <a:ext cx="576064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24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980728"/>
            <a:ext cx="40266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Najdi modré trojúhelníky:</a:t>
            </a:r>
            <a:endParaRPr lang="cs-CZ" sz="2800" b="1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1043608" y="2996952"/>
            <a:ext cx="1008112" cy="1152128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419872" y="2564904"/>
            <a:ext cx="1146360" cy="1152128"/>
          </a:xfrm>
          <a:prstGeom prst="triangl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5598114" y="2708920"/>
            <a:ext cx="1080120" cy="792088"/>
          </a:xfrm>
          <a:prstGeom prst="triangl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2123728" y="4653136"/>
            <a:ext cx="1296144" cy="1152128"/>
          </a:xfrm>
          <a:prstGeom prst="triangl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5076056" y="4293096"/>
            <a:ext cx="1224136" cy="108012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63688" y="1916832"/>
            <a:ext cx="789204" cy="54006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76256" y="3501008"/>
            <a:ext cx="1008112" cy="19442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851920" y="4473116"/>
            <a:ext cx="792088" cy="169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55576" y="5229200"/>
            <a:ext cx="72008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740352" y="5805264"/>
            <a:ext cx="936104" cy="93610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1560" y="2186862"/>
            <a:ext cx="576064" cy="59406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100392" y="2636912"/>
            <a:ext cx="576064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873336" y="2060848"/>
            <a:ext cx="576064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267744" y="2852936"/>
            <a:ext cx="687743" cy="648072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688124" y="5661248"/>
            <a:ext cx="900100" cy="79208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44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-36512" y="548680"/>
            <a:ext cx="91353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 Hledej geometrické tvary.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  Správně </a:t>
            </a:r>
            <a:r>
              <a:rPr lang="cs-CZ" sz="2000" b="1" smtClean="0">
                <a:solidFill>
                  <a:srgbClr val="FF0000"/>
                </a:solidFill>
              </a:rPr>
              <a:t>je pojmenuj - </a:t>
            </a:r>
            <a:r>
              <a:rPr lang="cs-CZ" sz="2000" b="1" dirty="0" smtClean="0">
                <a:solidFill>
                  <a:srgbClr val="FF0000"/>
                </a:solidFill>
              </a:rPr>
              <a:t>kruh, čtverec, obdélník, trojúhelník</a:t>
            </a:r>
            <a:r>
              <a:rPr lang="cs-CZ" dirty="0" smtClean="0">
                <a:solidFill>
                  <a:srgbClr val="FF0000"/>
                </a:solidFill>
              </a:rPr>
              <a:t>.       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764704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764704"/>
            <a:ext cx="2084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	   	 </a:t>
            </a:r>
            <a:endParaRPr lang="cs-CZ" dirty="0"/>
          </a:p>
        </p:txBody>
      </p:sp>
      <p:pic>
        <p:nvPicPr>
          <p:cNvPr id="23" name="Picture 100" descr="C:\Users\pc\AppData\Local\Microsoft\Windows\Temporary Internet Files\Content.IE5\MRORR9OH\MP9004331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274" y="5297684"/>
            <a:ext cx="1341247" cy="84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99" descr="C:\Users\pc\AppData\Local\Microsoft\Windows\Temporary Internet Files\Content.IE5\F2W37FB5\MP9004485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225" y="4124459"/>
            <a:ext cx="1165084" cy="114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6" descr="C:\Users\pc\AppData\Local\Microsoft\Windows\Temporary Internet Files\Content.IE5\PPR7GSCJ\MC9004336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00" y="3641777"/>
            <a:ext cx="1838325" cy="131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3" descr="C:\Users\pc\AppData\Local\Microsoft\Windows\Temporary Internet Files\Content.IE5\MRORR9OH\MP9004334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529" y="1679546"/>
            <a:ext cx="1744861" cy="116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4" descr="C:\Users\pc\AppData\Local\Microsoft\Windows\Temporary Internet Files\Content.IE5\PPR7GSCJ\MP9004030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334" y="2379096"/>
            <a:ext cx="1148558" cy="147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05" descr="C:\Users\pc\AppData\Local\Microsoft\Windows\Temporary Internet Files\Content.IE5\F2W37FB5\MM900178207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297684"/>
            <a:ext cx="1251433" cy="1251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06" descr="C:\Users\pc\AppData\Local\Microsoft\Windows\Temporary Internet Files\Content.IE5\MRORR9OH\MC90043041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420" y="3359937"/>
            <a:ext cx="1489773" cy="1148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07" descr="C:\Users\pc\AppData\Local\Microsoft\Windows\Temporary Internet Files\Content.IE5\U61DHQA8\MP90043407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29" y="2025443"/>
            <a:ext cx="1089541" cy="724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8" descr="C:\Users\pc\AppData\Local\Microsoft\Windows\Temporary Internet Files\Content.IE5\F2W37FB5\MP90017790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287" y="3506447"/>
            <a:ext cx="1504764" cy="100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09" descr="C:\Users\pc\AppData\Local\Microsoft\Windows\Temporary Internet Files\Content.IE5\F2W37FB5\MC900441468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722" y="1700808"/>
            <a:ext cx="1193977" cy="1193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10" descr="C:\Users\pc\AppData\Local\Microsoft\Windows\Temporary Internet Files\Content.IE5\PPR7GSCJ\MP90041176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9088" y="3265643"/>
            <a:ext cx="1125188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11" descr="C:\Users\pc\AppData\Local\Microsoft\Windows\Temporary Internet Files\Content.IE5\PPR7GSCJ\MC900441738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25911"/>
            <a:ext cx="1634026" cy="1634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12" descr="C:\Users\pc\AppData\Local\Microsoft\Windows\Temporary Internet Files\Content.IE5\MRORR9OH\MM900178221[1].gif"/>
          <p:cNvPicPr>
            <a:picLocks noChangeAspect="1" noChangeArrowheads="1" noCrop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44" y="5661247"/>
            <a:ext cx="1234625" cy="90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13" descr="C:\Users\pc\AppData\Local\Microsoft\Windows\Temporary Internet Files\Content.IE5\U61DHQA8\MC90035237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180" y="5134137"/>
            <a:ext cx="1782024" cy="145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15" descr="C:\Users\pc\AppData\Local\Microsoft\Windows\Temporary Internet Files\Content.IE5\U61DHQA8\MC900434353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146" y="382632"/>
            <a:ext cx="1841500" cy="113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64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96" y="116632"/>
            <a:ext cx="8928992" cy="6624736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citace</a:t>
            </a:r>
            <a:r>
              <a:rPr lang="cs-CZ" b="1" dirty="0" smtClean="0"/>
              <a:t>: </a:t>
            </a:r>
            <a:r>
              <a:rPr lang="cs-CZ" dirty="0"/>
              <a:t>Microsoft Office - Klipart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36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242</Words>
  <Application>Microsoft Office PowerPoint</Application>
  <PresentationFormat>Předvádění na obrazovce (4:3)</PresentationFormat>
  <Paragraphs>28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Barvy a tvary VY_52_INOVACE_11 Číslo projektu: CZ.1.07/1.4.00/21.1101</vt:lpstr>
      <vt:lpstr>Prezentace aplikace PowerPoint</vt:lpstr>
      <vt:lpstr>Prezentace aplikace PowerPoint</vt:lpstr>
      <vt:lpstr>Pojmenuj správně geometrické tvary. Zařaď je do správného pole.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9</cp:revision>
  <dcterms:created xsi:type="dcterms:W3CDTF">2011-09-09T19:13:30Z</dcterms:created>
  <dcterms:modified xsi:type="dcterms:W3CDTF">2013-01-23T20:58:56Z</dcterms:modified>
</cp:coreProperties>
</file>