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4.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diagrams/data4.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drawing1.xml" ContentType="application/vnd.ms-office.drawingml.diagramDrawing+xml"/>
  <Override PartName="/ppt/diagrams/quickStyle3.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1334"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18A2F9-2880-47C6-9D16-A42FE3CB2363}" type="doc">
      <dgm:prSet loTypeId="urn:microsoft.com/office/officeart/2005/8/layout/target3" loCatId="relationship" qsTypeId="urn:microsoft.com/office/officeart/2005/8/quickstyle/simple1" qsCatId="simple" csTypeId="urn:microsoft.com/office/officeart/2005/8/colors/colorful4" csCatId="colorful"/>
      <dgm:spPr/>
      <dgm:t>
        <a:bodyPr/>
        <a:lstStyle/>
        <a:p>
          <a:endParaRPr lang="cs-CZ"/>
        </a:p>
      </dgm:t>
    </dgm:pt>
    <dgm:pt modelId="{C0EC23EB-6D89-4D2F-8E76-F122AFA90964}">
      <dgm:prSet/>
      <dgm:spPr/>
      <dgm:t>
        <a:bodyPr/>
        <a:lstStyle/>
        <a:p>
          <a:pPr rtl="0"/>
          <a:r>
            <a:rPr lang="cs-CZ" b="1" dirty="0" smtClean="0"/>
            <a:t>Buddhismus je velmi rozšířené náboženství.</a:t>
          </a:r>
          <a:endParaRPr lang="cs-CZ" b="1" dirty="0"/>
        </a:p>
      </dgm:t>
    </dgm:pt>
    <dgm:pt modelId="{4D3A8815-6B7A-43B2-95F9-C6456F87F894}" type="parTrans" cxnId="{DBB1A6D8-CA63-485F-82D7-FADE08E521F1}">
      <dgm:prSet/>
      <dgm:spPr/>
      <dgm:t>
        <a:bodyPr/>
        <a:lstStyle/>
        <a:p>
          <a:endParaRPr lang="cs-CZ"/>
        </a:p>
      </dgm:t>
    </dgm:pt>
    <dgm:pt modelId="{51BA9903-ED8E-47EC-BD62-2120C6D19B8C}" type="sibTrans" cxnId="{DBB1A6D8-CA63-485F-82D7-FADE08E521F1}">
      <dgm:prSet/>
      <dgm:spPr/>
      <dgm:t>
        <a:bodyPr/>
        <a:lstStyle/>
        <a:p>
          <a:endParaRPr lang="cs-CZ"/>
        </a:p>
      </dgm:t>
    </dgm:pt>
    <dgm:pt modelId="{1B690D6A-CA36-4676-A626-2A14966A4967}">
      <dgm:prSet/>
      <dgm:spPr/>
      <dgm:t>
        <a:bodyPr/>
        <a:lstStyle/>
        <a:p>
          <a:pPr rtl="0"/>
          <a:r>
            <a:rPr lang="cs-CZ" b="1" dirty="0" smtClean="0"/>
            <a:t>Zakladatelem je </a:t>
          </a:r>
          <a:r>
            <a:rPr lang="cs-CZ" b="1" dirty="0" err="1" smtClean="0"/>
            <a:t>Gautama</a:t>
          </a:r>
          <a:r>
            <a:rPr lang="cs-CZ" b="1" dirty="0" smtClean="0"/>
            <a:t> Buddha. </a:t>
          </a:r>
          <a:endParaRPr lang="cs-CZ" b="1" dirty="0"/>
        </a:p>
      </dgm:t>
    </dgm:pt>
    <dgm:pt modelId="{CEF49F36-9281-4BC5-95AA-692F002C7050}" type="parTrans" cxnId="{A87A43E3-4AAD-4F77-B0FF-475C89C74AA6}">
      <dgm:prSet/>
      <dgm:spPr/>
      <dgm:t>
        <a:bodyPr/>
        <a:lstStyle/>
        <a:p>
          <a:endParaRPr lang="cs-CZ"/>
        </a:p>
      </dgm:t>
    </dgm:pt>
    <dgm:pt modelId="{C50480DE-6392-48D4-9290-5D157CB979A6}" type="sibTrans" cxnId="{A87A43E3-4AAD-4F77-B0FF-475C89C74AA6}">
      <dgm:prSet/>
      <dgm:spPr/>
      <dgm:t>
        <a:bodyPr/>
        <a:lstStyle/>
        <a:p>
          <a:endParaRPr lang="cs-CZ"/>
        </a:p>
      </dgm:t>
    </dgm:pt>
    <dgm:pt modelId="{98E2F2D5-DA4C-42B6-9803-40554472AD3D}">
      <dgm:prSet/>
      <dgm:spPr/>
      <dgm:t>
        <a:bodyPr/>
        <a:lstStyle/>
        <a:p>
          <a:pPr rtl="0"/>
          <a:r>
            <a:rPr lang="cs-CZ" b="1" dirty="0" smtClean="0"/>
            <a:t>Buddhismus pochází z Indie</a:t>
          </a:r>
          <a:r>
            <a:rPr lang="cs-CZ" dirty="0" smtClean="0"/>
            <a:t>.</a:t>
          </a:r>
          <a:endParaRPr lang="cs-CZ" dirty="0"/>
        </a:p>
      </dgm:t>
    </dgm:pt>
    <dgm:pt modelId="{A0DA023E-BF54-472E-985B-893AD8410D66}" type="parTrans" cxnId="{B31AC471-E5AA-4040-A9CD-17FB1C39F284}">
      <dgm:prSet/>
      <dgm:spPr/>
      <dgm:t>
        <a:bodyPr/>
        <a:lstStyle/>
        <a:p>
          <a:endParaRPr lang="cs-CZ"/>
        </a:p>
      </dgm:t>
    </dgm:pt>
    <dgm:pt modelId="{A4B17AA9-8C3C-49DD-AA9F-7AD473D5EA59}" type="sibTrans" cxnId="{B31AC471-E5AA-4040-A9CD-17FB1C39F284}">
      <dgm:prSet/>
      <dgm:spPr/>
      <dgm:t>
        <a:bodyPr/>
        <a:lstStyle/>
        <a:p>
          <a:endParaRPr lang="cs-CZ"/>
        </a:p>
      </dgm:t>
    </dgm:pt>
    <dgm:pt modelId="{52714273-60EF-474C-94F7-70A517B140D3}" type="pres">
      <dgm:prSet presAssocID="{2518A2F9-2880-47C6-9D16-A42FE3CB2363}" presName="Name0" presStyleCnt="0">
        <dgm:presLayoutVars>
          <dgm:chMax val="7"/>
          <dgm:dir/>
          <dgm:animLvl val="lvl"/>
          <dgm:resizeHandles val="exact"/>
        </dgm:presLayoutVars>
      </dgm:prSet>
      <dgm:spPr/>
      <dgm:t>
        <a:bodyPr/>
        <a:lstStyle/>
        <a:p>
          <a:endParaRPr lang="cs-CZ"/>
        </a:p>
      </dgm:t>
    </dgm:pt>
    <dgm:pt modelId="{278C60D2-E430-4EFA-9431-6BD33C7F1BBD}" type="pres">
      <dgm:prSet presAssocID="{C0EC23EB-6D89-4D2F-8E76-F122AFA90964}" presName="circle1" presStyleLbl="node1" presStyleIdx="0" presStyleCnt="3"/>
      <dgm:spPr/>
    </dgm:pt>
    <dgm:pt modelId="{CEF2B674-D4C3-4437-A325-22A9DA40064F}" type="pres">
      <dgm:prSet presAssocID="{C0EC23EB-6D89-4D2F-8E76-F122AFA90964}" presName="space" presStyleCnt="0"/>
      <dgm:spPr/>
    </dgm:pt>
    <dgm:pt modelId="{47DB5AEB-4FD8-4195-A2EB-DE43361350E1}" type="pres">
      <dgm:prSet presAssocID="{C0EC23EB-6D89-4D2F-8E76-F122AFA90964}" presName="rect1" presStyleLbl="alignAcc1" presStyleIdx="0" presStyleCnt="3"/>
      <dgm:spPr/>
      <dgm:t>
        <a:bodyPr/>
        <a:lstStyle/>
        <a:p>
          <a:endParaRPr lang="cs-CZ"/>
        </a:p>
      </dgm:t>
    </dgm:pt>
    <dgm:pt modelId="{01043076-BD85-469E-A214-AA52ADFB409E}" type="pres">
      <dgm:prSet presAssocID="{1B690D6A-CA36-4676-A626-2A14966A4967}" presName="vertSpace2" presStyleLbl="node1" presStyleIdx="0" presStyleCnt="3"/>
      <dgm:spPr/>
    </dgm:pt>
    <dgm:pt modelId="{C6FC4129-8C41-4E61-857E-5138D300EE0D}" type="pres">
      <dgm:prSet presAssocID="{1B690D6A-CA36-4676-A626-2A14966A4967}" presName="circle2" presStyleLbl="node1" presStyleIdx="1" presStyleCnt="3"/>
      <dgm:spPr/>
    </dgm:pt>
    <dgm:pt modelId="{B34E325B-CF3A-496F-867C-6D75990BA278}" type="pres">
      <dgm:prSet presAssocID="{1B690D6A-CA36-4676-A626-2A14966A4967}" presName="rect2" presStyleLbl="alignAcc1" presStyleIdx="1" presStyleCnt="3"/>
      <dgm:spPr/>
      <dgm:t>
        <a:bodyPr/>
        <a:lstStyle/>
        <a:p>
          <a:endParaRPr lang="cs-CZ"/>
        </a:p>
      </dgm:t>
    </dgm:pt>
    <dgm:pt modelId="{E638E707-2E43-4AB4-A069-C42F381C6102}" type="pres">
      <dgm:prSet presAssocID="{98E2F2D5-DA4C-42B6-9803-40554472AD3D}" presName="vertSpace3" presStyleLbl="node1" presStyleIdx="1" presStyleCnt="3"/>
      <dgm:spPr/>
    </dgm:pt>
    <dgm:pt modelId="{F8EFB561-A248-4C4C-8EBD-27DDD5780A99}" type="pres">
      <dgm:prSet presAssocID="{98E2F2D5-DA4C-42B6-9803-40554472AD3D}" presName="circle3" presStyleLbl="node1" presStyleIdx="2" presStyleCnt="3"/>
      <dgm:spPr/>
    </dgm:pt>
    <dgm:pt modelId="{99CB540F-999E-4E19-8060-FD0E2242E449}" type="pres">
      <dgm:prSet presAssocID="{98E2F2D5-DA4C-42B6-9803-40554472AD3D}" presName="rect3" presStyleLbl="alignAcc1" presStyleIdx="2" presStyleCnt="3"/>
      <dgm:spPr/>
      <dgm:t>
        <a:bodyPr/>
        <a:lstStyle/>
        <a:p>
          <a:endParaRPr lang="cs-CZ"/>
        </a:p>
      </dgm:t>
    </dgm:pt>
    <dgm:pt modelId="{29316202-85E8-408D-BBB0-DFDC21F489CC}" type="pres">
      <dgm:prSet presAssocID="{C0EC23EB-6D89-4D2F-8E76-F122AFA90964}" presName="rect1ParTxNoCh" presStyleLbl="alignAcc1" presStyleIdx="2" presStyleCnt="3">
        <dgm:presLayoutVars>
          <dgm:chMax val="1"/>
          <dgm:bulletEnabled val="1"/>
        </dgm:presLayoutVars>
      </dgm:prSet>
      <dgm:spPr/>
      <dgm:t>
        <a:bodyPr/>
        <a:lstStyle/>
        <a:p>
          <a:endParaRPr lang="cs-CZ"/>
        </a:p>
      </dgm:t>
    </dgm:pt>
    <dgm:pt modelId="{BC08B726-E16A-4E96-BA9D-9C9FF78472E2}" type="pres">
      <dgm:prSet presAssocID="{1B690D6A-CA36-4676-A626-2A14966A4967}" presName="rect2ParTxNoCh" presStyleLbl="alignAcc1" presStyleIdx="2" presStyleCnt="3">
        <dgm:presLayoutVars>
          <dgm:chMax val="1"/>
          <dgm:bulletEnabled val="1"/>
        </dgm:presLayoutVars>
      </dgm:prSet>
      <dgm:spPr/>
      <dgm:t>
        <a:bodyPr/>
        <a:lstStyle/>
        <a:p>
          <a:endParaRPr lang="cs-CZ"/>
        </a:p>
      </dgm:t>
    </dgm:pt>
    <dgm:pt modelId="{28CD6A34-A753-4659-B372-144D24674FA8}" type="pres">
      <dgm:prSet presAssocID="{98E2F2D5-DA4C-42B6-9803-40554472AD3D}" presName="rect3ParTxNoCh" presStyleLbl="alignAcc1" presStyleIdx="2" presStyleCnt="3">
        <dgm:presLayoutVars>
          <dgm:chMax val="1"/>
          <dgm:bulletEnabled val="1"/>
        </dgm:presLayoutVars>
      </dgm:prSet>
      <dgm:spPr/>
      <dgm:t>
        <a:bodyPr/>
        <a:lstStyle/>
        <a:p>
          <a:endParaRPr lang="cs-CZ"/>
        </a:p>
      </dgm:t>
    </dgm:pt>
  </dgm:ptLst>
  <dgm:cxnLst>
    <dgm:cxn modelId="{E44763F8-7DA5-46FE-9846-F3E7EAF20818}" type="presOf" srcId="{C0EC23EB-6D89-4D2F-8E76-F122AFA90964}" destId="{29316202-85E8-408D-BBB0-DFDC21F489CC}" srcOrd="1" destOrd="0" presId="urn:microsoft.com/office/officeart/2005/8/layout/target3"/>
    <dgm:cxn modelId="{07FD143A-550D-42DB-98F0-738D06097B23}" type="presOf" srcId="{1B690D6A-CA36-4676-A626-2A14966A4967}" destId="{BC08B726-E16A-4E96-BA9D-9C9FF78472E2}" srcOrd="1" destOrd="0" presId="urn:microsoft.com/office/officeart/2005/8/layout/target3"/>
    <dgm:cxn modelId="{671EA983-76F1-44A3-8454-EA326DA502C5}" type="presOf" srcId="{1B690D6A-CA36-4676-A626-2A14966A4967}" destId="{B34E325B-CF3A-496F-867C-6D75990BA278}" srcOrd="0" destOrd="0" presId="urn:microsoft.com/office/officeart/2005/8/layout/target3"/>
    <dgm:cxn modelId="{DBB1A6D8-CA63-485F-82D7-FADE08E521F1}" srcId="{2518A2F9-2880-47C6-9D16-A42FE3CB2363}" destId="{C0EC23EB-6D89-4D2F-8E76-F122AFA90964}" srcOrd="0" destOrd="0" parTransId="{4D3A8815-6B7A-43B2-95F9-C6456F87F894}" sibTransId="{51BA9903-ED8E-47EC-BD62-2120C6D19B8C}"/>
    <dgm:cxn modelId="{F9E91A25-27EB-41DD-8B55-9B02B8485A93}" type="presOf" srcId="{98E2F2D5-DA4C-42B6-9803-40554472AD3D}" destId="{28CD6A34-A753-4659-B372-144D24674FA8}" srcOrd="1" destOrd="0" presId="urn:microsoft.com/office/officeart/2005/8/layout/target3"/>
    <dgm:cxn modelId="{A87A43E3-4AAD-4F77-B0FF-475C89C74AA6}" srcId="{2518A2F9-2880-47C6-9D16-A42FE3CB2363}" destId="{1B690D6A-CA36-4676-A626-2A14966A4967}" srcOrd="1" destOrd="0" parTransId="{CEF49F36-9281-4BC5-95AA-692F002C7050}" sibTransId="{C50480DE-6392-48D4-9290-5D157CB979A6}"/>
    <dgm:cxn modelId="{3A29F343-8355-4FA1-BB35-7AC3D28D85E7}" type="presOf" srcId="{2518A2F9-2880-47C6-9D16-A42FE3CB2363}" destId="{52714273-60EF-474C-94F7-70A517B140D3}" srcOrd="0" destOrd="0" presId="urn:microsoft.com/office/officeart/2005/8/layout/target3"/>
    <dgm:cxn modelId="{B31AC471-E5AA-4040-A9CD-17FB1C39F284}" srcId="{2518A2F9-2880-47C6-9D16-A42FE3CB2363}" destId="{98E2F2D5-DA4C-42B6-9803-40554472AD3D}" srcOrd="2" destOrd="0" parTransId="{A0DA023E-BF54-472E-985B-893AD8410D66}" sibTransId="{A4B17AA9-8C3C-49DD-AA9F-7AD473D5EA59}"/>
    <dgm:cxn modelId="{5D2EA8DF-D0A9-4E51-AEAA-E5EB2120ACCA}" type="presOf" srcId="{98E2F2D5-DA4C-42B6-9803-40554472AD3D}" destId="{99CB540F-999E-4E19-8060-FD0E2242E449}" srcOrd="0" destOrd="0" presId="urn:microsoft.com/office/officeart/2005/8/layout/target3"/>
    <dgm:cxn modelId="{1704F089-7A49-44AF-80B1-45DB3DD37AB9}" type="presOf" srcId="{C0EC23EB-6D89-4D2F-8E76-F122AFA90964}" destId="{47DB5AEB-4FD8-4195-A2EB-DE43361350E1}" srcOrd="0" destOrd="0" presId="urn:microsoft.com/office/officeart/2005/8/layout/target3"/>
    <dgm:cxn modelId="{57D9A4F6-83BD-4DBD-8A2D-A326951245BC}" type="presParOf" srcId="{52714273-60EF-474C-94F7-70A517B140D3}" destId="{278C60D2-E430-4EFA-9431-6BD33C7F1BBD}" srcOrd="0" destOrd="0" presId="urn:microsoft.com/office/officeart/2005/8/layout/target3"/>
    <dgm:cxn modelId="{C8AFE118-FC22-4AF8-B816-F65C4FE11F13}" type="presParOf" srcId="{52714273-60EF-474C-94F7-70A517B140D3}" destId="{CEF2B674-D4C3-4437-A325-22A9DA40064F}" srcOrd="1" destOrd="0" presId="urn:microsoft.com/office/officeart/2005/8/layout/target3"/>
    <dgm:cxn modelId="{A9664EBB-ABB0-408B-8F75-079338720FF1}" type="presParOf" srcId="{52714273-60EF-474C-94F7-70A517B140D3}" destId="{47DB5AEB-4FD8-4195-A2EB-DE43361350E1}" srcOrd="2" destOrd="0" presId="urn:microsoft.com/office/officeart/2005/8/layout/target3"/>
    <dgm:cxn modelId="{AE28D16A-DBDC-4227-9BF5-038CF04F9469}" type="presParOf" srcId="{52714273-60EF-474C-94F7-70A517B140D3}" destId="{01043076-BD85-469E-A214-AA52ADFB409E}" srcOrd="3" destOrd="0" presId="urn:microsoft.com/office/officeart/2005/8/layout/target3"/>
    <dgm:cxn modelId="{49B9E295-E961-4E68-A60E-D518DDE0B091}" type="presParOf" srcId="{52714273-60EF-474C-94F7-70A517B140D3}" destId="{C6FC4129-8C41-4E61-857E-5138D300EE0D}" srcOrd="4" destOrd="0" presId="urn:microsoft.com/office/officeart/2005/8/layout/target3"/>
    <dgm:cxn modelId="{FAD25C9A-3058-4004-A23A-4C96DEDAA9C1}" type="presParOf" srcId="{52714273-60EF-474C-94F7-70A517B140D3}" destId="{B34E325B-CF3A-496F-867C-6D75990BA278}" srcOrd="5" destOrd="0" presId="urn:microsoft.com/office/officeart/2005/8/layout/target3"/>
    <dgm:cxn modelId="{8E0000C0-7CCD-4263-A487-9D45F8B81BF7}" type="presParOf" srcId="{52714273-60EF-474C-94F7-70A517B140D3}" destId="{E638E707-2E43-4AB4-A069-C42F381C6102}" srcOrd="6" destOrd="0" presId="urn:microsoft.com/office/officeart/2005/8/layout/target3"/>
    <dgm:cxn modelId="{01402C49-4812-4C3D-B302-13FC971D9E7D}" type="presParOf" srcId="{52714273-60EF-474C-94F7-70A517B140D3}" destId="{F8EFB561-A248-4C4C-8EBD-27DDD5780A99}" srcOrd="7" destOrd="0" presId="urn:microsoft.com/office/officeart/2005/8/layout/target3"/>
    <dgm:cxn modelId="{3C044A7F-8300-413B-ABCB-C1A73097FB3C}" type="presParOf" srcId="{52714273-60EF-474C-94F7-70A517B140D3}" destId="{99CB540F-999E-4E19-8060-FD0E2242E449}" srcOrd="8" destOrd="0" presId="urn:microsoft.com/office/officeart/2005/8/layout/target3"/>
    <dgm:cxn modelId="{563A723C-F785-4DBD-919A-33AC9669AC46}" type="presParOf" srcId="{52714273-60EF-474C-94F7-70A517B140D3}" destId="{29316202-85E8-408D-BBB0-DFDC21F489CC}" srcOrd="9" destOrd="0" presId="urn:microsoft.com/office/officeart/2005/8/layout/target3"/>
    <dgm:cxn modelId="{9C3F1855-2EE0-498A-B5E0-1F01BF7782F7}" type="presParOf" srcId="{52714273-60EF-474C-94F7-70A517B140D3}" destId="{BC08B726-E16A-4E96-BA9D-9C9FF78472E2}" srcOrd="10" destOrd="0" presId="urn:microsoft.com/office/officeart/2005/8/layout/target3"/>
    <dgm:cxn modelId="{94AD2A76-4389-4AAD-8000-A33AE0D3D7AD}" type="presParOf" srcId="{52714273-60EF-474C-94F7-70A517B140D3}" destId="{28CD6A34-A753-4659-B372-144D24674FA8}" srcOrd="11" destOrd="0" presId="urn:microsoft.com/office/officeart/2005/8/layout/target3"/>
  </dgm:cxnLst>
  <dgm:bg>
    <a:solidFill>
      <a:schemeClr val="accent1">
        <a:lumMod val="40000"/>
        <a:lumOff val="60000"/>
      </a:schemeClr>
    </a:solidFill>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18A2F9-2880-47C6-9D16-A42FE3CB2363}" type="doc">
      <dgm:prSet loTypeId="urn:microsoft.com/office/officeart/2005/8/layout/target3" loCatId="relationship" qsTypeId="urn:microsoft.com/office/officeart/2005/8/quickstyle/simple1" qsCatId="simple" csTypeId="urn:microsoft.com/office/officeart/2005/8/colors/colorful4" csCatId="colorful" phldr="1"/>
      <dgm:spPr/>
      <dgm:t>
        <a:bodyPr/>
        <a:lstStyle/>
        <a:p>
          <a:endParaRPr lang="cs-CZ"/>
        </a:p>
      </dgm:t>
    </dgm:pt>
    <dgm:pt modelId="{C0EC23EB-6D89-4D2F-8E76-F122AFA90964}">
      <dgm:prSet/>
      <dgm:spPr/>
      <dgm:t>
        <a:bodyPr/>
        <a:lstStyle/>
        <a:p>
          <a:pPr rtl="0"/>
          <a:r>
            <a:rPr lang="cs-CZ" b="1" dirty="0" smtClean="0"/>
            <a:t>Buddhismus je velmi rozšířené ________.</a:t>
          </a:r>
          <a:endParaRPr lang="cs-CZ" b="1" dirty="0"/>
        </a:p>
      </dgm:t>
    </dgm:pt>
    <dgm:pt modelId="{4D3A8815-6B7A-43B2-95F9-C6456F87F894}" type="parTrans" cxnId="{DBB1A6D8-CA63-485F-82D7-FADE08E521F1}">
      <dgm:prSet/>
      <dgm:spPr/>
      <dgm:t>
        <a:bodyPr/>
        <a:lstStyle/>
        <a:p>
          <a:endParaRPr lang="cs-CZ"/>
        </a:p>
      </dgm:t>
    </dgm:pt>
    <dgm:pt modelId="{51BA9903-ED8E-47EC-BD62-2120C6D19B8C}" type="sibTrans" cxnId="{DBB1A6D8-CA63-485F-82D7-FADE08E521F1}">
      <dgm:prSet/>
      <dgm:spPr/>
      <dgm:t>
        <a:bodyPr/>
        <a:lstStyle/>
        <a:p>
          <a:endParaRPr lang="cs-CZ"/>
        </a:p>
      </dgm:t>
    </dgm:pt>
    <dgm:pt modelId="{1B690D6A-CA36-4676-A626-2A14966A4967}">
      <dgm:prSet/>
      <dgm:spPr/>
      <dgm:t>
        <a:bodyPr/>
        <a:lstStyle/>
        <a:p>
          <a:pPr rtl="0"/>
          <a:r>
            <a:rPr lang="cs-CZ" b="1" dirty="0" smtClean="0"/>
            <a:t>Zakladatelem je </a:t>
          </a:r>
          <a:r>
            <a:rPr lang="cs-CZ" b="1" dirty="0" err="1" smtClean="0"/>
            <a:t>Gautama</a:t>
          </a:r>
          <a:r>
            <a:rPr lang="cs-CZ" b="1" dirty="0" smtClean="0"/>
            <a:t> ______. </a:t>
          </a:r>
          <a:endParaRPr lang="cs-CZ" b="1" dirty="0"/>
        </a:p>
      </dgm:t>
    </dgm:pt>
    <dgm:pt modelId="{CEF49F36-9281-4BC5-95AA-692F002C7050}" type="parTrans" cxnId="{A87A43E3-4AAD-4F77-B0FF-475C89C74AA6}">
      <dgm:prSet/>
      <dgm:spPr/>
      <dgm:t>
        <a:bodyPr/>
        <a:lstStyle/>
        <a:p>
          <a:endParaRPr lang="cs-CZ"/>
        </a:p>
      </dgm:t>
    </dgm:pt>
    <dgm:pt modelId="{C50480DE-6392-48D4-9290-5D157CB979A6}" type="sibTrans" cxnId="{A87A43E3-4AAD-4F77-B0FF-475C89C74AA6}">
      <dgm:prSet/>
      <dgm:spPr/>
      <dgm:t>
        <a:bodyPr/>
        <a:lstStyle/>
        <a:p>
          <a:endParaRPr lang="cs-CZ"/>
        </a:p>
      </dgm:t>
    </dgm:pt>
    <dgm:pt modelId="{98E2F2D5-DA4C-42B6-9803-40554472AD3D}">
      <dgm:prSet/>
      <dgm:spPr/>
      <dgm:t>
        <a:bodyPr/>
        <a:lstStyle/>
        <a:p>
          <a:pPr rtl="0"/>
          <a:r>
            <a:rPr lang="cs-CZ" b="1" dirty="0" smtClean="0"/>
            <a:t>Buddhismus pochází z ________</a:t>
          </a:r>
          <a:r>
            <a:rPr lang="cs-CZ" dirty="0" smtClean="0"/>
            <a:t>.</a:t>
          </a:r>
          <a:endParaRPr lang="cs-CZ" dirty="0"/>
        </a:p>
      </dgm:t>
    </dgm:pt>
    <dgm:pt modelId="{A0DA023E-BF54-472E-985B-893AD8410D66}" type="parTrans" cxnId="{B31AC471-E5AA-4040-A9CD-17FB1C39F284}">
      <dgm:prSet/>
      <dgm:spPr/>
      <dgm:t>
        <a:bodyPr/>
        <a:lstStyle/>
        <a:p>
          <a:endParaRPr lang="cs-CZ"/>
        </a:p>
      </dgm:t>
    </dgm:pt>
    <dgm:pt modelId="{A4B17AA9-8C3C-49DD-AA9F-7AD473D5EA59}" type="sibTrans" cxnId="{B31AC471-E5AA-4040-A9CD-17FB1C39F284}">
      <dgm:prSet/>
      <dgm:spPr/>
      <dgm:t>
        <a:bodyPr/>
        <a:lstStyle/>
        <a:p>
          <a:endParaRPr lang="cs-CZ"/>
        </a:p>
      </dgm:t>
    </dgm:pt>
    <dgm:pt modelId="{52714273-60EF-474C-94F7-70A517B140D3}" type="pres">
      <dgm:prSet presAssocID="{2518A2F9-2880-47C6-9D16-A42FE3CB2363}" presName="Name0" presStyleCnt="0">
        <dgm:presLayoutVars>
          <dgm:chMax val="7"/>
          <dgm:dir/>
          <dgm:animLvl val="lvl"/>
          <dgm:resizeHandles val="exact"/>
        </dgm:presLayoutVars>
      </dgm:prSet>
      <dgm:spPr/>
      <dgm:t>
        <a:bodyPr/>
        <a:lstStyle/>
        <a:p>
          <a:endParaRPr lang="cs-CZ"/>
        </a:p>
      </dgm:t>
    </dgm:pt>
    <dgm:pt modelId="{278C60D2-E430-4EFA-9431-6BD33C7F1BBD}" type="pres">
      <dgm:prSet presAssocID="{C0EC23EB-6D89-4D2F-8E76-F122AFA90964}" presName="circle1" presStyleLbl="node1" presStyleIdx="0" presStyleCnt="3"/>
      <dgm:spPr/>
    </dgm:pt>
    <dgm:pt modelId="{CEF2B674-D4C3-4437-A325-22A9DA40064F}" type="pres">
      <dgm:prSet presAssocID="{C0EC23EB-6D89-4D2F-8E76-F122AFA90964}" presName="space" presStyleCnt="0"/>
      <dgm:spPr/>
    </dgm:pt>
    <dgm:pt modelId="{47DB5AEB-4FD8-4195-A2EB-DE43361350E1}" type="pres">
      <dgm:prSet presAssocID="{C0EC23EB-6D89-4D2F-8E76-F122AFA90964}" presName="rect1" presStyleLbl="alignAcc1" presStyleIdx="0" presStyleCnt="3"/>
      <dgm:spPr/>
      <dgm:t>
        <a:bodyPr/>
        <a:lstStyle/>
        <a:p>
          <a:endParaRPr lang="cs-CZ"/>
        </a:p>
      </dgm:t>
    </dgm:pt>
    <dgm:pt modelId="{01043076-BD85-469E-A214-AA52ADFB409E}" type="pres">
      <dgm:prSet presAssocID="{1B690D6A-CA36-4676-A626-2A14966A4967}" presName="vertSpace2" presStyleLbl="node1" presStyleIdx="0" presStyleCnt="3"/>
      <dgm:spPr/>
    </dgm:pt>
    <dgm:pt modelId="{C6FC4129-8C41-4E61-857E-5138D300EE0D}" type="pres">
      <dgm:prSet presAssocID="{1B690D6A-CA36-4676-A626-2A14966A4967}" presName="circle2" presStyleLbl="node1" presStyleIdx="1" presStyleCnt="3"/>
      <dgm:spPr/>
    </dgm:pt>
    <dgm:pt modelId="{B34E325B-CF3A-496F-867C-6D75990BA278}" type="pres">
      <dgm:prSet presAssocID="{1B690D6A-CA36-4676-A626-2A14966A4967}" presName="rect2" presStyleLbl="alignAcc1" presStyleIdx="1" presStyleCnt="3"/>
      <dgm:spPr/>
      <dgm:t>
        <a:bodyPr/>
        <a:lstStyle/>
        <a:p>
          <a:endParaRPr lang="cs-CZ"/>
        </a:p>
      </dgm:t>
    </dgm:pt>
    <dgm:pt modelId="{E638E707-2E43-4AB4-A069-C42F381C6102}" type="pres">
      <dgm:prSet presAssocID="{98E2F2D5-DA4C-42B6-9803-40554472AD3D}" presName="vertSpace3" presStyleLbl="node1" presStyleIdx="1" presStyleCnt="3"/>
      <dgm:spPr/>
    </dgm:pt>
    <dgm:pt modelId="{F8EFB561-A248-4C4C-8EBD-27DDD5780A99}" type="pres">
      <dgm:prSet presAssocID="{98E2F2D5-DA4C-42B6-9803-40554472AD3D}" presName="circle3" presStyleLbl="node1" presStyleIdx="2" presStyleCnt="3"/>
      <dgm:spPr/>
    </dgm:pt>
    <dgm:pt modelId="{99CB540F-999E-4E19-8060-FD0E2242E449}" type="pres">
      <dgm:prSet presAssocID="{98E2F2D5-DA4C-42B6-9803-40554472AD3D}" presName="rect3" presStyleLbl="alignAcc1" presStyleIdx="2" presStyleCnt="3"/>
      <dgm:spPr/>
      <dgm:t>
        <a:bodyPr/>
        <a:lstStyle/>
        <a:p>
          <a:endParaRPr lang="cs-CZ"/>
        </a:p>
      </dgm:t>
    </dgm:pt>
    <dgm:pt modelId="{29316202-85E8-408D-BBB0-DFDC21F489CC}" type="pres">
      <dgm:prSet presAssocID="{C0EC23EB-6D89-4D2F-8E76-F122AFA90964}" presName="rect1ParTxNoCh" presStyleLbl="alignAcc1" presStyleIdx="2" presStyleCnt="3">
        <dgm:presLayoutVars>
          <dgm:chMax val="1"/>
          <dgm:bulletEnabled val="1"/>
        </dgm:presLayoutVars>
      </dgm:prSet>
      <dgm:spPr/>
      <dgm:t>
        <a:bodyPr/>
        <a:lstStyle/>
        <a:p>
          <a:endParaRPr lang="cs-CZ"/>
        </a:p>
      </dgm:t>
    </dgm:pt>
    <dgm:pt modelId="{BC08B726-E16A-4E96-BA9D-9C9FF78472E2}" type="pres">
      <dgm:prSet presAssocID="{1B690D6A-CA36-4676-A626-2A14966A4967}" presName="rect2ParTxNoCh" presStyleLbl="alignAcc1" presStyleIdx="2" presStyleCnt="3">
        <dgm:presLayoutVars>
          <dgm:chMax val="1"/>
          <dgm:bulletEnabled val="1"/>
        </dgm:presLayoutVars>
      </dgm:prSet>
      <dgm:spPr/>
      <dgm:t>
        <a:bodyPr/>
        <a:lstStyle/>
        <a:p>
          <a:endParaRPr lang="cs-CZ"/>
        </a:p>
      </dgm:t>
    </dgm:pt>
    <dgm:pt modelId="{28CD6A34-A753-4659-B372-144D24674FA8}" type="pres">
      <dgm:prSet presAssocID="{98E2F2D5-DA4C-42B6-9803-40554472AD3D}" presName="rect3ParTxNoCh" presStyleLbl="alignAcc1" presStyleIdx="2" presStyleCnt="3">
        <dgm:presLayoutVars>
          <dgm:chMax val="1"/>
          <dgm:bulletEnabled val="1"/>
        </dgm:presLayoutVars>
      </dgm:prSet>
      <dgm:spPr/>
      <dgm:t>
        <a:bodyPr/>
        <a:lstStyle/>
        <a:p>
          <a:endParaRPr lang="cs-CZ"/>
        </a:p>
      </dgm:t>
    </dgm:pt>
  </dgm:ptLst>
  <dgm:cxnLst>
    <dgm:cxn modelId="{AE507298-2765-477A-B5F2-C012753D4E4D}" type="presOf" srcId="{1B690D6A-CA36-4676-A626-2A14966A4967}" destId="{B34E325B-CF3A-496F-867C-6D75990BA278}" srcOrd="0" destOrd="0" presId="urn:microsoft.com/office/officeart/2005/8/layout/target3"/>
    <dgm:cxn modelId="{FF495E74-DDDA-4520-B8BD-B77B1FE5C8E1}" type="presOf" srcId="{C0EC23EB-6D89-4D2F-8E76-F122AFA90964}" destId="{29316202-85E8-408D-BBB0-DFDC21F489CC}" srcOrd="1" destOrd="0" presId="urn:microsoft.com/office/officeart/2005/8/layout/target3"/>
    <dgm:cxn modelId="{F20DC7D1-A5BF-4DFD-B6F5-4D191BCB2BC4}" type="presOf" srcId="{2518A2F9-2880-47C6-9D16-A42FE3CB2363}" destId="{52714273-60EF-474C-94F7-70A517B140D3}" srcOrd="0" destOrd="0" presId="urn:microsoft.com/office/officeart/2005/8/layout/target3"/>
    <dgm:cxn modelId="{DBB1A6D8-CA63-485F-82D7-FADE08E521F1}" srcId="{2518A2F9-2880-47C6-9D16-A42FE3CB2363}" destId="{C0EC23EB-6D89-4D2F-8E76-F122AFA90964}" srcOrd="0" destOrd="0" parTransId="{4D3A8815-6B7A-43B2-95F9-C6456F87F894}" sibTransId="{51BA9903-ED8E-47EC-BD62-2120C6D19B8C}"/>
    <dgm:cxn modelId="{A87A43E3-4AAD-4F77-B0FF-475C89C74AA6}" srcId="{2518A2F9-2880-47C6-9D16-A42FE3CB2363}" destId="{1B690D6A-CA36-4676-A626-2A14966A4967}" srcOrd="1" destOrd="0" parTransId="{CEF49F36-9281-4BC5-95AA-692F002C7050}" sibTransId="{C50480DE-6392-48D4-9290-5D157CB979A6}"/>
    <dgm:cxn modelId="{190FB978-1BB8-455F-AF94-F4D6334DDF1E}" type="presOf" srcId="{C0EC23EB-6D89-4D2F-8E76-F122AFA90964}" destId="{47DB5AEB-4FD8-4195-A2EB-DE43361350E1}" srcOrd="0" destOrd="0" presId="urn:microsoft.com/office/officeart/2005/8/layout/target3"/>
    <dgm:cxn modelId="{B31AC471-E5AA-4040-A9CD-17FB1C39F284}" srcId="{2518A2F9-2880-47C6-9D16-A42FE3CB2363}" destId="{98E2F2D5-DA4C-42B6-9803-40554472AD3D}" srcOrd="2" destOrd="0" parTransId="{A0DA023E-BF54-472E-985B-893AD8410D66}" sibTransId="{A4B17AA9-8C3C-49DD-AA9F-7AD473D5EA59}"/>
    <dgm:cxn modelId="{49E02A8B-702F-4814-A399-D7CE5C645C10}" type="presOf" srcId="{98E2F2D5-DA4C-42B6-9803-40554472AD3D}" destId="{99CB540F-999E-4E19-8060-FD0E2242E449}" srcOrd="0" destOrd="0" presId="urn:microsoft.com/office/officeart/2005/8/layout/target3"/>
    <dgm:cxn modelId="{D3CEE721-5527-480E-874C-50199C8F174B}" type="presOf" srcId="{1B690D6A-CA36-4676-A626-2A14966A4967}" destId="{BC08B726-E16A-4E96-BA9D-9C9FF78472E2}" srcOrd="1" destOrd="0" presId="urn:microsoft.com/office/officeart/2005/8/layout/target3"/>
    <dgm:cxn modelId="{BC42A3E9-BC66-413C-9FFD-AD75BBBD7BAC}" type="presOf" srcId="{98E2F2D5-DA4C-42B6-9803-40554472AD3D}" destId="{28CD6A34-A753-4659-B372-144D24674FA8}" srcOrd="1" destOrd="0" presId="urn:microsoft.com/office/officeart/2005/8/layout/target3"/>
    <dgm:cxn modelId="{C0FA2F5B-23D5-4660-A747-ADA9D4DAAAB6}" type="presParOf" srcId="{52714273-60EF-474C-94F7-70A517B140D3}" destId="{278C60D2-E430-4EFA-9431-6BD33C7F1BBD}" srcOrd="0" destOrd="0" presId="urn:microsoft.com/office/officeart/2005/8/layout/target3"/>
    <dgm:cxn modelId="{42EF79B2-2AD0-4C94-8854-FB145DED894B}" type="presParOf" srcId="{52714273-60EF-474C-94F7-70A517B140D3}" destId="{CEF2B674-D4C3-4437-A325-22A9DA40064F}" srcOrd="1" destOrd="0" presId="urn:microsoft.com/office/officeart/2005/8/layout/target3"/>
    <dgm:cxn modelId="{58087709-FD2D-4D22-94EE-74426E5E86C2}" type="presParOf" srcId="{52714273-60EF-474C-94F7-70A517B140D3}" destId="{47DB5AEB-4FD8-4195-A2EB-DE43361350E1}" srcOrd="2" destOrd="0" presId="urn:microsoft.com/office/officeart/2005/8/layout/target3"/>
    <dgm:cxn modelId="{141B1AC3-54D5-4F41-87D4-1AE59779ED1C}" type="presParOf" srcId="{52714273-60EF-474C-94F7-70A517B140D3}" destId="{01043076-BD85-469E-A214-AA52ADFB409E}" srcOrd="3" destOrd="0" presId="urn:microsoft.com/office/officeart/2005/8/layout/target3"/>
    <dgm:cxn modelId="{FB846774-FC82-4F26-B78D-A9381C77C7A2}" type="presParOf" srcId="{52714273-60EF-474C-94F7-70A517B140D3}" destId="{C6FC4129-8C41-4E61-857E-5138D300EE0D}" srcOrd="4" destOrd="0" presId="urn:microsoft.com/office/officeart/2005/8/layout/target3"/>
    <dgm:cxn modelId="{0232A4C9-1D87-4F1C-8C04-707E625DD26A}" type="presParOf" srcId="{52714273-60EF-474C-94F7-70A517B140D3}" destId="{B34E325B-CF3A-496F-867C-6D75990BA278}" srcOrd="5" destOrd="0" presId="urn:microsoft.com/office/officeart/2005/8/layout/target3"/>
    <dgm:cxn modelId="{E4F89F37-CC04-4CB6-A7DF-2F526B1E8B11}" type="presParOf" srcId="{52714273-60EF-474C-94F7-70A517B140D3}" destId="{E638E707-2E43-4AB4-A069-C42F381C6102}" srcOrd="6" destOrd="0" presId="urn:microsoft.com/office/officeart/2005/8/layout/target3"/>
    <dgm:cxn modelId="{BE83D6D6-58D2-43F8-B548-8B86231F5B1A}" type="presParOf" srcId="{52714273-60EF-474C-94F7-70A517B140D3}" destId="{F8EFB561-A248-4C4C-8EBD-27DDD5780A99}" srcOrd="7" destOrd="0" presId="urn:microsoft.com/office/officeart/2005/8/layout/target3"/>
    <dgm:cxn modelId="{BCE4DE4B-9C7B-473B-9C11-1195512EB1D5}" type="presParOf" srcId="{52714273-60EF-474C-94F7-70A517B140D3}" destId="{99CB540F-999E-4E19-8060-FD0E2242E449}" srcOrd="8" destOrd="0" presId="urn:microsoft.com/office/officeart/2005/8/layout/target3"/>
    <dgm:cxn modelId="{647BEF1E-8DCC-4DCF-8FF7-AA8EEAFBC2E1}" type="presParOf" srcId="{52714273-60EF-474C-94F7-70A517B140D3}" destId="{29316202-85E8-408D-BBB0-DFDC21F489CC}" srcOrd="9" destOrd="0" presId="urn:microsoft.com/office/officeart/2005/8/layout/target3"/>
    <dgm:cxn modelId="{19C6C5C7-C2EF-43E8-936D-CC1F6D112572}" type="presParOf" srcId="{52714273-60EF-474C-94F7-70A517B140D3}" destId="{BC08B726-E16A-4E96-BA9D-9C9FF78472E2}" srcOrd="10" destOrd="0" presId="urn:microsoft.com/office/officeart/2005/8/layout/target3"/>
    <dgm:cxn modelId="{5C172BBC-CF7D-4DAF-ADBA-59E28D22B132}" type="presParOf" srcId="{52714273-60EF-474C-94F7-70A517B140D3}" destId="{28CD6A34-A753-4659-B372-144D24674FA8}" srcOrd="11" destOrd="0" presId="urn:microsoft.com/office/officeart/2005/8/layout/target3"/>
  </dgm:cxnLst>
  <dgm:bg>
    <a:solidFill>
      <a:schemeClr val="accent1">
        <a:lumMod val="40000"/>
        <a:lumOff val="60000"/>
      </a:schemeClr>
    </a:solidFill>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DBEDFD-2C83-4ED9-AD09-EDC710203D07}" type="doc">
      <dgm:prSet loTypeId="urn:microsoft.com/office/officeart/2005/8/layout/target3" loCatId="relationship" qsTypeId="urn:microsoft.com/office/officeart/2005/8/quickstyle/simple1" qsCatId="simple" csTypeId="urn:microsoft.com/office/officeart/2005/8/colors/colorful4" csCatId="colorful" phldr="1"/>
      <dgm:spPr/>
      <dgm:t>
        <a:bodyPr/>
        <a:lstStyle/>
        <a:p>
          <a:endParaRPr lang="cs-CZ"/>
        </a:p>
      </dgm:t>
    </dgm:pt>
    <dgm:pt modelId="{1AC5C56B-B474-43C2-B2B8-5D130FC4D425}">
      <dgm:prSet custT="1"/>
      <dgm:spPr/>
      <dgm:t>
        <a:bodyPr/>
        <a:lstStyle/>
        <a:p>
          <a:pPr rtl="0"/>
          <a:r>
            <a:rPr lang="cs-CZ" sz="4000" b="1" dirty="0" smtClean="0"/>
            <a:t>Existuje utrpení.</a:t>
          </a:r>
          <a:r>
            <a:rPr lang="cs-CZ" sz="2900" dirty="0" smtClean="0"/>
            <a:t>	</a:t>
          </a:r>
          <a:endParaRPr lang="cs-CZ" sz="2900" dirty="0"/>
        </a:p>
      </dgm:t>
    </dgm:pt>
    <dgm:pt modelId="{F9B4F3B7-1FD6-4AF6-986F-F2E23A4B5D05}" type="parTrans" cxnId="{C7ACBB95-3E3A-4028-ADFC-8423ADEEB7FF}">
      <dgm:prSet/>
      <dgm:spPr/>
      <dgm:t>
        <a:bodyPr/>
        <a:lstStyle/>
        <a:p>
          <a:endParaRPr lang="cs-CZ"/>
        </a:p>
      </dgm:t>
    </dgm:pt>
    <dgm:pt modelId="{5F2C6397-AF10-42C5-8213-8139401F2E4F}" type="sibTrans" cxnId="{C7ACBB95-3E3A-4028-ADFC-8423ADEEB7FF}">
      <dgm:prSet/>
      <dgm:spPr/>
      <dgm:t>
        <a:bodyPr/>
        <a:lstStyle/>
        <a:p>
          <a:endParaRPr lang="cs-CZ"/>
        </a:p>
      </dgm:t>
    </dgm:pt>
    <dgm:pt modelId="{88585B82-3736-4451-82BF-AE33C03D1BE4}">
      <dgm:prSet custT="1"/>
      <dgm:spPr/>
      <dgm:t>
        <a:bodyPr/>
        <a:lstStyle/>
        <a:p>
          <a:pPr rtl="0"/>
          <a:r>
            <a:rPr lang="cs-CZ" sz="3600" b="1" dirty="0" smtClean="0"/>
            <a:t>Existuje příčina utrpení.</a:t>
          </a:r>
          <a:endParaRPr lang="cs-CZ" sz="3600" b="1" dirty="0"/>
        </a:p>
      </dgm:t>
    </dgm:pt>
    <dgm:pt modelId="{8FB11D0C-591E-4476-A523-E64042FC554B}" type="parTrans" cxnId="{8B5DB1BA-2B35-47AC-AD96-39F828589BA2}">
      <dgm:prSet/>
      <dgm:spPr/>
      <dgm:t>
        <a:bodyPr/>
        <a:lstStyle/>
        <a:p>
          <a:endParaRPr lang="cs-CZ"/>
        </a:p>
      </dgm:t>
    </dgm:pt>
    <dgm:pt modelId="{743FE70E-93D0-4975-9FE1-FE3FBC2A125C}" type="sibTrans" cxnId="{8B5DB1BA-2B35-47AC-AD96-39F828589BA2}">
      <dgm:prSet/>
      <dgm:spPr/>
      <dgm:t>
        <a:bodyPr/>
        <a:lstStyle/>
        <a:p>
          <a:endParaRPr lang="cs-CZ"/>
        </a:p>
      </dgm:t>
    </dgm:pt>
    <dgm:pt modelId="{AD6F28FC-743A-4F8C-869E-6FB48193E856}">
      <dgm:prSet custT="1"/>
      <dgm:spPr/>
      <dgm:t>
        <a:bodyPr/>
        <a:lstStyle/>
        <a:p>
          <a:pPr rtl="0"/>
          <a:r>
            <a:rPr lang="cs-CZ" sz="3600" b="1" dirty="0" smtClean="0"/>
            <a:t>Utrpení je možné ukončit.</a:t>
          </a:r>
          <a:endParaRPr lang="cs-CZ" sz="3600" b="1" dirty="0"/>
        </a:p>
      </dgm:t>
    </dgm:pt>
    <dgm:pt modelId="{D4DD03AB-177D-48B4-B22D-875A88AB888C}" type="parTrans" cxnId="{D5F78227-07FA-4B3B-A0AE-784EEFD043B6}">
      <dgm:prSet/>
      <dgm:spPr/>
      <dgm:t>
        <a:bodyPr/>
        <a:lstStyle/>
        <a:p>
          <a:endParaRPr lang="cs-CZ"/>
        </a:p>
      </dgm:t>
    </dgm:pt>
    <dgm:pt modelId="{44FCBF7E-853E-4683-817C-2E1ADFD90FB5}" type="sibTrans" cxnId="{D5F78227-07FA-4B3B-A0AE-784EEFD043B6}">
      <dgm:prSet/>
      <dgm:spPr/>
      <dgm:t>
        <a:bodyPr/>
        <a:lstStyle/>
        <a:p>
          <a:endParaRPr lang="cs-CZ"/>
        </a:p>
      </dgm:t>
    </dgm:pt>
    <dgm:pt modelId="{1CF6F9D5-8F59-4C82-9DFB-3B060AB784E2}">
      <dgm:prSet custT="1"/>
      <dgm:spPr/>
      <dgm:t>
        <a:bodyPr/>
        <a:lstStyle/>
        <a:p>
          <a:pPr rtl="0"/>
          <a:r>
            <a:rPr lang="cs-CZ" sz="3200" b="1" dirty="0" smtClean="0"/>
            <a:t>Existuje cesta vedoucí k zániku utrpení.</a:t>
          </a:r>
          <a:endParaRPr lang="cs-CZ" sz="3200" b="1" dirty="0"/>
        </a:p>
      </dgm:t>
    </dgm:pt>
    <dgm:pt modelId="{00D39E31-DAAB-4E68-853D-96735154ED4A}" type="parTrans" cxnId="{BA9C3E74-19C3-433C-B99A-38D0077419AF}">
      <dgm:prSet/>
      <dgm:spPr/>
      <dgm:t>
        <a:bodyPr/>
        <a:lstStyle/>
        <a:p>
          <a:endParaRPr lang="cs-CZ"/>
        </a:p>
      </dgm:t>
    </dgm:pt>
    <dgm:pt modelId="{2ADF3563-C0E5-4BF1-84F8-52A0F5944DB6}" type="sibTrans" cxnId="{BA9C3E74-19C3-433C-B99A-38D0077419AF}">
      <dgm:prSet/>
      <dgm:spPr/>
      <dgm:t>
        <a:bodyPr/>
        <a:lstStyle/>
        <a:p>
          <a:endParaRPr lang="cs-CZ"/>
        </a:p>
      </dgm:t>
    </dgm:pt>
    <dgm:pt modelId="{CC7EEEE1-4C3F-4FAA-9F24-91ABF2AACC45}" type="pres">
      <dgm:prSet presAssocID="{4CDBEDFD-2C83-4ED9-AD09-EDC710203D07}" presName="Name0" presStyleCnt="0">
        <dgm:presLayoutVars>
          <dgm:chMax val="7"/>
          <dgm:dir/>
          <dgm:animLvl val="lvl"/>
          <dgm:resizeHandles val="exact"/>
        </dgm:presLayoutVars>
      </dgm:prSet>
      <dgm:spPr/>
      <dgm:t>
        <a:bodyPr/>
        <a:lstStyle/>
        <a:p>
          <a:endParaRPr lang="cs-CZ"/>
        </a:p>
      </dgm:t>
    </dgm:pt>
    <dgm:pt modelId="{3AD483C2-195B-4F34-8B3F-53727A7B072E}" type="pres">
      <dgm:prSet presAssocID="{1AC5C56B-B474-43C2-B2B8-5D130FC4D425}" presName="circle1" presStyleLbl="node1" presStyleIdx="0" presStyleCnt="4"/>
      <dgm:spPr/>
    </dgm:pt>
    <dgm:pt modelId="{867E0AE0-3B14-495B-8BBC-434BFE09927A}" type="pres">
      <dgm:prSet presAssocID="{1AC5C56B-B474-43C2-B2B8-5D130FC4D425}" presName="space" presStyleCnt="0"/>
      <dgm:spPr/>
    </dgm:pt>
    <dgm:pt modelId="{78953DA1-EFD9-49A5-91F0-9F629970B32D}" type="pres">
      <dgm:prSet presAssocID="{1AC5C56B-B474-43C2-B2B8-5D130FC4D425}" presName="rect1" presStyleLbl="alignAcc1" presStyleIdx="0" presStyleCnt="4"/>
      <dgm:spPr/>
      <dgm:t>
        <a:bodyPr/>
        <a:lstStyle/>
        <a:p>
          <a:endParaRPr lang="cs-CZ"/>
        </a:p>
      </dgm:t>
    </dgm:pt>
    <dgm:pt modelId="{E8208EC0-FE1A-4BBD-A787-0AD139D7BFD5}" type="pres">
      <dgm:prSet presAssocID="{88585B82-3736-4451-82BF-AE33C03D1BE4}" presName="vertSpace2" presStyleLbl="node1" presStyleIdx="0" presStyleCnt="4"/>
      <dgm:spPr/>
    </dgm:pt>
    <dgm:pt modelId="{AB204B4B-A129-4B4F-848C-366678421DDE}" type="pres">
      <dgm:prSet presAssocID="{88585B82-3736-4451-82BF-AE33C03D1BE4}" presName="circle2" presStyleLbl="node1" presStyleIdx="1" presStyleCnt="4"/>
      <dgm:spPr/>
    </dgm:pt>
    <dgm:pt modelId="{5A113EAD-7BE5-4015-8EE0-1A13CC045FAC}" type="pres">
      <dgm:prSet presAssocID="{88585B82-3736-4451-82BF-AE33C03D1BE4}" presName="rect2" presStyleLbl="alignAcc1" presStyleIdx="1" presStyleCnt="4"/>
      <dgm:spPr/>
      <dgm:t>
        <a:bodyPr/>
        <a:lstStyle/>
        <a:p>
          <a:endParaRPr lang="cs-CZ"/>
        </a:p>
      </dgm:t>
    </dgm:pt>
    <dgm:pt modelId="{3BF474C9-17D5-4F74-B548-A60145636AEC}" type="pres">
      <dgm:prSet presAssocID="{AD6F28FC-743A-4F8C-869E-6FB48193E856}" presName="vertSpace3" presStyleLbl="node1" presStyleIdx="1" presStyleCnt="4"/>
      <dgm:spPr/>
    </dgm:pt>
    <dgm:pt modelId="{4412A6A5-921A-434F-A52D-2F437645F6B5}" type="pres">
      <dgm:prSet presAssocID="{AD6F28FC-743A-4F8C-869E-6FB48193E856}" presName="circle3" presStyleLbl="node1" presStyleIdx="2" presStyleCnt="4"/>
      <dgm:spPr/>
    </dgm:pt>
    <dgm:pt modelId="{08A458EA-874B-459B-86D9-91D555B3B9EA}" type="pres">
      <dgm:prSet presAssocID="{AD6F28FC-743A-4F8C-869E-6FB48193E856}" presName="rect3" presStyleLbl="alignAcc1" presStyleIdx="2" presStyleCnt="4"/>
      <dgm:spPr/>
      <dgm:t>
        <a:bodyPr/>
        <a:lstStyle/>
        <a:p>
          <a:endParaRPr lang="cs-CZ"/>
        </a:p>
      </dgm:t>
    </dgm:pt>
    <dgm:pt modelId="{702AEEFF-7066-4A44-997C-7E1A6EE31BB0}" type="pres">
      <dgm:prSet presAssocID="{1CF6F9D5-8F59-4C82-9DFB-3B060AB784E2}" presName="vertSpace4" presStyleLbl="node1" presStyleIdx="2" presStyleCnt="4"/>
      <dgm:spPr/>
    </dgm:pt>
    <dgm:pt modelId="{DB7BA2E6-60B1-4C85-8906-B79472970408}" type="pres">
      <dgm:prSet presAssocID="{1CF6F9D5-8F59-4C82-9DFB-3B060AB784E2}" presName="circle4" presStyleLbl="node1" presStyleIdx="3" presStyleCnt="4"/>
      <dgm:spPr/>
    </dgm:pt>
    <dgm:pt modelId="{3DDD04DC-1951-491A-92B7-FBFFFE1E5A22}" type="pres">
      <dgm:prSet presAssocID="{1CF6F9D5-8F59-4C82-9DFB-3B060AB784E2}" presName="rect4" presStyleLbl="alignAcc1" presStyleIdx="3" presStyleCnt="4"/>
      <dgm:spPr/>
      <dgm:t>
        <a:bodyPr/>
        <a:lstStyle/>
        <a:p>
          <a:endParaRPr lang="cs-CZ"/>
        </a:p>
      </dgm:t>
    </dgm:pt>
    <dgm:pt modelId="{EF8F7936-47BA-4D17-8FB6-BEB498C50356}" type="pres">
      <dgm:prSet presAssocID="{1AC5C56B-B474-43C2-B2B8-5D130FC4D425}" presName="rect1ParTxNoCh" presStyleLbl="alignAcc1" presStyleIdx="3" presStyleCnt="4">
        <dgm:presLayoutVars>
          <dgm:chMax val="1"/>
          <dgm:bulletEnabled val="1"/>
        </dgm:presLayoutVars>
      </dgm:prSet>
      <dgm:spPr/>
      <dgm:t>
        <a:bodyPr/>
        <a:lstStyle/>
        <a:p>
          <a:endParaRPr lang="cs-CZ"/>
        </a:p>
      </dgm:t>
    </dgm:pt>
    <dgm:pt modelId="{FAB11A66-FE92-4F13-AEF3-BC9DE10850E6}" type="pres">
      <dgm:prSet presAssocID="{88585B82-3736-4451-82BF-AE33C03D1BE4}" presName="rect2ParTxNoCh" presStyleLbl="alignAcc1" presStyleIdx="3" presStyleCnt="4">
        <dgm:presLayoutVars>
          <dgm:chMax val="1"/>
          <dgm:bulletEnabled val="1"/>
        </dgm:presLayoutVars>
      </dgm:prSet>
      <dgm:spPr/>
      <dgm:t>
        <a:bodyPr/>
        <a:lstStyle/>
        <a:p>
          <a:endParaRPr lang="cs-CZ"/>
        </a:p>
      </dgm:t>
    </dgm:pt>
    <dgm:pt modelId="{CA212D0E-D171-4DC3-A4F3-5054547DE4C4}" type="pres">
      <dgm:prSet presAssocID="{AD6F28FC-743A-4F8C-869E-6FB48193E856}" presName="rect3ParTxNoCh" presStyleLbl="alignAcc1" presStyleIdx="3" presStyleCnt="4">
        <dgm:presLayoutVars>
          <dgm:chMax val="1"/>
          <dgm:bulletEnabled val="1"/>
        </dgm:presLayoutVars>
      </dgm:prSet>
      <dgm:spPr/>
      <dgm:t>
        <a:bodyPr/>
        <a:lstStyle/>
        <a:p>
          <a:endParaRPr lang="cs-CZ"/>
        </a:p>
      </dgm:t>
    </dgm:pt>
    <dgm:pt modelId="{D4A4E1B2-4768-4058-BD4E-87F942B56D06}" type="pres">
      <dgm:prSet presAssocID="{1CF6F9D5-8F59-4C82-9DFB-3B060AB784E2}" presName="rect4ParTxNoCh" presStyleLbl="alignAcc1" presStyleIdx="3" presStyleCnt="4">
        <dgm:presLayoutVars>
          <dgm:chMax val="1"/>
          <dgm:bulletEnabled val="1"/>
        </dgm:presLayoutVars>
      </dgm:prSet>
      <dgm:spPr/>
      <dgm:t>
        <a:bodyPr/>
        <a:lstStyle/>
        <a:p>
          <a:endParaRPr lang="cs-CZ"/>
        </a:p>
      </dgm:t>
    </dgm:pt>
  </dgm:ptLst>
  <dgm:cxnLst>
    <dgm:cxn modelId="{FF945290-C061-42BA-A063-9F9035CF8F0F}" type="presOf" srcId="{1AC5C56B-B474-43C2-B2B8-5D130FC4D425}" destId="{EF8F7936-47BA-4D17-8FB6-BEB498C50356}" srcOrd="1" destOrd="0" presId="urn:microsoft.com/office/officeart/2005/8/layout/target3"/>
    <dgm:cxn modelId="{BA9C3E74-19C3-433C-B99A-38D0077419AF}" srcId="{4CDBEDFD-2C83-4ED9-AD09-EDC710203D07}" destId="{1CF6F9D5-8F59-4C82-9DFB-3B060AB784E2}" srcOrd="3" destOrd="0" parTransId="{00D39E31-DAAB-4E68-853D-96735154ED4A}" sibTransId="{2ADF3563-C0E5-4BF1-84F8-52A0F5944DB6}"/>
    <dgm:cxn modelId="{A0DBAE7F-1393-48BC-A906-CFE324A0A68F}" type="presOf" srcId="{AD6F28FC-743A-4F8C-869E-6FB48193E856}" destId="{CA212D0E-D171-4DC3-A4F3-5054547DE4C4}" srcOrd="1" destOrd="0" presId="urn:microsoft.com/office/officeart/2005/8/layout/target3"/>
    <dgm:cxn modelId="{D5F78227-07FA-4B3B-A0AE-784EEFD043B6}" srcId="{4CDBEDFD-2C83-4ED9-AD09-EDC710203D07}" destId="{AD6F28FC-743A-4F8C-869E-6FB48193E856}" srcOrd="2" destOrd="0" parTransId="{D4DD03AB-177D-48B4-B22D-875A88AB888C}" sibTransId="{44FCBF7E-853E-4683-817C-2E1ADFD90FB5}"/>
    <dgm:cxn modelId="{06A3ADD2-EBF4-4273-B5C3-BE7B8FDCF374}" type="presOf" srcId="{88585B82-3736-4451-82BF-AE33C03D1BE4}" destId="{FAB11A66-FE92-4F13-AEF3-BC9DE10850E6}" srcOrd="1" destOrd="0" presId="urn:microsoft.com/office/officeart/2005/8/layout/target3"/>
    <dgm:cxn modelId="{D6C1BBB4-D210-41CC-8BC4-CC8E46A9CD85}" type="presOf" srcId="{AD6F28FC-743A-4F8C-869E-6FB48193E856}" destId="{08A458EA-874B-459B-86D9-91D555B3B9EA}" srcOrd="0" destOrd="0" presId="urn:microsoft.com/office/officeart/2005/8/layout/target3"/>
    <dgm:cxn modelId="{063CA3C9-D9BD-4427-8649-A6723926DC94}" type="presOf" srcId="{4CDBEDFD-2C83-4ED9-AD09-EDC710203D07}" destId="{CC7EEEE1-4C3F-4FAA-9F24-91ABF2AACC45}" srcOrd="0" destOrd="0" presId="urn:microsoft.com/office/officeart/2005/8/layout/target3"/>
    <dgm:cxn modelId="{1B56DCDF-C4E2-401E-9E76-C91ADA1A367F}" type="presOf" srcId="{1CF6F9D5-8F59-4C82-9DFB-3B060AB784E2}" destId="{3DDD04DC-1951-491A-92B7-FBFFFE1E5A22}" srcOrd="0" destOrd="0" presId="urn:microsoft.com/office/officeart/2005/8/layout/target3"/>
    <dgm:cxn modelId="{C7ACBB95-3E3A-4028-ADFC-8423ADEEB7FF}" srcId="{4CDBEDFD-2C83-4ED9-AD09-EDC710203D07}" destId="{1AC5C56B-B474-43C2-B2B8-5D130FC4D425}" srcOrd="0" destOrd="0" parTransId="{F9B4F3B7-1FD6-4AF6-986F-F2E23A4B5D05}" sibTransId="{5F2C6397-AF10-42C5-8213-8139401F2E4F}"/>
    <dgm:cxn modelId="{3FB54AB7-B15E-44F8-A5B6-DA1E66459148}" type="presOf" srcId="{88585B82-3736-4451-82BF-AE33C03D1BE4}" destId="{5A113EAD-7BE5-4015-8EE0-1A13CC045FAC}" srcOrd="0" destOrd="0" presId="urn:microsoft.com/office/officeart/2005/8/layout/target3"/>
    <dgm:cxn modelId="{C7E0AA87-FDC8-47A2-94D2-9937DBA2C723}" type="presOf" srcId="{1CF6F9D5-8F59-4C82-9DFB-3B060AB784E2}" destId="{D4A4E1B2-4768-4058-BD4E-87F942B56D06}" srcOrd="1" destOrd="0" presId="urn:microsoft.com/office/officeart/2005/8/layout/target3"/>
    <dgm:cxn modelId="{8B5DB1BA-2B35-47AC-AD96-39F828589BA2}" srcId="{4CDBEDFD-2C83-4ED9-AD09-EDC710203D07}" destId="{88585B82-3736-4451-82BF-AE33C03D1BE4}" srcOrd="1" destOrd="0" parTransId="{8FB11D0C-591E-4476-A523-E64042FC554B}" sibTransId="{743FE70E-93D0-4975-9FE1-FE3FBC2A125C}"/>
    <dgm:cxn modelId="{E1EA222D-07F2-49B5-92C4-F7B911C52AE1}" type="presOf" srcId="{1AC5C56B-B474-43C2-B2B8-5D130FC4D425}" destId="{78953DA1-EFD9-49A5-91F0-9F629970B32D}" srcOrd="0" destOrd="0" presId="urn:microsoft.com/office/officeart/2005/8/layout/target3"/>
    <dgm:cxn modelId="{D4970BD0-2A0C-4130-BE94-A071A05E2D1C}" type="presParOf" srcId="{CC7EEEE1-4C3F-4FAA-9F24-91ABF2AACC45}" destId="{3AD483C2-195B-4F34-8B3F-53727A7B072E}" srcOrd="0" destOrd="0" presId="urn:microsoft.com/office/officeart/2005/8/layout/target3"/>
    <dgm:cxn modelId="{1B3C0BC1-1C4C-4EBF-B771-C9B1783A4936}" type="presParOf" srcId="{CC7EEEE1-4C3F-4FAA-9F24-91ABF2AACC45}" destId="{867E0AE0-3B14-495B-8BBC-434BFE09927A}" srcOrd="1" destOrd="0" presId="urn:microsoft.com/office/officeart/2005/8/layout/target3"/>
    <dgm:cxn modelId="{6F41E294-3DF1-452E-937E-B83501A2082A}" type="presParOf" srcId="{CC7EEEE1-4C3F-4FAA-9F24-91ABF2AACC45}" destId="{78953DA1-EFD9-49A5-91F0-9F629970B32D}" srcOrd="2" destOrd="0" presId="urn:microsoft.com/office/officeart/2005/8/layout/target3"/>
    <dgm:cxn modelId="{B3FA9F8C-772D-474F-B107-6B05FBB57F8F}" type="presParOf" srcId="{CC7EEEE1-4C3F-4FAA-9F24-91ABF2AACC45}" destId="{E8208EC0-FE1A-4BBD-A787-0AD139D7BFD5}" srcOrd="3" destOrd="0" presId="urn:microsoft.com/office/officeart/2005/8/layout/target3"/>
    <dgm:cxn modelId="{17BD1FF4-11C6-47B9-997E-91CDD508C249}" type="presParOf" srcId="{CC7EEEE1-4C3F-4FAA-9F24-91ABF2AACC45}" destId="{AB204B4B-A129-4B4F-848C-366678421DDE}" srcOrd="4" destOrd="0" presId="urn:microsoft.com/office/officeart/2005/8/layout/target3"/>
    <dgm:cxn modelId="{9F0A9131-D3EB-43AB-A9AC-75DB2BCCA3A0}" type="presParOf" srcId="{CC7EEEE1-4C3F-4FAA-9F24-91ABF2AACC45}" destId="{5A113EAD-7BE5-4015-8EE0-1A13CC045FAC}" srcOrd="5" destOrd="0" presId="urn:microsoft.com/office/officeart/2005/8/layout/target3"/>
    <dgm:cxn modelId="{96B1C73B-21B9-4A22-9CD8-8DCDB41EBFCF}" type="presParOf" srcId="{CC7EEEE1-4C3F-4FAA-9F24-91ABF2AACC45}" destId="{3BF474C9-17D5-4F74-B548-A60145636AEC}" srcOrd="6" destOrd="0" presId="urn:microsoft.com/office/officeart/2005/8/layout/target3"/>
    <dgm:cxn modelId="{4F6F5949-E9DD-4F3D-8EF6-39AD32882BC4}" type="presParOf" srcId="{CC7EEEE1-4C3F-4FAA-9F24-91ABF2AACC45}" destId="{4412A6A5-921A-434F-A52D-2F437645F6B5}" srcOrd="7" destOrd="0" presId="urn:microsoft.com/office/officeart/2005/8/layout/target3"/>
    <dgm:cxn modelId="{E33A6442-285C-450B-B189-A79407038D54}" type="presParOf" srcId="{CC7EEEE1-4C3F-4FAA-9F24-91ABF2AACC45}" destId="{08A458EA-874B-459B-86D9-91D555B3B9EA}" srcOrd="8" destOrd="0" presId="urn:microsoft.com/office/officeart/2005/8/layout/target3"/>
    <dgm:cxn modelId="{E3D63440-8F97-4058-926A-A4240A439F35}" type="presParOf" srcId="{CC7EEEE1-4C3F-4FAA-9F24-91ABF2AACC45}" destId="{702AEEFF-7066-4A44-997C-7E1A6EE31BB0}" srcOrd="9" destOrd="0" presId="urn:microsoft.com/office/officeart/2005/8/layout/target3"/>
    <dgm:cxn modelId="{91527400-5720-4B48-B92A-8BD8293CCEE3}" type="presParOf" srcId="{CC7EEEE1-4C3F-4FAA-9F24-91ABF2AACC45}" destId="{DB7BA2E6-60B1-4C85-8906-B79472970408}" srcOrd="10" destOrd="0" presId="urn:microsoft.com/office/officeart/2005/8/layout/target3"/>
    <dgm:cxn modelId="{8EA5FAF1-2D3E-455D-8631-E74A87A2C4F0}" type="presParOf" srcId="{CC7EEEE1-4C3F-4FAA-9F24-91ABF2AACC45}" destId="{3DDD04DC-1951-491A-92B7-FBFFFE1E5A22}" srcOrd="11" destOrd="0" presId="urn:microsoft.com/office/officeart/2005/8/layout/target3"/>
    <dgm:cxn modelId="{070F9FA9-E936-488F-B142-910A02FC844B}" type="presParOf" srcId="{CC7EEEE1-4C3F-4FAA-9F24-91ABF2AACC45}" destId="{EF8F7936-47BA-4D17-8FB6-BEB498C50356}" srcOrd="12" destOrd="0" presId="urn:microsoft.com/office/officeart/2005/8/layout/target3"/>
    <dgm:cxn modelId="{93E7EB9E-996F-4400-9A0C-B4684756BE76}" type="presParOf" srcId="{CC7EEEE1-4C3F-4FAA-9F24-91ABF2AACC45}" destId="{FAB11A66-FE92-4F13-AEF3-BC9DE10850E6}" srcOrd="13" destOrd="0" presId="urn:microsoft.com/office/officeart/2005/8/layout/target3"/>
    <dgm:cxn modelId="{F3CF0037-A869-472B-8A0A-EF307789D5F9}" type="presParOf" srcId="{CC7EEEE1-4C3F-4FAA-9F24-91ABF2AACC45}" destId="{CA212D0E-D171-4DC3-A4F3-5054547DE4C4}" srcOrd="14" destOrd="0" presId="urn:microsoft.com/office/officeart/2005/8/layout/target3"/>
    <dgm:cxn modelId="{2E83C2E2-C205-4225-A930-535570CE78B5}" type="presParOf" srcId="{CC7EEEE1-4C3F-4FAA-9F24-91ABF2AACC45}" destId="{D4A4E1B2-4768-4058-BD4E-87F942B56D06}" srcOrd="15" destOrd="0" presId="urn:microsoft.com/office/officeart/2005/8/layout/target3"/>
  </dgm:cxnLst>
  <dgm:bg>
    <a:solidFill>
      <a:schemeClr val="accent1">
        <a:lumMod val="60000"/>
        <a:lumOff val="40000"/>
      </a:schemeClr>
    </a:solidFill>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EB4BA9-A8A8-4E05-AECE-6EEB80E091EB}" type="doc">
      <dgm:prSet loTypeId="urn:microsoft.com/office/officeart/2005/8/layout/target3" loCatId="relationship" qsTypeId="urn:microsoft.com/office/officeart/2005/8/quickstyle/simple1" qsCatId="simple" csTypeId="urn:microsoft.com/office/officeart/2005/8/colors/colorful4" csCatId="colorful"/>
      <dgm:spPr/>
      <dgm:t>
        <a:bodyPr/>
        <a:lstStyle/>
        <a:p>
          <a:endParaRPr lang="cs-CZ"/>
        </a:p>
      </dgm:t>
    </dgm:pt>
    <dgm:pt modelId="{929CDA4A-27B9-4720-884A-F230AF823955}">
      <dgm:prSet/>
      <dgm:spPr/>
      <dgm:t>
        <a:bodyPr/>
        <a:lstStyle/>
        <a:p>
          <a:pPr rtl="0"/>
          <a:r>
            <a:rPr lang="cs-CZ" b="1" dirty="0" smtClean="0"/>
            <a:t>Za vůdce Tibeťanů je považován Dalajláma.</a:t>
          </a:r>
          <a:endParaRPr lang="cs-CZ" b="1" dirty="0"/>
        </a:p>
      </dgm:t>
    </dgm:pt>
    <dgm:pt modelId="{267EE422-557E-41B8-8057-4DA5B13AEED9}" type="parTrans" cxnId="{4A6CE776-D23F-4CD9-97A6-966DEB1D299D}">
      <dgm:prSet/>
      <dgm:spPr/>
      <dgm:t>
        <a:bodyPr/>
        <a:lstStyle/>
        <a:p>
          <a:endParaRPr lang="cs-CZ"/>
        </a:p>
      </dgm:t>
    </dgm:pt>
    <dgm:pt modelId="{8F75B8A8-BF87-4413-9794-8904AADBC04E}" type="sibTrans" cxnId="{4A6CE776-D23F-4CD9-97A6-966DEB1D299D}">
      <dgm:prSet/>
      <dgm:spPr/>
      <dgm:t>
        <a:bodyPr/>
        <a:lstStyle/>
        <a:p>
          <a:endParaRPr lang="cs-CZ"/>
        </a:p>
      </dgm:t>
    </dgm:pt>
    <dgm:pt modelId="{56BD611A-E603-4F2E-AD34-6C617F44B19B}">
      <dgm:prSet/>
      <dgm:spPr/>
      <dgm:t>
        <a:bodyPr/>
        <a:lstStyle/>
        <a:p>
          <a:pPr rtl="0"/>
          <a:r>
            <a:rPr lang="cs-CZ" b="1" dirty="0" smtClean="0"/>
            <a:t>Jeho sídlo je ve </a:t>
          </a:r>
          <a:r>
            <a:rPr lang="cs-CZ" b="1" dirty="0" err="1" smtClean="0"/>
            <a:t>Lhase</a:t>
          </a:r>
          <a:r>
            <a:rPr lang="cs-CZ" b="1" dirty="0" smtClean="0"/>
            <a:t>.</a:t>
          </a:r>
          <a:endParaRPr lang="cs-CZ" b="1" dirty="0"/>
        </a:p>
      </dgm:t>
    </dgm:pt>
    <dgm:pt modelId="{952ED43C-C408-492F-819B-6C62FFFC8352}" type="parTrans" cxnId="{6C3AF2F4-A9F9-4BBA-AE7D-7DC588A7A2C2}">
      <dgm:prSet/>
      <dgm:spPr/>
      <dgm:t>
        <a:bodyPr/>
        <a:lstStyle/>
        <a:p>
          <a:endParaRPr lang="cs-CZ"/>
        </a:p>
      </dgm:t>
    </dgm:pt>
    <dgm:pt modelId="{DB741432-30B6-4070-B5FE-ECBB4824A02D}" type="sibTrans" cxnId="{6C3AF2F4-A9F9-4BBA-AE7D-7DC588A7A2C2}">
      <dgm:prSet/>
      <dgm:spPr/>
      <dgm:t>
        <a:bodyPr/>
        <a:lstStyle/>
        <a:p>
          <a:endParaRPr lang="cs-CZ"/>
        </a:p>
      </dgm:t>
    </dgm:pt>
    <dgm:pt modelId="{717D17E5-915F-432B-864D-806CB2AEF824}">
      <dgm:prSet/>
      <dgm:spPr/>
      <dgm:t>
        <a:bodyPr/>
        <a:lstStyle/>
        <a:p>
          <a:pPr rtl="0"/>
          <a:r>
            <a:rPr lang="cs-CZ" b="1" dirty="0" smtClean="0"/>
            <a:t>Jeho jméno znamená „oceán moudrosti“.</a:t>
          </a:r>
          <a:endParaRPr lang="cs-CZ" b="1" dirty="0"/>
        </a:p>
      </dgm:t>
    </dgm:pt>
    <dgm:pt modelId="{87D05662-5106-46F4-8109-40C318AA671A}" type="parTrans" cxnId="{3C870489-5AFA-4DF7-B88A-6395C761D6DE}">
      <dgm:prSet/>
      <dgm:spPr/>
      <dgm:t>
        <a:bodyPr/>
        <a:lstStyle/>
        <a:p>
          <a:endParaRPr lang="cs-CZ"/>
        </a:p>
      </dgm:t>
    </dgm:pt>
    <dgm:pt modelId="{CAC431B3-8F89-4C1A-93A5-5997584C8B5A}" type="sibTrans" cxnId="{3C870489-5AFA-4DF7-B88A-6395C761D6DE}">
      <dgm:prSet/>
      <dgm:spPr/>
      <dgm:t>
        <a:bodyPr/>
        <a:lstStyle/>
        <a:p>
          <a:endParaRPr lang="cs-CZ"/>
        </a:p>
      </dgm:t>
    </dgm:pt>
    <dgm:pt modelId="{1D3BC637-A844-49BF-A8BC-FA4AC0F8F4A4}" type="pres">
      <dgm:prSet presAssocID="{14EB4BA9-A8A8-4E05-AECE-6EEB80E091EB}" presName="Name0" presStyleCnt="0">
        <dgm:presLayoutVars>
          <dgm:chMax val="7"/>
          <dgm:dir/>
          <dgm:animLvl val="lvl"/>
          <dgm:resizeHandles val="exact"/>
        </dgm:presLayoutVars>
      </dgm:prSet>
      <dgm:spPr/>
      <dgm:t>
        <a:bodyPr/>
        <a:lstStyle/>
        <a:p>
          <a:endParaRPr lang="cs-CZ"/>
        </a:p>
      </dgm:t>
    </dgm:pt>
    <dgm:pt modelId="{D7665BC6-5B52-4A2F-90B0-35160FE3BE1C}" type="pres">
      <dgm:prSet presAssocID="{929CDA4A-27B9-4720-884A-F230AF823955}" presName="circle1" presStyleLbl="node1" presStyleIdx="0" presStyleCnt="3"/>
      <dgm:spPr/>
    </dgm:pt>
    <dgm:pt modelId="{CA13465E-509F-4599-B76C-3E62FBFF9004}" type="pres">
      <dgm:prSet presAssocID="{929CDA4A-27B9-4720-884A-F230AF823955}" presName="space" presStyleCnt="0"/>
      <dgm:spPr/>
    </dgm:pt>
    <dgm:pt modelId="{3827302C-E117-4D60-92F3-D58D6259DC7D}" type="pres">
      <dgm:prSet presAssocID="{929CDA4A-27B9-4720-884A-F230AF823955}" presName="rect1" presStyleLbl="alignAcc1" presStyleIdx="0" presStyleCnt="3"/>
      <dgm:spPr/>
      <dgm:t>
        <a:bodyPr/>
        <a:lstStyle/>
        <a:p>
          <a:endParaRPr lang="cs-CZ"/>
        </a:p>
      </dgm:t>
    </dgm:pt>
    <dgm:pt modelId="{829CDDD6-8187-4368-B8B3-83A53C542EB7}" type="pres">
      <dgm:prSet presAssocID="{56BD611A-E603-4F2E-AD34-6C617F44B19B}" presName="vertSpace2" presStyleLbl="node1" presStyleIdx="0" presStyleCnt="3"/>
      <dgm:spPr/>
    </dgm:pt>
    <dgm:pt modelId="{198471FB-5238-43D0-B3DE-5EEF9F8DE9E3}" type="pres">
      <dgm:prSet presAssocID="{56BD611A-E603-4F2E-AD34-6C617F44B19B}" presName="circle2" presStyleLbl="node1" presStyleIdx="1" presStyleCnt="3"/>
      <dgm:spPr/>
    </dgm:pt>
    <dgm:pt modelId="{531C5B5E-6158-4B7E-9B27-C2166800B568}" type="pres">
      <dgm:prSet presAssocID="{56BD611A-E603-4F2E-AD34-6C617F44B19B}" presName="rect2" presStyleLbl="alignAcc1" presStyleIdx="1" presStyleCnt="3"/>
      <dgm:spPr/>
      <dgm:t>
        <a:bodyPr/>
        <a:lstStyle/>
        <a:p>
          <a:endParaRPr lang="cs-CZ"/>
        </a:p>
      </dgm:t>
    </dgm:pt>
    <dgm:pt modelId="{F60D0E8C-5587-4F7B-B884-CFBB42D37684}" type="pres">
      <dgm:prSet presAssocID="{717D17E5-915F-432B-864D-806CB2AEF824}" presName="vertSpace3" presStyleLbl="node1" presStyleIdx="1" presStyleCnt="3"/>
      <dgm:spPr/>
    </dgm:pt>
    <dgm:pt modelId="{AB90D286-D1D3-4D65-85B4-5690B21EAF67}" type="pres">
      <dgm:prSet presAssocID="{717D17E5-915F-432B-864D-806CB2AEF824}" presName="circle3" presStyleLbl="node1" presStyleIdx="2" presStyleCnt="3"/>
      <dgm:spPr/>
    </dgm:pt>
    <dgm:pt modelId="{4220A0A7-8384-4A79-B53F-91DFD8B9B481}" type="pres">
      <dgm:prSet presAssocID="{717D17E5-915F-432B-864D-806CB2AEF824}" presName="rect3" presStyleLbl="alignAcc1" presStyleIdx="2" presStyleCnt="3"/>
      <dgm:spPr/>
      <dgm:t>
        <a:bodyPr/>
        <a:lstStyle/>
        <a:p>
          <a:endParaRPr lang="cs-CZ"/>
        </a:p>
      </dgm:t>
    </dgm:pt>
    <dgm:pt modelId="{762FC303-FE81-4F35-BB2E-200E1FC0F39E}" type="pres">
      <dgm:prSet presAssocID="{929CDA4A-27B9-4720-884A-F230AF823955}" presName="rect1ParTxNoCh" presStyleLbl="alignAcc1" presStyleIdx="2" presStyleCnt="3">
        <dgm:presLayoutVars>
          <dgm:chMax val="1"/>
          <dgm:bulletEnabled val="1"/>
        </dgm:presLayoutVars>
      </dgm:prSet>
      <dgm:spPr/>
      <dgm:t>
        <a:bodyPr/>
        <a:lstStyle/>
        <a:p>
          <a:endParaRPr lang="cs-CZ"/>
        </a:p>
      </dgm:t>
    </dgm:pt>
    <dgm:pt modelId="{9C2BE38E-F9E5-4F6D-9B4A-2BCBC462F51A}" type="pres">
      <dgm:prSet presAssocID="{56BD611A-E603-4F2E-AD34-6C617F44B19B}" presName="rect2ParTxNoCh" presStyleLbl="alignAcc1" presStyleIdx="2" presStyleCnt="3">
        <dgm:presLayoutVars>
          <dgm:chMax val="1"/>
          <dgm:bulletEnabled val="1"/>
        </dgm:presLayoutVars>
      </dgm:prSet>
      <dgm:spPr/>
      <dgm:t>
        <a:bodyPr/>
        <a:lstStyle/>
        <a:p>
          <a:endParaRPr lang="cs-CZ"/>
        </a:p>
      </dgm:t>
    </dgm:pt>
    <dgm:pt modelId="{0C5F3C0F-16AF-4F00-B896-780854B0A95D}" type="pres">
      <dgm:prSet presAssocID="{717D17E5-915F-432B-864D-806CB2AEF824}" presName="rect3ParTxNoCh" presStyleLbl="alignAcc1" presStyleIdx="2" presStyleCnt="3">
        <dgm:presLayoutVars>
          <dgm:chMax val="1"/>
          <dgm:bulletEnabled val="1"/>
        </dgm:presLayoutVars>
      </dgm:prSet>
      <dgm:spPr/>
      <dgm:t>
        <a:bodyPr/>
        <a:lstStyle/>
        <a:p>
          <a:endParaRPr lang="cs-CZ"/>
        </a:p>
      </dgm:t>
    </dgm:pt>
  </dgm:ptLst>
  <dgm:cxnLst>
    <dgm:cxn modelId="{87A573FD-266B-4213-BD46-BE21DAAA7E54}" type="presOf" srcId="{717D17E5-915F-432B-864D-806CB2AEF824}" destId="{4220A0A7-8384-4A79-B53F-91DFD8B9B481}" srcOrd="0" destOrd="0" presId="urn:microsoft.com/office/officeart/2005/8/layout/target3"/>
    <dgm:cxn modelId="{6A2EFCCC-6F5F-4514-B4D3-3E695124B95C}" type="presOf" srcId="{56BD611A-E603-4F2E-AD34-6C617F44B19B}" destId="{9C2BE38E-F9E5-4F6D-9B4A-2BCBC462F51A}" srcOrd="1" destOrd="0" presId="urn:microsoft.com/office/officeart/2005/8/layout/target3"/>
    <dgm:cxn modelId="{5CB62590-52F6-4752-8908-2DE63C98FB38}" type="presOf" srcId="{14EB4BA9-A8A8-4E05-AECE-6EEB80E091EB}" destId="{1D3BC637-A844-49BF-A8BC-FA4AC0F8F4A4}" srcOrd="0" destOrd="0" presId="urn:microsoft.com/office/officeart/2005/8/layout/target3"/>
    <dgm:cxn modelId="{4A6CE776-D23F-4CD9-97A6-966DEB1D299D}" srcId="{14EB4BA9-A8A8-4E05-AECE-6EEB80E091EB}" destId="{929CDA4A-27B9-4720-884A-F230AF823955}" srcOrd="0" destOrd="0" parTransId="{267EE422-557E-41B8-8057-4DA5B13AEED9}" sibTransId="{8F75B8A8-BF87-4413-9794-8904AADBC04E}"/>
    <dgm:cxn modelId="{CECBE7D1-81D0-46DE-9CFA-DED8D908E75A}" type="presOf" srcId="{56BD611A-E603-4F2E-AD34-6C617F44B19B}" destId="{531C5B5E-6158-4B7E-9B27-C2166800B568}" srcOrd="0" destOrd="0" presId="urn:microsoft.com/office/officeart/2005/8/layout/target3"/>
    <dgm:cxn modelId="{955DBA8B-BCE6-4282-BC67-CA9774072724}" type="presOf" srcId="{929CDA4A-27B9-4720-884A-F230AF823955}" destId="{762FC303-FE81-4F35-BB2E-200E1FC0F39E}" srcOrd="1" destOrd="0" presId="urn:microsoft.com/office/officeart/2005/8/layout/target3"/>
    <dgm:cxn modelId="{6C3AF2F4-A9F9-4BBA-AE7D-7DC588A7A2C2}" srcId="{14EB4BA9-A8A8-4E05-AECE-6EEB80E091EB}" destId="{56BD611A-E603-4F2E-AD34-6C617F44B19B}" srcOrd="1" destOrd="0" parTransId="{952ED43C-C408-492F-819B-6C62FFFC8352}" sibTransId="{DB741432-30B6-4070-B5FE-ECBB4824A02D}"/>
    <dgm:cxn modelId="{8F1D66E9-9FFA-4DCB-8BB1-7BA91A4634B3}" type="presOf" srcId="{929CDA4A-27B9-4720-884A-F230AF823955}" destId="{3827302C-E117-4D60-92F3-D58D6259DC7D}" srcOrd="0" destOrd="0" presId="urn:microsoft.com/office/officeart/2005/8/layout/target3"/>
    <dgm:cxn modelId="{3C870489-5AFA-4DF7-B88A-6395C761D6DE}" srcId="{14EB4BA9-A8A8-4E05-AECE-6EEB80E091EB}" destId="{717D17E5-915F-432B-864D-806CB2AEF824}" srcOrd="2" destOrd="0" parTransId="{87D05662-5106-46F4-8109-40C318AA671A}" sibTransId="{CAC431B3-8F89-4C1A-93A5-5997584C8B5A}"/>
    <dgm:cxn modelId="{44CF7487-EF40-40F7-8C57-D5227593B8BF}" type="presOf" srcId="{717D17E5-915F-432B-864D-806CB2AEF824}" destId="{0C5F3C0F-16AF-4F00-B896-780854B0A95D}" srcOrd="1" destOrd="0" presId="urn:microsoft.com/office/officeart/2005/8/layout/target3"/>
    <dgm:cxn modelId="{0E13E373-1B72-4E6B-891A-08B0F5F87A3D}" type="presParOf" srcId="{1D3BC637-A844-49BF-A8BC-FA4AC0F8F4A4}" destId="{D7665BC6-5B52-4A2F-90B0-35160FE3BE1C}" srcOrd="0" destOrd="0" presId="urn:microsoft.com/office/officeart/2005/8/layout/target3"/>
    <dgm:cxn modelId="{6FFE4076-99FE-45FD-99CA-1B8200658742}" type="presParOf" srcId="{1D3BC637-A844-49BF-A8BC-FA4AC0F8F4A4}" destId="{CA13465E-509F-4599-B76C-3E62FBFF9004}" srcOrd="1" destOrd="0" presId="urn:microsoft.com/office/officeart/2005/8/layout/target3"/>
    <dgm:cxn modelId="{F455B6FB-562C-4027-BF48-EC655A3B7112}" type="presParOf" srcId="{1D3BC637-A844-49BF-A8BC-FA4AC0F8F4A4}" destId="{3827302C-E117-4D60-92F3-D58D6259DC7D}" srcOrd="2" destOrd="0" presId="urn:microsoft.com/office/officeart/2005/8/layout/target3"/>
    <dgm:cxn modelId="{F2D4E3D2-3DD9-41DE-96C3-8FFC01202F00}" type="presParOf" srcId="{1D3BC637-A844-49BF-A8BC-FA4AC0F8F4A4}" destId="{829CDDD6-8187-4368-B8B3-83A53C542EB7}" srcOrd="3" destOrd="0" presId="urn:microsoft.com/office/officeart/2005/8/layout/target3"/>
    <dgm:cxn modelId="{B620322D-BC86-4E62-929E-CB53298B8DC3}" type="presParOf" srcId="{1D3BC637-A844-49BF-A8BC-FA4AC0F8F4A4}" destId="{198471FB-5238-43D0-B3DE-5EEF9F8DE9E3}" srcOrd="4" destOrd="0" presId="urn:microsoft.com/office/officeart/2005/8/layout/target3"/>
    <dgm:cxn modelId="{4819172A-45D0-4472-B948-B86CFFB04BD9}" type="presParOf" srcId="{1D3BC637-A844-49BF-A8BC-FA4AC0F8F4A4}" destId="{531C5B5E-6158-4B7E-9B27-C2166800B568}" srcOrd="5" destOrd="0" presId="urn:microsoft.com/office/officeart/2005/8/layout/target3"/>
    <dgm:cxn modelId="{F366A9AC-34A5-4423-BABA-AC42D5182417}" type="presParOf" srcId="{1D3BC637-A844-49BF-A8BC-FA4AC0F8F4A4}" destId="{F60D0E8C-5587-4F7B-B884-CFBB42D37684}" srcOrd="6" destOrd="0" presId="urn:microsoft.com/office/officeart/2005/8/layout/target3"/>
    <dgm:cxn modelId="{CF18DAE1-B5B5-489B-82DC-C6769C0220F4}" type="presParOf" srcId="{1D3BC637-A844-49BF-A8BC-FA4AC0F8F4A4}" destId="{AB90D286-D1D3-4D65-85B4-5690B21EAF67}" srcOrd="7" destOrd="0" presId="urn:microsoft.com/office/officeart/2005/8/layout/target3"/>
    <dgm:cxn modelId="{5FE55D25-C491-4B05-AD75-F9A3B4F04730}" type="presParOf" srcId="{1D3BC637-A844-49BF-A8BC-FA4AC0F8F4A4}" destId="{4220A0A7-8384-4A79-B53F-91DFD8B9B481}" srcOrd="8" destOrd="0" presId="urn:microsoft.com/office/officeart/2005/8/layout/target3"/>
    <dgm:cxn modelId="{0D8610D2-1CA3-472B-B0DE-4D6ADDB846C4}" type="presParOf" srcId="{1D3BC637-A844-49BF-A8BC-FA4AC0F8F4A4}" destId="{762FC303-FE81-4F35-BB2E-200E1FC0F39E}" srcOrd="9" destOrd="0" presId="urn:microsoft.com/office/officeart/2005/8/layout/target3"/>
    <dgm:cxn modelId="{0D343DCD-1BB2-4C8B-8BCA-CF0E67F77ECD}" type="presParOf" srcId="{1D3BC637-A844-49BF-A8BC-FA4AC0F8F4A4}" destId="{9C2BE38E-F9E5-4F6D-9B4A-2BCBC462F51A}" srcOrd="10" destOrd="0" presId="urn:microsoft.com/office/officeart/2005/8/layout/target3"/>
    <dgm:cxn modelId="{75DCAAB8-68E7-43CC-BECD-60C6CF42A3E9}" type="presParOf" srcId="{1D3BC637-A844-49BF-A8BC-FA4AC0F8F4A4}" destId="{0C5F3C0F-16AF-4F00-B896-780854B0A95D}" srcOrd="11" destOrd="0" presId="urn:microsoft.com/office/officeart/2005/8/layout/target3"/>
  </dgm:cxnLst>
  <dgm:bg>
    <a:solidFill>
      <a:schemeClr val="accent1">
        <a:lumMod val="40000"/>
        <a:lumOff val="60000"/>
      </a:schemeClr>
    </a:solidFill>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278C60D2-E430-4EFA-9431-6BD33C7F1BBD}">
      <dsp:nvSpPr>
        <dsp:cNvPr id="0" name=""/>
        <dsp:cNvSpPr/>
      </dsp:nvSpPr>
      <dsp:spPr>
        <a:xfrm>
          <a:off x="0" y="0"/>
          <a:ext cx="4896544" cy="4896544"/>
        </a:xfrm>
        <a:prstGeom prst="pie">
          <a:avLst>
            <a:gd name="adj1" fmla="val 5400000"/>
            <a:gd name="adj2" fmla="val 1620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DB5AEB-4FD8-4195-A2EB-DE43361350E1}">
      <dsp:nvSpPr>
        <dsp:cNvPr id="0" name=""/>
        <dsp:cNvSpPr/>
      </dsp:nvSpPr>
      <dsp:spPr>
        <a:xfrm>
          <a:off x="2448272" y="0"/>
          <a:ext cx="5781327" cy="4896544"/>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lvl="0" algn="ctr" defTabSz="1822450" rtl="0">
            <a:lnSpc>
              <a:spcPct val="90000"/>
            </a:lnSpc>
            <a:spcBef>
              <a:spcPct val="0"/>
            </a:spcBef>
            <a:spcAft>
              <a:spcPct val="35000"/>
            </a:spcAft>
          </a:pPr>
          <a:r>
            <a:rPr lang="cs-CZ" sz="4100" b="1" kern="1200" dirty="0" smtClean="0"/>
            <a:t>Buddhismus je velmi rozšířené náboženství.</a:t>
          </a:r>
          <a:endParaRPr lang="cs-CZ" sz="4100" b="1" kern="1200" dirty="0"/>
        </a:p>
      </dsp:txBody>
      <dsp:txXfrm>
        <a:off x="2448272" y="0"/>
        <a:ext cx="5781327" cy="1468966"/>
      </dsp:txXfrm>
    </dsp:sp>
    <dsp:sp modelId="{C6FC4129-8C41-4E61-857E-5138D300EE0D}">
      <dsp:nvSpPr>
        <dsp:cNvPr id="0" name=""/>
        <dsp:cNvSpPr/>
      </dsp:nvSpPr>
      <dsp:spPr>
        <a:xfrm>
          <a:off x="856896" y="1468966"/>
          <a:ext cx="3182750" cy="3182750"/>
        </a:xfrm>
        <a:prstGeom prst="pie">
          <a:avLst>
            <a:gd name="adj1" fmla="val 5400000"/>
            <a:gd name="adj2" fmla="val 16200000"/>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4E325B-CF3A-496F-867C-6D75990BA278}">
      <dsp:nvSpPr>
        <dsp:cNvPr id="0" name=""/>
        <dsp:cNvSpPr/>
      </dsp:nvSpPr>
      <dsp:spPr>
        <a:xfrm>
          <a:off x="2448272" y="1468966"/>
          <a:ext cx="5781327" cy="3182750"/>
        </a:xfrm>
        <a:prstGeom prst="rect">
          <a:avLst/>
        </a:prstGeom>
        <a:solidFill>
          <a:schemeClr val="lt1">
            <a:alpha val="90000"/>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lvl="0" algn="ctr" defTabSz="1822450" rtl="0">
            <a:lnSpc>
              <a:spcPct val="90000"/>
            </a:lnSpc>
            <a:spcBef>
              <a:spcPct val="0"/>
            </a:spcBef>
            <a:spcAft>
              <a:spcPct val="35000"/>
            </a:spcAft>
          </a:pPr>
          <a:r>
            <a:rPr lang="cs-CZ" sz="4100" b="1" kern="1200" dirty="0" smtClean="0"/>
            <a:t>Zakladatelem je </a:t>
          </a:r>
          <a:r>
            <a:rPr lang="cs-CZ" sz="4100" b="1" kern="1200" dirty="0" err="1" smtClean="0"/>
            <a:t>Gautama</a:t>
          </a:r>
          <a:r>
            <a:rPr lang="cs-CZ" sz="4100" b="1" kern="1200" dirty="0" smtClean="0"/>
            <a:t> Buddha. </a:t>
          </a:r>
          <a:endParaRPr lang="cs-CZ" sz="4100" b="1" kern="1200" dirty="0"/>
        </a:p>
      </dsp:txBody>
      <dsp:txXfrm>
        <a:off x="2448272" y="1468966"/>
        <a:ext cx="5781327" cy="1468961"/>
      </dsp:txXfrm>
    </dsp:sp>
    <dsp:sp modelId="{F8EFB561-A248-4C4C-8EBD-27DDD5780A99}">
      <dsp:nvSpPr>
        <dsp:cNvPr id="0" name=""/>
        <dsp:cNvSpPr/>
      </dsp:nvSpPr>
      <dsp:spPr>
        <a:xfrm>
          <a:off x="1713791" y="2937927"/>
          <a:ext cx="1468961" cy="1468961"/>
        </a:xfrm>
        <a:prstGeom prst="pie">
          <a:avLst>
            <a:gd name="adj1" fmla="val 5400000"/>
            <a:gd name="adj2" fmla="val 16200000"/>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CB540F-999E-4E19-8060-FD0E2242E449}">
      <dsp:nvSpPr>
        <dsp:cNvPr id="0" name=""/>
        <dsp:cNvSpPr/>
      </dsp:nvSpPr>
      <dsp:spPr>
        <a:xfrm>
          <a:off x="2448272" y="2937927"/>
          <a:ext cx="5781327" cy="1468961"/>
        </a:xfrm>
        <a:prstGeom prst="rect">
          <a:avLst/>
        </a:prstGeom>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6210" tIns="156210" rIns="156210" bIns="156210" numCol="1" spcCol="1270" anchor="ctr" anchorCtr="0">
          <a:noAutofit/>
        </a:bodyPr>
        <a:lstStyle/>
        <a:p>
          <a:pPr lvl="0" algn="ctr" defTabSz="1822450" rtl="0">
            <a:lnSpc>
              <a:spcPct val="90000"/>
            </a:lnSpc>
            <a:spcBef>
              <a:spcPct val="0"/>
            </a:spcBef>
            <a:spcAft>
              <a:spcPct val="35000"/>
            </a:spcAft>
          </a:pPr>
          <a:r>
            <a:rPr lang="cs-CZ" sz="4100" b="1" kern="1200" dirty="0" smtClean="0"/>
            <a:t>Buddhismus pochází z Indie</a:t>
          </a:r>
          <a:r>
            <a:rPr lang="cs-CZ" sz="4100" kern="1200" dirty="0" smtClean="0"/>
            <a:t>.</a:t>
          </a:r>
          <a:endParaRPr lang="cs-CZ" sz="4100" kern="1200" dirty="0"/>
        </a:p>
      </dsp:txBody>
      <dsp:txXfrm>
        <a:off x="2448272" y="2937927"/>
        <a:ext cx="5781327" cy="1468961"/>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ED7131C9-FD5D-4FA9-A345-CF64E19CB26C}" type="datetimeFigureOut">
              <a:rPr lang="cs-CZ" smtClean="0"/>
              <a:pPr/>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E49DE6F-FC91-46B2-8638-811F96CBF02A}"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D7131C9-FD5D-4FA9-A345-CF64E19CB26C}" type="datetimeFigureOut">
              <a:rPr lang="cs-CZ" smtClean="0"/>
              <a:pPr/>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E49DE6F-FC91-46B2-8638-811F96CBF02A}"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ED7131C9-FD5D-4FA9-A345-CF64E19CB26C}" type="datetimeFigureOut">
              <a:rPr lang="cs-CZ" smtClean="0"/>
              <a:pPr/>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E49DE6F-FC91-46B2-8638-811F96CBF02A}"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D7131C9-FD5D-4FA9-A345-CF64E19CB26C}" type="datetimeFigureOut">
              <a:rPr lang="cs-CZ" smtClean="0"/>
              <a:pPr/>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E49DE6F-FC91-46B2-8638-811F96CBF02A}"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D7131C9-FD5D-4FA9-A345-CF64E19CB26C}" type="datetimeFigureOut">
              <a:rPr lang="cs-CZ" smtClean="0"/>
              <a:pPr/>
              <a:t>21.1.2013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E49DE6F-FC91-46B2-8638-811F96CBF02A}"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ED7131C9-FD5D-4FA9-A345-CF64E19CB26C}" type="datetimeFigureOut">
              <a:rPr lang="cs-CZ" smtClean="0"/>
              <a:pPr/>
              <a:t>21.1.2013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E49DE6F-FC91-46B2-8638-811F96CBF02A}"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D7131C9-FD5D-4FA9-A345-CF64E19CB26C}" type="datetimeFigureOut">
              <a:rPr lang="cs-CZ" smtClean="0"/>
              <a:pPr/>
              <a:t>21.1.2013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E49DE6F-FC91-46B2-8638-811F96CBF02A}"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ED7131C9-FD5D-4FA9-A345-CF64E19CB26C}" type="datetimeFigureOut">
              <a:rPr lang="cs-CZ" smtClean="0"/>
              <a:pPr/>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E49DE6F-FC91-46B2-8638-811F96CBF02A}"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ED7131C9-FD5D-4FA9-A345-CF64E19CB26C}" type="datetimeFigureOut">
              <a:rPr lang="cs-CZ" smtClean="0"/>
              <a:pPr/>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E49DE6F-FC91-46B2-8638-811F96CBF02A}"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D7131C9-FD5D-4FA9-A345-CF64E19CB26C}" type="datetimeFigureOut">
              <a:rPr lang="cs-CZ" smtClean="0"/>
              <a:pPr/>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E49DE6F-FC91-46B2-8638-811F96CBF02A}"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D7131C9-FD5D-4FA9-A345-CF64E19CB26C}" type="datetimeFigureOut">
              <a:rPr lang="cs-CZ" smtClean="0"/>
              <a:pPr/>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E49DE6F-FC91-46B2-8638-811F96CBF02A}"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7131C9-FD5D-4FA9-A345-CF64E19CB26C}" type="datetimeFigureOut">
              <a:rPr lang="cs-CZ" smtClean="0"/>
              <a:pPr/>
              <a:t>21.1.2013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49DE6F-FC91-46B2-8638-811F96CBF02A}"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office.microsoft.com/klipar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 name="Nadpis 1"/>
          <p:cNvSpPr>
            <a:spLocks noGrp="1"/>
          </p:cNvSpPr>
          <p:nvPr>
            <p:ph type="ctrTitle"/>
          </p:nvPr>
        </p:nvSpPr>
        <p:spPr/>
        <p:txBody>
          <a:bodyPr>
            <a:normAutofit fontScale="90000"/>
          </a:bodyPr>
          <a:lstStyle/>
          <a:p>
            <a:r>
              <a:rPr lang="cs-CZ" dirty="0" smtClean="0"/>
              <a:t>Buddhismus</a:t>
            </a:r>
            <a:r>
              <a:rPr lang="cs-CZ" dirty="0"/>
              <a:t/>
            </a:r>
            <a:br>
              <a:rPr lang="cs-CZ" dirty="0"/>
            </a:br>
            <a:r>
              <a:rPr lang="cs-CZ" dirty="0" smtClean="0"/>
              <a:t>VY_32_INOVACE_1B_18</a:t>
            </a:r>
            <a:br>
              <a:rPr lang="cs-CZ" dirty="0" smtClean="0"/>
            </a:br>
            <a:r>
              <a:rPr lang="cs-CZ" sz="3100" dirty="0" smtClean="0"/>
              <a:t>Číslo projektu</a:t>
            </a:r>
            <a:r>
              <a:rPr lang="cs-CZ" sz="3100" smtClean="0"/>
              <a:t>: </a:t>
            </a:r>
            <a:r>
              <a:rPr lang="cs-CZ" sz="3100" smtClean="0"/>
              <a:t>CZ.1.07/1.4.00/21.1101</a:t>
            </a:r>
            <a:endParaRPr lang="cs-CZ" dirty="0"/>
          </a:p>
        </p:txBody>
      </p:sp>
      <p:sp>
        <p:nvSpPr>
          <p:cNvPr id="6" name="Podnadpis 2"/>
          <p:cNvSpPr>
            <a:spLocks noGrp="1"/>
          </p:cNvSpPr>
          <p:nvPr>
            <p:ph type="subTitle" idx="1"/>
          </p:nvPr>
        </p:nvSpPr>
        <p:spPr/>
        <p:txBody>
          <a:bodyPr/>
          <a:lstStyle/>
          <a:p>
            <a:r>
              <a:rPr lang="cs-CZ" dirty="0"/>
              <a:t>Sada </a:t>
            </a:r>
            <a:r>
              <a:rPr lang="cs-CZ" dirty="0" smtClean="0"/>
              <a:t>2</a:t>
            </a:r>
            <a:endParaRPr lang="cs-CZ" dirty="0"/>
          </a:p>
          <a:p>
            <a:r>
              <a:rPr lang="cs-CZ" dirty="0" smtClean="0"/>
              <a:t>Člověk a společnost</a:t>
            </a:r>
            <a:endParaRPr lang="cs-CZ" dirty="0"/>
          </a:p>
          <a:p>
            <a:r>
              <a:rPr lang="cs-CZ" dirty="0"/>
              <a:t>MŠ, ZŠ a </a:t>
            </a:r>
            <a:r>
              <a:rPr lang="cs-CZ" dirty="0" err="1"/>
              <a:t>PrŠ</a:t>
            </a:r>
            <a:r>
              <a:rPr lang="cs-CZ" dirty="0"/>
              <a:t> Trhové Sviny</a:t>
            </a:r>
          </a:p>
          <a:p>
            <a:endParaRPr lang="cs-CZ" dirty="0"/>
          </a:p>
        </p:txBody>
      </p:sp>
    </p:spTree>
    <p:extLst>
      <p:ext uri="{BB962C8B-B14F-4D97-AF65-F5344CB8AC3E}">
        <p14:creationId xmlns:p14="http://schemas.microsoft.com/office/powerpoint/2010/main" xmlns="" val="1301200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xmlns="" val="4085192535"/>
              </p:ext>
            </p:extLst>
          </p:nvPr>
        </p:nvGraphicFramePr>
        <p:xfrm>
          <a:off x="518161" y="1052736"/>
          <a:ext cx="8280920" cy="5349436"/>
        </p:xfrm>
        <a:graphic>
          <a:graphicData uri="http://schemas.openxmlformats.org/drawingml/2006/table">
            <a:tbl>
              <a:tblPr firstRow="1" firstCol="1" bandRow="1">
                <a:tableStyleId>{5940675A-B579-460E-94D1-54222C63F5DA}</a:tableStyleId>
              </a:tblPr>
              <a:tblGrid>
                <a:gridCol w="2253639"/>
                <a:gridCol w="6027281"/>
              </a:tblGrid>
              <a:tr h="266208">
                <a:tc>
                  <a:txBody>
                    <a:bodyPr/>
                    <a:lstStyle/>
                    <a:p>
                      <a:pPr>
                        <a:lnSpc>
                          <a:spcPct val="115000"/>
                        </a:lnSpc>
                        <a:spcAft>
                          <a:spcPts val="0"/>
                        </a:spcAft>
                      </a:pPr>
                      <a:r>
                        <a:rPr lang="cs-CZ" sz="1400" dirty="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gn="just"/>
                      <a:r>
                        <a:rPr lang="cs-CZ" sz="1200" b="0" dirty="0" smtClean="0">
                          <a:solidFill>
                            <a:schemeClr val="tx1"/>
                          </a:solidFill>
                          <a:effectLst/>
                          <a:latin typeface="Times New Roman" pitchFamily="18" charset="0"/>
                          <a:ea typeface="Calibri"/>
                          <a:cs typeface="Times New Roman" pitchFamily="18" charset="0"/>
                        </a:rPr>
                        <a:t>Žáci si prohlížejí</a:t>
                      </a:r>
                      <a:r>
                        <a:rPr lang="cs-CZ" sz="1200" b="0" baseline="0" dirty="0" smtClean="0">
                          <a:solidFill>
                            <a:schemeClr val="tx1"/>
                          </a:solidFill>
                          <a:effectLst/>
                          <a:latin typeface="Times New Roman" pitchFamily="18" charset="0"/>
                          <a:ea typeface="Calibri"/>
                          <a:cs typeface="Times New Roman" pitchFamily="18" charset="0"/>
                        </a:rPr>
                        <a:t> obrázek Buddhy,. Prostřednictvím interaktivního cvičení si ověřují, kdo je na obrázku (kvádr se správnou odpovědí se za potlesku zvětší, ostatní zmizí). Kliknutím myší na pole se znakem informace se objeví základní informace o buddhismu, Čtyřech vznešených pravdách a Tibetských buddhistech, žáci tyto informace uvedené v přehledných diagramech studují, prostřednictvím interaktivního cvičení si ověřují své znalosti (obdélník se správnou odpovědí doletí na vyhrazené místo, ostatní zmizí). Kliknutím na obrázek slunce se objevují obrázky Tibetu, o kterých žáci diskutují,. </a:t>
                      </a:r>
                      <a:r>
                        <a:rPr lang="cs-CZ" sz="1200" b="0" baseline="0" smtClean="0">
                          <a:solidFill>
                            <a:schemeClr val="tx1"/>
                          </a:solidFill>
                          <a:effectLst/>
                          <a:latin typeface="Times New Roman" pitchFamily="18" charset="0"/>
                          <a:ea typeface="Calibri"/>
                          <a:cs typeface="Times New Roman" pitchFamily="18" charset="0"/>
                        </a:rPr>
                        <a:t>Pomocí </a:t>
                      </a:r>
                      <a:r>
                        <a:rPr lang="cs-CZ" sz="1200" b="0" baseline="0" dirty="0" smtClean="0">
                          <a:solidFill>
                            <a:schemeClr val="tx1"/>
                          </a:solidFill>
                          <a:effectLst/>
                          <a:latin typeface="Times New Roman" pitchFamily="18" charset="0"/>
                          <a:ea typeface="Calibri"/>
                          <a:cs typeface="Times New Roman" pitchFamily="18" charset="0"/>
                        </a:rPr>
                        <a:t>skrytého pera doplňují chybějící křestní jména a škrtají chybné odpovědi v závěrečném opakování.</a:t>
                      </a:r>
                      <a:endParaRPr lang="cs-CZ" sz="120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a:effectLst/>
                          <a:latin typeface="Times New Roman" pitchFamily="18" charset="0"/>
                          <a:cs typeface="Times New Roman" pitchFamily="18" charset="0"/>
                        </a:rPr>
                        <a:t>Autor</a:t>
                      </a:r>
                    </a:p>
                    <a:p>
                      <a:pPr>
                        <a:lnSpc>
                          <a:spcPct val="115000"/>
                        </a:lnSpc>
                        <a:spcAft>
                          <a:spcPts val="0"/>
                        </a:spcAft>
                      </a:pPr>
                      <a:r>
                        <a:rPr lang="cs-CZ" sz="1400" dirty="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Mgr.</a:t>
                      </a:r>
                      <a:r>
                        <a:rPr lang="cs-CZ" sz="1400" baseline="0" dirty="0" smtClean="0">
                          <a:effectLst/>
                          <a:latin typeface="Times New Roman" pitchFamily="18" charset="0"/>
                          <a:cs typeface="Times New Roman" pitchFamily="18" charset="0"/>
                        </a:rPr>
                        <a:t> Naděžda Korcová</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Srpen 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a:t>
                      </a:r>
                      <a:r>
                        <a:rPr lang="cs-CZ" sz="1400" dirty="0" smtClean="0">
                          <a:effectLst/>
                          <a:latin typeface="Times New Roman" pitchFamily="18" charset="0"/>
                          <a:cs typeface="Times New Roman" pitchFamily="18" charset="0"/>
                        </a:rPr>
                        <a:t>,</a:t>
                      </a:r>
                      <a:r>
                        <a:rPr lang="cs-CZ" sz="1400" baseline="0" dirty="0" smtClean="0">
                          <a:effectLst/>
                          <a:latin typeface="Times New Roman" pitchFamily="18" charset="0"/>
                          <a:cs typeface="Times New Roman" pitchFamily="18" charset="0"/>
                        </a:rPr>
                        <a:t> dysortografie, dyskalkulie</a:t>
                      </a:r>
                      <a:endParaRPr lang="cs-CZ" sz="1400" dirty="0">
                        <a:effectLst/>
                        <a:latin typeface="Times New Roman" pitchFamily="18" charset="0"/>
                        <a:cs typeface="Times New Roman" pitchFamily="18" charset="0"/>
                      </a:endParaRPr>
                    </a:p>
                  </a:txBody>
                  <a:tcPr marL="8466" marR="8466" marT="8466" marB="8466" anchor="ctr"/>
                </a:tc>
              </a:tr>
              <a:tr h="830276">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Člověk a společnost</a:t>
                      </a:r>
                    </a:p>
                    <a:p>
                      <a:pPr>
                        <a:lnSpc>
                          <a:spcPct val="115000"/>
                        </a:lnSpc>
                        <a:spcAft>
                          <a:spcPts val="1000"/>
                        </a:spcAft>
                      </a:pPr>
                      <a:r>
                        <a:rPr lang="cs-CZ" sz="1400" dirty="0" smtClean="0">
                          <a:effectLst/>
                          <a:latin typeface="Times New Roman" pitchFamily="18" charset="0"/>
                          <a:cs typeface="Times New Roman" pitchFamily="18" charset="0"/>
                        </a:rPr>
                        <a:t> Občanská</a:t>
                      </a:r>
                      <a:r>
                        <a:rPr lang="cs-CZ" sz="1400" baseline="0" dirty="0" smtClean="0">
                          <a:effectLst/>
                          <a:latin typeface="Times New Roman" pitchFamily="18" charset="0"/>
                          <a:cs typeface="Times New Roman" pitchFamily="18" charset="0"/>
                        </a:rPr>
                        <a:t> výchova</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PC</a:t>
                      </a:r>
                      <a:endParaRPr lang="cs-CZ" sz="1400" dirty="0">
                        <a:effectLst/>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Žák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 2. stupeň </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15 – 17 let, 9. ročník</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smtClean="0">
                          <a:solidFill>
                            <a:schemeClr val="tx1"/>
                          </a:solidFill>
                          <a:effectLst/>
                          <a:latin typeface="Times New Roman" pitchFamily="18" charset="0"/>
                          <a:ea typeface="Calibri"/>
                          <a:cs typeface="Times New Roman" pitchFamily="18" charset="0"/>
                        </a:rPr>
                        <a:t> Příloha</a:t>
                      </a:r>
                      <a:r>
                        <a:rPr lang="cs-CZ" sz="1400" baseline="0" dirty="0" smtClean="0">
                          <a:solidFill>
                            <a:schemeClr val="tx1"/>
                          </a:solidFill>
                          <a:effectLst/>
                          <a:latin typeface="Times New Roman" pitchFamily="18" charset="0"/>
                          <a:ea typeface="Calibri"/>
                          <a:cs typeface="Times New Roman" pitchFamily="18" charset="0"/>
                        </a:rPr>
                        <a:t> </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ea typeface="Calibri"/>
                          <a:cs typeface="Times New Roman" pitchFamily="18" charset="0"/>
                        </a:rPr>
                        <a:t> Pracovní list v MS Word</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518161" y="478331"/>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výuky </a:t>
            </a:r>
            <a:r>
              <a:rPr lang="cs-CZ" dirty="0" smtClean="0">
                <a:latin typeface="Times New Roman" pitchFamily="18" charset="0"/>
                <a:cs typeface="Times New Roman" pitchFamily="18" charset="0"/>
              </a:rPr>
              <a:t>prostřednictvím  </a:t>
            </a:r>
            <a:r>
              <a:rPr lang="cs-CZ" dirty="0">
                <a:latin typeface="Times New Roman" pitchFamily="18" charset="0"/>
                <a:cs typeface="Times New Roman" pitchFamily="18" charset="0"/>
              </a:rPr>
              <a:t>ICT, </a:t>
            </a:r>
            <a:r>
              <a:rPr lang="cs-CZ" dirty="0" smtClean="0">
                <a:latin typeface="Times New Roman" pitchFamily="18" charset="0"/>
                <a:cs typeface="Times New Roman" pitchFamily="18" charset="0"/>
              </a:rPr>
              <a:t>18</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xmlns="" val="25327908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6336704"/>
          </a:xfrm>
          <a:ln/>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Autofit/>
          </a:bodyPr>
          <a:lstStyle/>
          <a:p>
            <a:r>
              <a:rPr lang="cs-CZ" sz="8800" b="1" dirty="0" smtClean="0">
                <a:effectLst>
                  <a:outerShdw blurRad="38100" dist="38100" dir="2700000" algn="tl">
                    <a:srgbClr val="000000">
                      <a:alpha val="43137"/>
                    </a:srgbClr>
                  </a:outerShdw>
                </a:effectLst>
              </a:rPr>
              <a:t>Buddhismus</a:t>
            </a:r>
            <a:endParaRPr lang="cs-CZ" sz="88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476672"/>
            <a:ext cx="8229600" cy="864096"/>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b="1" dirty="0" smtClean="0"/>
              <a:t>Buddhismus</a:t>
            </a:r>
            <a:endParaRPr lang="cs-CZ" sz="2700" b="1" dirty="0"/>
          </a:p>
        </p:txBody>
      </p:sp>
      <p:sp>
        <p:nvSpPr>
          <p:cNvPr id="3" name="Zástupný symbol pro obsah 2"/>
          <p:cNvSpPr>
            <a:spLocks noGrp="1"/>
          </p:cNvSpPr>
          <p:nvPr>
            <p:ph idx="1"/>
          </p:nvPr>
        </p:nvSpPr>
        <p:spPr>
          <a:xfrm>
            <a:off x="611560" y="1556792"/>
            <a:ext cx="8229600" cy="4896544"/>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pPr>
              <a:buNone/>
            </a:pPr>
            <a:r>
              <a:rPr lang="cs-CZ" sz="2400" dirty="0" smtClean="0"/>
              <a:t>				</a:t>
            </a:r>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pic>
        <p:nvPicPr>
          <p:cNvPr id="1026" name="Picture 2" descr="C:\Temp\Dočasné soubory Internetu\Content.IE5\DHQMYV7H\MP900400143[1].jpg"/>
          <p:cNvPicPr>
            <a:picLocks noChangeAspect="1" noChangeArrowheads="1"/>
          </p:cNvPicPr>
          <p:nvPr/>
        </p:nvPicPr>
        <p:blipFill>
          <a:blip r:embed="rId2" cstate="print"/>
          <a:srcRect/>
          <a:stretch>
            <a:fillRect/>
          </a:stretch>
        </p:blipFill>
        <p:spPr bwMode="auto">
          <a:xfrm>
            <a:off x="5580112" y="1628800"/>
            <a:ext cx="3201132" cy="4799355"/>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b="1" dirty="0" smtClean="0"/>
              <a:t>Kdo je to?</a:t>
            </a:r>
            <a:endParaRPr lang="cs-CZ" sz="2700" b="1" dirty="0"/>
          </a:p>
        </p:txBody>
      </p:sp>
      <p:sp>
        <p:nvSpPr>
          <p:cNvPr id="3" name="Zástupný symbol pro obsah 2"/>
          <p:cNvSpPr>
            <a:spLocks noGrp="1"/>
          </p:cNvSpPr>
          <p:nvPr>
            <p:ph idx="1"/>
          </p:nvPr>
        </p:nvSpPr>
        <p:spPr>
          <a:xfrm>
            <a:off x="611560" y="1556792"/>
            <a:ext cx="8229600" cy="4896544"/>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sz="3600" dirty="0" smtClean="0"/>
              <a:t>Kdo je na obrázku?</a:t>
            </a:r>
          </a:p>
          <a:p>
            <a:endParaRPr lang="cs-CZ" sz="3600" dirty="0"/>
          </a:p>
          <a:p>
            <a:endParaRPr lang="cs-CZ" sz="2000" dirty="0" smtClean="0"/>
          </a:p>
          <a:p>
            <a:pPr>
              <a:buNone/>
            </a:pPr>
            <a:endParaRPr lang="cs-CZ" sz="2000" dirty="0" smtClean="0"/>
          </a:p>
          <a:p>
            <a:pPr>
              <a:buNone/>
            </a:pPr>
            <a:endParaRPr lang="cs-CZ" sz="2000" dirty="0"/>
          </a:p>
          <a:p>
            <a:pPr>
              <a:buNone/>
            </a:pPr>
            <a:endParaRPr lang="cs-CZ" dirty="0" smtClean="0"/>
          </a:p>
          <a:p>
            <a:pPr>
              <a:buNone/>
            </a:pPr>
            <a:endParaRPr lang="cs-CZ" sz="2000" dirty="0" smtClean="0"/>
          </a:p>
          <a:p>
            <a:pPr>
              <a:buNone/>
            </a:pPr>
            <a:endParaRPr lang="cs-CZ" sz="2000" dirty="0" smtClean="0"/>
          </a:p>
          <a:p>
            <a:pPr>
              <a:buNone/>
            </a:pPr>
            <a:endParaRPr lang="cs-CZ" sz="2000" dirty="0" smtClean="0"/>
          </a:p>
          <a:p>
            <a:pPr>
              <a:buNone/>
            </a:pPr>
            <a:r>
              <a:rPr lang="cs-CZ" sz="2000" dirty="0" smtClean="0"/>
              <a:t>Po klinutí myší na správnou odpověď se krabice zvětší.</a:t>
            </a:r>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6" name="Krychle 5"/>
          <p:cNvSpPr/>
          <p:nvPr/>
        </p:nvSpPr>
        <p:spPr>
          <a:xfrm>
            <a:off x="1115616" y="3645024"/>
            <a:ext cx="2016224" cy="1432176"/>
          </a:xfrm>
          <a:prstGeom prst="cub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chemeClr val="tx1"/>
                </a:solidFill>
              </a:rPr>
              <a:t>Ježíš</a:t>
            </a:r>
            <a:endParaRPr lang="cs-CZ" sz="3600" b="1" dirty="0">
              <a:solidFill>
                <a:schemeClr val="tx1"/>
              </a:solidFill>
            </a:endParaRPr>
          </a:p>
        </p:txBody>
      </p:sp>
      <p:sp>
        <p:nvSpPr>
          <p:cNvPr id="7" name="Krychle 6"/>
          <p:cNvSpPr/>
          <p:nvPr/>
        </p:nvSpPr>
        <p:spPr>
          <a:xfrm>
            <a:off x="3707904" y="3573016"/>
            <a:ext cx="2016224" cy="1432176"/>
          </a:xfrm>
          <a:prstGeom prst="cub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chemeClr val="tx1"/>
                </a:solidFill>
              </a:rPr>
              <a:t>Buddha</a:t>
            </a:r>
            <a:endParaRPr lang="cs-CZ" sz="3600" b="1" dirty="0">
              <a:solidFill>
                <a:schemeClr val="tx1"/>
              </a:solidFill>
            </a:endParaRPr>
          </a:p>
        </p:txBody>
      </p:sp>
      <p:sp>
        <p:nvSpPr>
          <p:cNvPr id="8" name="Krychle 7"/>
          <p:cNvSpPr/>
          <p:nvPr/>
        </p:nvSpPr>
        <p:spPr>
          <a:xfrm>
            <a:off x="6372200" y="3573016"/>
            <a:ext cx="2016224" cy="1432176"/>
          </a:xfrm>
          <a:prstGeom prst="cub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600" b="1" dirty="0" smtClean="0">
                <a:solidFill>
                  <a:schemeClr val="tx1"/>
                </a:solidFill>
              </a:rPr>
              <a:t>Sv. Martin</a:t>
            </a:r>
          </a:p>
        </p:txBody>
      </p:sp>
      <p:pic>
        <p:nvPicPr>
          <p:cNvPr id="2050" name="Picture 2" descr="C:\Temp\Dočasné soubory Internetu\Content.IE5\DHQMYV7H\MP900400143[1].jpg"/>
          <p:cNvPicPr>
            <a:picLocks noChangeAspect="1" noChangeArrowheads="1"/>
          </p:cNvPicPr>
          <p:nvPr/>
        </p:nvPicPr>
        <p:blipFill>
          <a:blip r:embed="rId3" cstate="print"/>
          <a:srcRect/>
          <a:stretch>
            <a:fillRect/>
          </a:stretch>
        </p:blipFill>
        <p:spPr bwMode="auto">
          <a:xfrm>
            <a:off x="7524328" y="1556792"/>
            <a:ext cx="1289696" cy="1933600"/>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7"/>
                                        </p:tgtEl>
                                      </p:cBhvr>
                                      <p:by x="150000" y="150000"/>
                                    </p:animScale>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childTnLst>
                          </p:cTn>
                        </p:par>
                      </p:childTnLst>
                    </p:cTn>
                  </p:par>
                </p:childTnLst>
              </p:cTn>
              <p:nextCondLst>
                <p:cond evt="onClick" delay="0">
                  <p:tgtEl>
                    <p:spTgt spid="7"/>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45" presetClass="exit" presetSubtype="0" fill="hold" grpId="0" nodeType="clickEffect">
                                  <p:stCondLst>
                                    <p:cond delay="0"/>
                                  </p:stCondLst>
                                  <p:iterate type="lt">
                                    <p:tmPct val="10000"/>
                                  </p:iterate>
                                  <p:childTnLst>
                                    <p:animEffect transition="out" filter="fade">
                                      <p:cBhvr>
                                        <p:cTn id="11" dur="2000"/>
                                        <p:tgtEl>
                                          <p:spTgt spid="6"/>
                                        </p:tgtEl>
                                      </p:cBhvr>
                                    </p:animEffect>
                                    <p:anim calcmode="lin" valueType="num">
                                      <p:cBhvr>
                                        <p:cTn id="12"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3" dur="2000"/>
                                        <p:tgtEl>
                                          <p:spTgt spid="6"/>
                                        </p:tgtEl>
                                        <p:attrNameLst>
                                          <p:attrName>ppt_h</p:attrName>
                                        </p:attrNameLst>
                                      </p:cBhvr>
                                      <p:tavLst>
                                        <p:tav tm="0">
                                          <p:val>
                                            <p:strVal val="ppt_h"/>
                                          </p:val>
                                        </p:tav>
                                        <p:tav tm="100000">
                                          <p:val>
                                            <p:strVal val="ppt_h"/>
                                          </p:val>
                                        </p:tav>
                                      </p:tavLst>
                                    </p:anim>
                                    <p:set>
                                      <p:cBhvr>
                                        <p:cTn id="14" dur="1" fill="hold">
                                          <p:stCondLst>
                                            <p:cond delay="1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5" restart="whenNotActive" fill="hold" evtFilter="cancelBubble" nodeType="interactiveSeq">
                <p:stCondLst>
                  <p:cond evt="onClick" delay="0">
                    <p:tgtEl>
                      <p:spTgt spid="8"/>
                    </p:tgtEl>
                  </p:cond>
                </p:stCondLst>
                <p:endSync evt="end" delay="0">
                  <p:rtn val="all"/>
                </p:endSync>
                <p:childTnLst>
                  <p:par>
                    <p:cTn id="16" fill="hold">
                      <p:stCondLst>
                        <p:cond delay="0"/>
                      </p:stCondLst>
                      <p:childTnLst>
                        <p:par>
                          <p:cTn id="17" fill="hold">
                            <p:stCondLst>
                              <p:cond delay="0"/>
                            </p:stCondLst>
                            <p:childTnLst>
                              <p:par>
                                <p:cTn id="18" presetID="45" presetClass="exit" presetSubtype="0" fill="hold" grpId="0" nodeType="clickEffect">
                                  <p:stCondLst>
                                    <p:cond delay="0"/>
                                  </p:stCondLst>
                                  <p:iterate type="lt">
                                    <p:tmPct val="10000"/>
                                  </p:iterate>
                                  <p:childTnLst>
                                    <p:animEffect transition="out" filter="fade">
                                      <p:cBhvr>
                                        <p:cTn id="19" dur="2000"/>
                                        <p:tgtEl>
                                          <p:spTgt spid="8"/>
                                        </p:tgtEl>
                                      </p:cBhvr>
                                    </p:animEffect>
                                    <p:anim calcmode="lin" valueType="num">
                                      <p:cBhvr>
                                        <p:cTn id="20"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1" dur="2000"/>
                                        <p:tgtEl>
                                          <p:spTgt spid="8"/>
                                        </p:tgtEl>
                                        <p:attrNameLst>
                                          <p:attrName>ppt_h</p:attrName>
                                        </p:attrNameLst>
                                      </p:cBhvr>
                                      <p:tavLst>
                                        <p:tav tm="0">
                                          <p:val>
                                            <p:strVal val="ppt_h"/>
                                          </p:val>
                                        </p:tav>
                                        <p:tav tm="100000">
                                          <p:val>
                                            <p:strVal val="ppt_h"/>
                                          </p:val>
                                        </p:tav>
                                      </p:tavLst>
                                    </p:anim>
                                    <p:set>
                                      <p:cBhvr>
                                        <p:cTn id="22" dur="1" fill="hold">
                                          <p:stCondLst>
                                            <p:cond delay="19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childTnLst>
        </p:cTn>
      </p:par>
    </p:tnLst>
    <p:bldLst>
      <p:bldP spid="6" grpId="0" animBg="1"/>
      <p:bldP spid="7"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476672"/>
            <a:ext cx="8229600" cy="864096"/>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b="1" dirty="0" smtClean="0"/>
              <a:t>Buddhismus</a:t>
            </a:r>
            <a:endParaRPr lang="cs-CZ" sz="2700" b="1" dirty="0"/>
          </a:p>
        </p:txBody>
      </p:sp>
      <p:graphicFrame>
        <p:nvGraphicFramePr>
          <p:cNvPr id="11" name="Zástupný symbol pro obsah 10"/>
          <p:cNvGraphicFramePr>
            <a:graphicFrameLocks noGrp="1"/>
          </p:cNvGraphicFramePr>
          <p:nvPr>
            <p:ph idx="1"/>
          </p:nvPr>
        </p:nvGraphicFramePr>
        <p:xfrm>
          <a:off x="611560" y="1556792"/>
          <a:ext cx="8229600"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12" name="Tlačítko akce: Informace 11">
            <a:hlinkClick r:id="" action="ppaction://noaction" highlightClick="1"/>
          </p:cNvPr>
          <p:cNvSpPr/>
          <p:nvPr/>
        </p:nvSpPr>
        <p:spPr>
          <a:xfrm>
            <a:off x="611560" y="1556792"/>
            <a:ext cx="1042416" cy="1042416"/>
          </a:xfrm>
          <a:prstGeom prst="actionButtonInformat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dissolve">
                                      <p:cBhvr>
                                        <p:cTn id="7" dur="5000"/>
                                        <p:tgtEl>
                                          <p:spTgt spid="11"/>
                                        </p:tgtEl>
                                      </p:cBhvr>
                                    </p:animEffect>
                                  </p:childTnLst>
                                </p:cTn>
                              </p:par>
                            </p:childTnLst>
                          </p:cTn>
                        </p:par>
                      </p:childTnLst>
                    </p:cTn>
                  </p:par>
                </p:childTnLst>
              </p:cTn>
              <p:nextCondLst>
                <p:cond evt="onClick" delay="0">
                  <p:tgtEl>
                    <p:spTgt spid="12"/>
                  </p:tgtEl>
                </p:cond>
              </p:nextCondLst>
            </p:seq>
          </p:childTnLst>
        </p:cTn>
      </p:par>
    </p:tnLst>
    <p:bldLst>
      <p:bldGraphic spid="11"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476672"/>
            <a:ext cx="8229600" cy="864096"/>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b="1" dirty="0" smtClean="0"/>
              <a:t>Pamatuješ si?</a:t>
            </a:r>
            <a:endParaRPr lang="cs-CZ" sz="2700" b="1" dirty="0"/>
          </a:p>
        </p:txBody>
      </p:sp>
      <p:graphicFrame>
        <p:nvGraphicFramePr>
          <p:cNvPr id="11" name="Zástupný symbol pro obsah 10"/>
          <p:cNvGraphicFramePr>
            <a:graphicFrameLocks noGrp="1"/>
          </p:cNvGraphicFramePr>
          <p:nvPr>
            <p:ph idx="1"/>
          </p:nvPr>
        </p:nvGraphicFramePr>
        <p:xfrm>
          <a:off x="611560" y="1556792"/>
          <a:ext cx="8229600"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6" name="Šipka doleva 5"/>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b="1" dirty="0" smtClean="0"/>
              <a:t>Buddha</a:t>
            </a:r>
            <a:endParaRPr lang="cs-CZ" sz="2700" b="1" dirty="0"/>
          </a:p>
        </p:txBody>
      </p:sp>
      <p:sp>
        <p:nvSpPr>
          <p:cNvPr id="3" name="Zástupný symbol pro obsah 2"/>
          <p:cNvSpPr>
            <a:spLocks noGrp="1"/>
          </p:cNvSpPr>
          <p:nvPr>
            <p:ph idx="1"/>
          </p:nvPr>
        </p:nvSpPr>
        <p:spPr>
          <a:xfrm>
            <a:off x="611560" y="1556792"/>
            <a:ext cx="8229600" cy="4896544"/>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endParaRPr lang="cs-CZ" sz="3600" dirty="0" smtClean="0"/>
          </a:p>
          <a:p>
            <a:r>
              <a:rPr lang="cs-CZ" sz="3600" dirty="0" smtClean="0"/>
              <a:t>Buddha byl_____________.</a:t>
            </a:r>
          </a:p>
          <a:p>
            <a:endParaRPr lang="cs-CZ" sz="3600" dirty="0" smtClean="0"/>
          </a:p>
          <a:p>
            <a:endParaRPr lang="cs-CZ" sz="3600" dirty="0" smtClean="0"/>
          </a:p>
          <a:p>
            <a:endParaRPr lang="cs-CZ" sz="4400" dirty="0" smtClean="0"/>
          </a:p>
          <a:p>
            <a:endParaRPr lang="cs-CZ" sz="4400" dirty="0" smtClean="0"/>
          </a:p>
          <a:p>
            <a:endParaRPr lang="cs-CZ" sz="3600" dirty="0"/>
          </a:p>
          <a:p>
            <a:endParaRPr lang="cs-CZ" sz="2000" dirty="0" smtClean="0"/>
          </a:p>
          <a:p>
            <a:pPr>
              <a:buNone/>
            </a:pPr>
            <a:endParaRPr lang="cs-CZ" sz="2000" dirty="0" smtClean="0"/>
          </a:p>
          <a:p>
            <a:pPr>
              <a:buNone/>
            </a:pPr>
            <a:endParaRPr lang="cs-CZ" sz="2000"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6" name="Obdélník 5"/>
          <p:cNvSpPr/>
          <p:nvPr/>
        </p:nvSpPr>
        <p:spPr>
          <a:xfrm>
            <a:off x="971600" y="2924944"/>
            <a:ext cx="2160240"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cs-CZ" sz="2000" b="1" dirty="0" smtClean="0"/>
              <a:t>zakladatel buddhismu</a:t>
            </a:r>
            <a:endParaRPr lang="cs-CZ" sz="2000" b="1" dirty="0"/>
          </a:p>
        </p:txBody>
      </p:sp>
      <p:sp>
        <p:nvSpPr>
          <p:cNvPr id="7" name="Obdélník 6"/>
          <p:cNvSpPr/>
          <p:nvPr/>
        </p:nvSpPr>
        <p:spPr>
          <a:xfrm>
            <a:off x="3779912" y="2924944"/>
            <a:ext cx="2160240"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cs-CZ" sz="2000" b="1" dirty="0" smtClean="0"/>
              <a:t>zakladatel křesťanství</a:t>
            </a:r>
            <a:endParaRPr lang="cs-CZ" sz="2000" b="1" dirty="0"/>
          </a:p>
        </p:txBody>
      </p:sp>
      <p:sp>
        <p:nvSpPr>
          <p:cNvPr id="8" name="Obdélník 7"/>
          <p:cNvSpPr/>
          <p:nvPr/>
        </p:nvSpPr>
        <p:spPr>
          <a:xfrm>
            <a:off x="6444208" y="2924944"/>
            <a:ext cx="2160240" cy="914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cs-CZ" b="1" dirty="0" smtClean="0"/>
              <a:t>zakladatel</a:t>
            </a:r>
          </a:p>
          <a:p>
            <a:pPr algn="ctr"/>
            <a:r>
              <a:rPr lang="cs-CZ" b="1" dirty="0" smtClean="0"/>
              <a:t>židovství</a:t>
            </a:r>
            <a:endParaRPr lang="cs-CZ" b="1" dirty="0"/>
          </a:p>
        </p:txBody>
      </p:sp>
      <p:pic>
        <p:nvPicPr>
          <p:cNvPr id="4098" name="Picture 2" descr="C:\Temp\Dočasné soubory Internetu\Content.IE5\DHQMYV7H\MP900438885[1].jpg"/>
          <p:cNvPicPr>
            <a:picLocks noChangeAspect="1" noChangeArrowheads="1"/>
          </p:cNvPicPr>
          <p:nvPr/>
        </p:nvPicPr>
        <p:blipFill>
          <a:blip r:embed="rId3" cstate="print"/>
          <a:srcRect/>
          <a:stretch>
            <a:fillRect/>
          </a:stretch>
        </p:blipFill>
        <p:spPr bwMode="auto">
          <a:xfrm>
            <a:off x="611560" y="4769933"/>
            <a:ext cx="2592288" cy="172572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0 0 C 0.00156 0.0111 0.00139 0.02289 0.0052 0.03284 C 0.01076 0.04741 0.01614 0.05781 0.02465 0.06915 C 0.02847 0.07423 0.02986 0.0814 0.03368 0.08649 C 0.04479 0.10129 0.05902 0.11447 0.07135 0.12789 C 0.07604 0.13298 0.08211 0.13529 0.08698 0.14015 C 0.09913 0.15217 0.11145 0.16304 0.12465 0.17299 C 0.13437 0.18039 0.14583 0.18154 0.15573 0.18848 C 0.20121 0.18339 0.17465 0.18663 0.196 0.17992 C 0.20191 0.17368 0.20729 0.16767 0.21163 0.15911 C 0.2151 0.15217 0.21302 0.15286 0.21684 0.14708 C 0.23142 0.12534 0.23975 0.11702 0.24409 0.08649 C 0.24514 0.11124 0.24201 0.13945 0.25069 0.16258 C 0.25503 0.18709 0.24826 0.15101 0.25451 0.17645 C 0.25555 0.18085 0.2559 0.1894 0.25711 0.1938 C 0.2585 0.19866 0.26232 0.20744 0.26232 0.20744 C 0.26389 0.21901 0.2684 0.22525 0.27274 0.2352 C 0.27986 0.25138 0.28454 0.26133 0.29479 0.27497 C 0.30208 0.28469 0.29757 0.27659 0.3052 0.28376 C 0.31336 0.29163 0.30468 0.287 0.31302 0.29047 C 0.31753 0.29463 0.32204 0.29533 0.32725 0.29741 C 0.34444 0.29625 0.34757 0.29972 0.35833 0.28885 C 0.36111 0.27867 0.36354 0.26804 0.36614 0.25763 C 0.36892 0.21369 0.3684 0.23219 0.36614 0.15726 C 0.36597 0.1524 0.3625 0.14408 0.36076 0.14015 C 0.3592 0.13668 0.35555 0.12974 0.35555 0.12974 C 0.35659 0.14824 0.35711 0.16651 0.35833 0.18501 C 0.35954 0.20675 0.37014 0.22641 0.37916 0.24398 C 0.38854 0.26249 0.39427 0.27706 0.41041 0.28538 C 0.4151 0.29163 0.41996 0.29533 0.42569 0.29926 C 0.43368 0.31267 0.44843 0.31868 0.46076 0.32169 C 0.46753 0.32123 0.4743 0.32261 0.48055 0.32007 C 0.4875 0.31706 0.48472 0.3099 0.48698 0.30434 C 0.48871 0.29995 0.49132 0.29625 0.4934 0.29232 C 0.49427 0.2907 0.496 0.28723 0.496 0.28723 C 0.49809 0.27706 0.49965 0.26734 0.5026 0.25763 C 0.50729 0.22525 0.5177 0.17807 0.49479 0.15726 C 0.48941 0.19079 0.49166 0.17299 0.496 0.2456 C 0.49635 0.25208 0.50069 0.26202 0.5026 0.26804 C 0.5118 0.29579 0.52343 0.32955 0.54809 0.33718 C 0.55277 0.34135 0.55694 0.3425 0.56232 0.34412 C 0.56666 0.34366 0.57135 0.34459 0.57534 0.3425 C 0.57934 0.34042 0.58576 0.3321 0.58576 0.3321 C 0.58906 0.32516 0.59375 0.31753 0.596 0.30966 C 0.60139 0.2907 0.5927 0.31498 0.6 0.29579 C 0.60642 0.2574 0.60434 0.27659 0.6 0.20397 C 0.59843 0.17622 0.58142 0.14916 0.55972 0.1487 C 0.50034 0.14755 0.44114 0.14755 0.38159 0.14708 C 0.36198 0.13644 0.34114 0.1302 0.32083 0.12095 C 0.30764 0.11494 0.29461 0.10731 0.28177 0.10037 C 0.27152 0.09482 0.26163 0.08788 0.25329 0.0777 C 0.24965 0.07331 0.24288 0.06406 0.24288 0.06406 C 0.24079 0.05596 0.23611 0.05111 0.23368 0.04324 C 0.23211 0.03792 0.23194 0.03307 0.23107 0.02752 C 0.23003 0.0215 0.22743 0.01619 0.22586 0.0104 C 0.22534 -0.0037 0.22326 -0.04001 0.22586 -0.05551 C 0.22621 -0.05736 0.22847 -0.05689 0.22986 -0.05713 C 0.23715 -0.05805 0.24461 -0.05828 0.25191 -0.05898 C 0.25798 -0.06453 0.25868 -0.07031 0.26093 -0.07956 C 0.26145 -0.08141 0.26232 -0.08488 0.26232 -0.08488 C 0.2618 -0.10384 0.26093 -0.12304 0.26093 -0.142 " pathEditMode="relative" ptsTypes="ffffffffffffffffffffffffffffffffffffffffffffffffffffffffffffA">
                                      <p:cBhvr>
                                        <p:cTn id="6" dur="2000" fill="hold"/>
                                        <p:tgtEl>
                                          <p:spTgt spid="6"/>
                                        </p:tgtEl>
                                        <p:attrNameLst>
                                          <p:attrName>ppt_x</p:attrName>
                                          <p:attrName>ppt_y</p:attrName>
                                        </p:attrNameLst>
                                      </p:cBhvr>
                                    </p:animMotion>
                                  </p:childTnLst>
                                  <p:subTnLst>
                                    <p:audio>
                                      <p:cMediaNode>
                                        <p:cTn display="0" masterRel="sameClick">
                                          <p:stCondLst>
                                            <p:cond evt="begin" delay="0">
                                              <p:tn val="5"/>
                                            </p:cond>
                                          </p:stCondLst>
                                          <p:endCondLst>
                                            <p:cond evt="onStopAudio" delay="0">
                                              <p:tgtEl>
                                                <p:sldTgt/>
                                              </p:tgtEl>
                                            </p:cond>
                                          </p:endCondLst>
                                        </p:cTn>
                                        <p:tgtEl>
                                          <p:sndTgt r:embed="rId2" name="applause.wav"/>
                                        </p:tgtEl>
                                      </p:cMediaNode>
                                    </p:audio>
                                  </p:sub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13" restart="whenNotActive" fill="hold" evtFilter="cancelBubble" nodeType="interactiveSeq">
                <p:stCondLst>
                  <p:cond evt="onClick" delay="0">
                    <p:tgtEl>
                      <p:spTgt spid="8"/>
                    </p:tgtEl>
                  </p:cond>
                </p:stCondLst>
                <p:endSync evt="end" delay="0">
                  <p:rtn val="all"/>
                </p:endSync>
                <p:childTnLst>
                  <p:par>
                    <p:cTn id="14" fill="hold">
                      <p:stCondLst>
                        <p:cond delay="0"/>
                      </p:stCondLst>
                      <p:childTnLst>
                        <p:par>
                          <p:cTn id="15" fill="hold">
                            <p:stCondLst>
                              <p:cond delay="0"/>
                            </p:stCondLst>
                            <p:childTnLst>
                              <p:par>
                                <p:cTn id="16" presetID="14" presetClass="exit" presetSubtype="10" fill="hold" grpId="0" nodeType="clickEffect">
                                  <p:stCondLst>
                                    <p:cond delay="0"/>
                                  </p:stCondLst>
                                  <p:childTnLst>
                                    <p:animEffect transition="out" filter="randombar(horizontal)">
                                      <p:cBhvr>
                                        <p:cTn id="17" dur="500"/>
                                        <p:tgtEl>
                                          <p:spTgt spid="8"/>
                                        </p:tgtEl>
                                      </p:cBhvr>
                                    </p:animEffect>
                                    <p:set>
                                      <p:cBhvr>
                                        <p:cTn id="18"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childTnLst>
        </p:cTn>
      </p:par>
    </p:tnLst>
    <p:bldLst>
      <p:bldP spid="6" grpId="0" animBg="1"/>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b="1" dirty="0" smtClean="0"/>
              <a:t>Čtyři vznešené pravdy</a:t>
            </a:r>
            <a:endParaRPr lang="cs-CZ" sz="2700" b="1" dirty="0"/>
          </a:p>
        </p:txBody>
      </p:sp>
      <p:sp>
        <p:nvSpPr>
          <p:cNvPr id="3" name="Zástupný symbol pro obsah 2"/>
          <p:cNvSpPr>
            <a:spLocks noGrp="1"/>
          </p:cNvSpPr>
          <p:nvPr>
            <p:ph idx="1"/>
          </p:nvPr>
        </p:nvSpPr>
        <p:spPr>
          <a:xfrm>
            <a:off x="611560" y="1556792"/>
            <a:ext cx="8229600" cy="4896544"/>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sz="4400" dirty="0" smtClean="0"/>
              <a:t>Důležitým dokumentem jsou pro buddhismus</a:t>
            </a:r>
          </a:p>
          <a:p>
            <a:endParaRPr lang="cs-CZ" sz="4400" dirty="0" smtClean="0"/>
          </a:p>
          <a:p>
            <a:pPr>
              <a:buNone/>
            </a:pPr>
            <a:r>
              <a:rPr lang="cs-CZ" sz="6000" b="1" dirty="0" smtClean="0">
                <a:solidFill>
                  <a:srgbClr val="7030A0"/>
                </a:solidFill>
              </a:rPr>
              <a:t>„Čtyři vznešené pravdy“.</a:t>
            </a:r>
          </a:p>
          <a:p>
            <a:endParaRPr lang="cs-CZ" sz="3600" dirty="0"/>
          </a:p>
          <a:p>
            <a:endParaRPr lang="cs-CZ" sz="2000" dirty="0" smtClean="0"/>
          </a:p>
          <a:p>
            <a:pPr>
              <a:buNone/>
            </a:pPr>
            <a:endParaRPr lang="cs-CZ" sz="2000" dirty="0" smtClean="0"/>
          </a:p>
          <a:p>
            <a:pPr>
              <a:buNone/>
            </a:pPr>
            <a:endParaRPr lang="cs-CZ" sz="2000"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39552" y="476672"/>
            <a:ext cx="8229600" cy="864096"/>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b="1" dirty="0" smtClean="0"/>
              <a:t>Čtyři vznešené pravdy</a:t>
            </a:r>
            <a:endParaRPr lang="cs-CZ" sz="2700" b="1" dirty="0"/>
          </a:p>
        </p:txBody>
      </p:sp>
      <p:graphicFrame>
        <p:nvGraphicFramePr>
          <p:cNvPr id="6" name="Zástupný symbol pro obsah 5"/>
          <p:cNvGraphicFramePr>
            <a:graphicFrameLocks noGrp="1"/>
          </p:cNvGraphicFramePr>
          <p:nvPr>
            <p:ph idx="1"/>
          </p:nvPr>
        </p:nvGraphicFramePr>
        <p:xfrm>
          <a:off x="611560" y="1556792"/>
          <a:ext cx="8229600"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7" name="Tlačítko akce: Informace 6">
            <a:hlinkClick r:id="" action="ppaction://noaction" highlightClick="1"/>
          </p:cNvPr>
          <p:cNvSpPr/>
          <p:nvPr/>
        </p:nvSpPr>
        <p:spPr>
          <a:xfrm>
            <a:off x="611560" y="1556792"/>
            <a:ext cx="1042416" cy="1042416"/>
          </a:xfrm>
          <a:prstGeom prst="actionButtonInformati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0"/>
                                        <p:tgtEl>
                                          <p:spTgt spid="6"/>
                                        </p:tgtEl>
                                      </p:cBhvr>
                                    </p:animEffect>
                                  </p:childTnLst>
                                </p:cTn>
                              </p:par>
                            </p:childTnLst>
                          </p:cTn>
                        </p:par>
                      </p:childTnLst>
                    </p:cTn>
                  </p:par>
                </p:childTnLst>
              </p:cTn>
              <p:nextCondLst>
                <p:cond evt="onClick" delay="0">
                  <p:tgtEl>
                    <p:spTgt spid="7"/>
                  </p:tgtEl>
                </p:cond>
              </p:nextCondLst>
            </p:seq>
          </p:childTnLst>
        </p:cTn>
      </p:par>
    </p:tnLst>
    <p:bldLst>
      <p:bldGraphic spid="6"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b="1" dirty="0" smtClean="0"/>
              <a:t>Tibet</a:t>
            </a:r>
            <a:endParaRPr lang="cs-CZ" sz="2700" b="1" dirty="0"/>
          </a:p>
        </p:txBody>
      </p:sp>
      <p:sp>
        <p:nvSpPr>
          <p:cNvPr id="3" name="Zástupný symbol pro obsah 2"/>
          <p:cNvSpPr>
            <a:spLocks noGrp="1"/>
          </p:cNvSpPr>
          <p:nvPr>
            <p:ph idx="1"/>
          </p:nvPr>
        </p:nvSpPr>
        <p:spPr>
          <a:xfrm>
            <a:off x="683568" y="1556792"/>
            <a:ext cx="8229600" cy="4896544"/>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endParaRPr lang="cs-CZ" sz="3600" dirty="0" smtClean="0"/>
          </a:p>
          <a:p>
            <a:endParaRPr lang="cs-CZ" sz="3600" dirty="0"/>
          </a:p>
          <a:p>
            <a:endParaRPr lang="cs-CZ" sz="2000" dirty="0" smtClean="0"/>
          </a:p>
          <a:p>
            <a:pPr>
              <a:buNone/>
            </a:pPr>
            <a:endParaRPr lang="cs-CZ" sz="2000" dirty="0" smtClean="0"/>
          </a:p>
          <a:p>
            <a:pPr>
              <a:buNone/>
            </a:pPr>
            <a:endParaRPr lang="cs-CZ" sz="2000"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pic>
        <p:nvPicPr>
          <p:cNvPr id="6146" name="Picture 2" descr="C:\Temp\Dočasné soubory Internetu\Content.IE5\JU2LUQQP\MC900195558[1].wmf"/>
          <p:cNvPicPr>
            <a:picLocks noChangeAspect="1" noChangeArrowheads="1"/>
          </p:cNvPicPr>
          <p:nvPr/>
        </p:nvPicPr>
        <p:blipFill>
          <a:blip r:embed="rId2" cstate="print"/>
          <a:srcRect/>
          <a:stretch>
            <a:fillRect/>
          </a:stretch>
        </p:blipFill>
        <p:spPr bwMode="auto">
          <a:xfrm>
            <a:off x="683568" y="3140968"/>
            <a:ext cx="4223110" cy="3167333"/>
          </a:xfrm>
          <a:prstGeom prst="rect">
            <a:avLst/>
          </a:prstGeom>
          <a:noFill/>
        </p:spPr>
      </p:pic>
      <p:pic>
        <p:nvPicPr>
          <p:cNvPr id="6147" name="Picture 3" descr="C:\Temp\Dočasné soubory Internetu\Content.IE5\44BTR92M\MC900195562[1].wmf"/>
          <p:cNvPicPr>
            <a:picLocks noChangeAspect="1" noChangeArrowheads="1"/>
          </p:cNvPicPr>
          <p:nvPr/>
        </p:nvPicPr>
        <p:blipFill>
          <a:blip r:embed="rId3" cstate="print"/>
          <a:srcRect/>
          <a:stretch>
            <a:fillRect/>
          </a:stretch>
        </p:blipFill>
        <p:spPr bwMode="auto">
          <a:xfrm>
            <a:off x="5868144" y="1628800"/>
            <a:ext cx="2905262" cy="1665141"/>
          </a:xfrm>
          <a:prstGeom prst="rect">
            <a:avLst/>
          </a:prstGeom>
          <a:noFill/>
        </p:spPr>
      </p:pic>
      <p:sp>
        <p:nvSpPr>
          <p:cNvPr id="8" name="Slunce 7"/>
          <p:cNvSpPr/>
          <p:nvPr/>
        </p:nvSpPr>
        <p:spPr>
          <a:xfrm>
            <a:off x="5796136" y="4077072"/>
            <a:ext cx="2304256" cy="1800200"/>
          </a:xfrm>
          <a:prstGeom prst="su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b="1" dirty="0" smtClean="0">
                <a:solidFill>
                  <a:schemeClr val="tx1"/>
                </a:solidFill>
              </a:rPr>
              <a:t>Klikni na mě!</a:t>
            </a:r>
            <a:endParaRPr lang="cs-CZ" b="1"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 calcmode="lin" valueType="num">
                                      <p:cBhvr>
                                        <p:cTn id="7" dur="5000" fill="hold"/>
                                        <p:tgtEl>
                                          <p:spTgt spid="6146"/>
                                        </p:tgtEl>
                                        <p:attrNameLst>
                                          <p:attrName>ppt_w</p:attrName>
                                        </p:attrNameLst>
                                      </p:cBhvr>
                                      <p:tavLst>
                                        <p:tav tm="0">
                                          <p:val>
                                            <p:strVal val="#ppt_w*0.70"/>
                                          </p:val>
                                        </p:tav>
                                        <p:tav tm="100000">
                                          <p:val>
                                            <p:strVal val="#ppt_w"/>
                                          </p:val>
                                        </p:tav>
                                      </p:tavLst>
                                    </p:anim>
                                    <p:anim calcmode="lin" valueType="num">
                                      <p:cBhvr>
                                        <p:cTn id="8" dur="5000" fill="hold"/>
                                        <p:tgtEl>
                                          <p:spTgt spid="6146"/>
                                        </p:tgtEl>
                                        <p:attrNameLst>
                                          <p:attrName>ppt_h</p:attrName>
                                        </p:attrNameLst>
                                      </p:cBhvr>
                                      <p:tavLst>
                                        <p:tav tm="0">
                                          <p:val>
                                            <p:strVal val="#ppt_h"/>
                                          </p:val>
                                        </p:tav>
                                        <p:tav tm="100000">
                                          <p:val>
                                            <p:strVal val="#ppt_h"/>
                                          </p:val>
                                        </p:tav>
                                      </p:tavLst>
                                    </p:anim>
                                    <p:animEffect transition="in" filter="fade">
                                      <p:cBhvr>
                                        <p:cTn id="9" dur="5000"/>
                                        <p:tgtEl>
                                          <p:spTgt spid="6146"/>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6147"/>
                                        </p:tgtEl>
                                        <p:attrNameLst>
                                          <p:attrName>style.visibility</p:attrName>
                                        </p:attrNameLst>
                                      </p:cBhvr>
                                      <p:to>
                                        <p:strVal val="visible"/>
                                      </p:to>
                                    </p:set>
                                    <p:anim calcmode="lin" valueType="num">
                                      <p:cBhvr>
                                        <p:cTn id="14" dur="5000" fill="hold"/>
                                        <p:tgtEl>
                                          <p:spTgt spid="6147"/>
                                        </p:tgtEl>
                                        <p:attrNameLst>
                                          <p:attrName>ppt_w</p:attrName>
                                        </p:attrNameLst>
                                      </p:cBhvr>
                                      <p:tavLst>
                                        <p:tav tm="0">
                                          <p:val>
                                            <p:strVal val="#ppt_w*0.70"/>
                                          </p:val>
                                        </p:tav>
                                        <p:tav tm="100000">
                                          <p:val>
                                            <p:strVal val="#ppt_w"/>
                                          </p:val>
                                        </p:tav>
                                      </p:tavLst>
                                    </p:anim>
                                    <p:anim calcmode="lin" valueType="num">
                                      <p:cBhvr>
                                        <p:cTn id="15" dur="5000" fill="hold"/>
                                        <p:tgtEl>
                                          <p:spTgt spid="6147"/>
                                        </p:tgtEl>
                                        <p:attrNameLst>
                                          <p:attrName>ppt_h</p:attrName>
                                        </p:attrNameLst>
                                      </p:cBhvr>
                                      <p:tavLst>
                                        <p:tav tm="0">
                                          <p:val>
                                            <p:strVal val="#ppt_h"/>
                                          </p:val>
                                        </p:tav>
                                        <p:tav tm="100000">
                                          <p:val>
                                            <p:strVal val="#ppt_h"/>
                                          </p:val>
                                        </p:tav>
                                      </p:tavLst>
                                    </p:anim>
                                    <p:animEffect transition="in" filter="fade">
                                      <p:cBhvr>
                                        <p:cTn id="16" dur="5000"/>
                                        <p:tgtEl>
                                          <p:spTgt spid="6147"/>
                                        </p:tgtEl>
                                      </p:cBhvr>
                                    </p:animEffect>
                                  </p:childTnLst>
                                </p:cTn>
                              </p:par>
                            </p:childTnLst>
                          </p:cTn>
                        </p:par>
                      </p:childTnLst>
                    </p:cTn>
                  </p:par>
                </p:childTnLst>
              </p:cTn>
              <p:nextCondLst>
                <p:cond evt="onClick" delay="0">
                  <p:tgtEl>
                    <p:spTgt spid="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b="1" dirty="0" smtClean="0"/>
              <a:t>Tibetští buddhisté</a:t>
            </a:r>
            <a:endParaRPr lang="cs-CZ" sz="2700" b="1" dirty="0"/>
          </a:p>
        </p:txBody>
      </p:sp>
      <p:graphicFrame>
        <p:nvGraphicFramePr>
          <p:cNvPr id="5" name="Zástupný symbol pro obsah 4"/>
          <p:cNvGraphicFramePr>
            <a:graphicFrameLocks noGrp="1"/>
          </p:cNvGraphicFramePr>
          <p:nvPr>
            <p:ph idx="1"/>
          </p:nvPr>
        </p:nvGraphicFramePr>
        <p:xfrm>
          <a:off x="611560" y="1556792"/>
          <a:ext cx="8229600"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b="1" dirty="0" smtClean="0"/>
              <a:t>Doplň jména</a:t>
            </a:r>
            <a:endParaRPr lang="cs-CZ" sz="2700" b="1" dirty="0"/>
          </a:p>
        </p:txBody>
      </p:sp>
      <p:sp>
        <p:nvSpPr>
          <p:cNvPr id="3" name="Zástupný symbol pro obsah 2"/>
          <p:cNvSpPr>
            <a:spLocks noGrp="1"/>
          </p:cNvSpPr>
          <p:nvPr>
            <p:ph idx="1"/>
          </p:nvPr>
        </p:nvSpPr>
        <p:spPr>
          <a:xfrm>
            <a:off x="611560" y="1556792"/>
            <a:ext cx="8229600" cy="5184576"/>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pPr>
              <a:buNone/>
            </a:pPr>
            <a:r>
              <a:rPr lang="cs-CZ" sz="5400" dirty="0" smtClean="0"/>
              <a:t>_________ Kristus</a:t>
            </a:r>
          </a:p>
          <a:p>
            <a:pPr>
              <a:buNone/>
            </a:pPr>
            <a:r>
              <a:rPr lang="cs-CZ" sz="5400" dirty="0" smtClean="0"/>
              <a:t>_________ Buddha</a:t>
            </a:r>
          </a:p>
          <a:p>
            <a:pPr>
              <a:buNone/>
            </a:pPr>
            <a:r>
              <a:rPr lang="cs-CZ" sz="5400" dirty="0" smtClean="0"/>
              <a:t>_________ láma</a:t>
            </a:r>
          </a:p>
          <a:p>
            <a:pPr>
              <a:buNone/>
            </a:pPr>
            <a:endParaRPr lang="cs-CZ" dirty="0"/>
          </a:p>
          <a:p>
            <a:pPr>
              <a:buNone/>
            </a:pPr>
            <a:endParaRPr lang="cs-CZ" dirty="0" smtClean="0"/>
          </a:p>
          <a:p>
            <a:pPr>
              <a:buNone/>
            </a:pPr>
            <a:r>
              <a:rPr lang="cs-CZ" dirty="0" smtClean="0"/>
              <a:t>(</a:t>
            </a:r>
            <a:r>
              <a:rPr lang="cs-CZ" sz="2400" dirty="0" smtClean="0"/>
              <a:t>Skrytým perem doplň křestní jména známých osobností.)</a:t>
            </a:r>
          </a:p>
          <a:p>
            <a:pPr>
              <a:buNone/>
            </a:pPr>
            <a:endParaRPr lang="cs-CZ" sz="4400" dirty="0" smtClean="0"/>
          </a:p>
          <a:p>
            <a:pPr>
              <a:buNone/>
            </a:pPr>
            <a:endParaRPr lang="cs-CZ" b="1"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5" name="Šipka doleva 4"/>
          <p:cNvSpPr/>
          <p:nvPr/>
        </p:nvSpPr>
        <p:spPr>
          <a:xfrm>
            <a:off x="1619672" y="6093296"/>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pic>
        <p:nvPicPr>
          <p:cNvPr id="5122" name="Picture 2" descr="C:\Temp\Dočasné soubory Internetu\Content.IE5\JU2LUQQP\MP900399971[1].jpg"/>
          <p:cNvPicPr>
            <a:picLocks noChangeAspect="1" noChangeArrowheads="1"/>
          </p:cNvPicPr>
          <p:nvPr/>
        </p:nvPicPr>
        <p:blipFill>
          <a:blip r:embed="rId2" cstate="print"/>
          <a:srcRect/>
          <a:stretch>
            <a:fillRect/>
          </a:stretch>
        </p:blipFill>
        <p:spPr bwMode="auto">
          <a:xfrm>
            <a:off x="7661332" y="1556792"/>
            <a:ext cx="1152691" cy="1728192"/>
          </a:xfrm>
          <a:prstGeom prst="rect">
            <a:avLst/>
          </a:prstGeom>
          <a:noFill/>
        </p:spPr>
      </p:pic>
      <p:pic>
        <p:nvPicPr>
          <p:cNvPr id="5123" name="Picture 3" descr="C:\Temp\Dočasné soubory Internetu\Content.IE5\AHIPWXPW\MC900426158[1].wmf"/>
          <p:cNvPicPr>
            <a:picLocks noChangeAspect="1" noChangeArrowheads="1"/>
          </p:cNvPicPr>
          <p:nvPr/>
        </p:nvPicPr>
        <p:blipFill>
          <a:blip r:embed="rId3" cstate="print"/>
          <a:srcRect/>
          <a:stretch>
            <a:fillRect/>
          </a:stretch>
        </p:blipFill>
        <p:spPr bwMode="auto">
          <a:xfrm>
            <a:off x="7740352" y="3721396"/>
            <a:ext cx="966647" cy="2870648"/>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611560" y="404664"/>
            <a:ext cx="8229600" cy="864096"/>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b="1" dirty="0" smtClean="0"/>
              <a:t>Opakování</a:t>
            </a:r>
            <a:endParaRPr lang="cs-CZ" sz="2700" b="1" dirty="0"/>
          </a:p>
        </p:txBody>
      </p:sp>
      <p:sp>
        <p:nvSpPr>
          <p:cNvPr id="3" name="Zástupný symbol pro obsah 2"/>
          <p:cNvSpPr>
            <a:spLocks noGrp="1"/>
          </p:cNvSpPr>
          <p:nvPr>
            <p:ph idx="1"/>
          </p:nvPr>
        </p:nvSpPr>
        <p:spPr>
          <a:xfrm>
            <a:off x="611560" y="1556792"/>
            <a:ext cx="8229600" cy="5184576"/>
          </a:xfrm>
          <a:effectLst>
            <a:glow rad="228600">
              <a:schemeClr val="accent4">
                <a:satMod val="175000"/>
                <a:alpha val="40000"/>
              </a:schemeClr>
            </a:glow>
            <a:outerShdw blurRad="40000" dist="20000" dir="5400000" rotWithShape="0">
              <a:srgbClr val="000000">
                <a:alpha val="38000"/>
              </a:srgbClr>
            </a:outerShdw>
          </a:effectLst>
        </p:spPr>
        <p:style>
          <a:lnRef idx="1">
            <a:schemeClr val="accent1"/>
          </a:lnRef>
          <a:fillRef idx="2">
            <a:schemeClr val="accent1"/>
          </a:fillRef>
          <a:effectRef idx="1">
            <a:schemeClr val="accent1"/>
          </a:effectRef>
          <a:fontRef idx="minor">
            <a:schemeClr val="dk1"/>
          </a:fontRef>
        </p:style>
        <p:txBody>
          <a:bodyPr>
            <a:normAutofit/>
          </a:bodyPr>
          <a:lstStyle/>
          <a:p>
            <a:r>
              <a:rPr lang="cs-CZ" sz="2800" dirty="0" smtClean="0"/>
              <a:t>Buddha byl:		a, zakladatel buddhismu</a:t>
            </a:r>
          </a:p>
          <a:p>
            <a:pPr lvl="8">
              <a:buNone/>
            </a:pPr>
            <a:r>
              <a:rPr lang="cs-CZ" sz="2800" dirty="0"/>
              <a:t>b</a:t>
            </a:r>
            <a:r>
              <a:rPr lang="cs-CZ" sz="2800" dirty="0" smtClean="0"/>
              <a:t>, zakladatel islámu</a:t>
            </a:r>
          </a:p>
          <a:p>
            <a:pPr lvl="4">
              <a:buNone/>
            </a:pPr>
            <a:r>
              <a:rPr lang="cs-CZ" sz="1600" dirty="0" smtClean="0"/>
              <a:t>			</a:t>
            </a:r>
          </a:p>
          <a:p>
            <a:r>
              <a:rPr lang="cs-CZ" sz="2800" dirty="0" smtClean="0"/>
              <a:t>Dalajláma je:		a, vůdce buddhistů</a:t>
            </a:r>
          </a:p>
          <a:p>
            <a:pPr lvl="8">
              <a:buNone/>
            </a:pPr>
            <a:r>
              <a:rPr lang="cs-CZ" sz="2800" dirty="0" smtClean="0"/>
              <a:t>b, vůdce Tibeťanů</a:t>
            </a:r>
          </a:p>
          <a:p>
            <a:endParaRPr lang="cs-CZ" sz="2800" dirty="0" smtClean="0"/>
          </a:p>
          <a:p>
            <a:r>
              <a:rPr lang="cs-CZ" sz="2800" dirty="0" smtClean="0"/>
              <a:t>Buddhismus vznikl:	a, v Indii</a:t>
            </a:r>
          </a:p>
          <a:p>
            <a:pPr lvl="8">
              <a:buNone/>
            </a:pPr>
            <a:r>
              <a:rPr lang="cs-CZ" sz="2800" dirty="0" smtClean="0"/>
              <a:t> b, v Americe</a:t>
            </a:r>
          </a:p>
          <a:p>
            <a:pPr>
              <a:buNone/>
            </a:pPr>
            <a:r>
              <a:rPr lang="cs-CZ" dirty="0" smtClean="0"/>
              <a:t>(</a:t>
            </a:r>
            <a:r>
              <a:rPr lang="cs-CZ" sz="2400" dirty="0" smtClean="0"/>
              <a:t>Špatné odpovědi škrtni skrytým perem.)</a:t>
            </a:r>
          </a:p>
          <a:p>
            <a:pPr>
              <a:buNone/>
            </a:pPr>
            <a:endParaRPr lang="cs-CZ" sz="2400" dirty="0" smtClean="0"/>
          </a:p>
          <a:p>
            <a:pPr>
              <a:buNone/>
            </a:pPr>
            <a:endParaRPr lang="cs-CZ" sz="4400" dirty="0" smtClean="0"/>
          </a:p>
          <a:p>
            <a:pPr>
              <a:buNone/>
            </a:pPr>
            <a:endParaRPr lang="cs-CZ" b="1" dirty="0" smtClean="0"/>
          </a:p>
        </p:txBody>
      </p:sp>
      <p:cxnSp>
        <p:nvCxnSpPr>
          <p:cNvPr id="18" name="Přímá spojovací čára 17"/>
          <p:cNvCxnSpPr/>
          <p:nvPr/>
        </p:nvCxnSpPr>
        <p:spPr>
          <a:xfrm flipH="1" flipV="1">
            <a:off x="2606080" y="3623320"/>
            <a:ext cx="21704" cy="21704"/>
          </a:xfrm>
          <a:prstGeom prst="line">
            <a:avLst/>
          </a:prstGeom>
        </p:spPr>
        <p:style>
          <a:lnRef idx="1">
            <a:schemeClr val="accent1"/>
          </a:lnRef>
          <a:fillRef idx="0">
            <a:schemeClr val="accent1"/>
          </a:fillRef>
          <a:effectRef idx="0">
            <a:schemeClr val="accent1"/>
          </a:effectRef>
          <a:fontRef idx="minor">
            <a:schemeClr val="tx1"/>
          </a:fontRef>
        </p:style>
      </p:cxnSp>
      <p:sp>
        <p:nvSpPr>
          <p:cNvPr id="5" name="Šipka doleva 4"/>
          <p:cNvSpPr/>
          <p:nvPr/>
        </p:nvSpPr>
        <p:spPr>
          <a:xfrm>
            <a:off x="1691680"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836712"/>
            <a:ext cx="8568952" cy="8402300"/>
          </a:xfrm>
          <a:prstGeom prst="rect">
            <a:avLst/>
          </a:prstGeom>
          <a:noFill/>
        </p:spPr>
        <p:txBody>
          <a:bodyPr wrap="square" rtlCol="0">
            <a:spAutoFit/>
          </a:bodyPr>
          <a:lstStyle/>
          <a:p>
            <a:r>
              <a:rPr lang="cs-CZ" dirty="0" smtClean="0"/>
              <a:t>Zdroje obrázků:</a:t>
            </a:r>
          </a:p>
          <a:p>
            <a:r>
              <a:rPr lang="cs-CZ" dirty="0" smtClean="0">
                <a:hlinkClick r:id="rId2"/>
              </a:rPr>
              <a:t>http://office.</a:t>
            </a:r>
            <a:r>
              <a:rPr lang="cs-CZ" dirty="0" err="1" smtClean="0">
                <a:hlinkClick r:id="rId2"/>
              </a:rPr>
              <a:t>microsoft.com</a:t>
            </a:r>
            <a:r>
              <a:rPr lang="cs-CZ" dirty="0" smtClean="0">
                <a:hlinkClick r:id="rId2"/>
              </a:rPr>
              <a:t>/klipart</a:t>
            </a:r>
            <a:endParaRPr lang="cs-CZ" dirty="0" smtClean="0"/>
          </a:p>
          <a:p>
            <a:endParaRPr lang="cs-CZ" dirty="0" smtClean="0"/>
          </a:p>
          <a:p>
            <a:endParaRPr lang="cs-CZ" dirty="0" smtClean="0"/>
          </a:p>
          <a:p>
            <a:endParaRPr lang="cs-CZ" dirty="0" smtClean="0"/>
          </a:p>
          <a:p>
            <a:endParaRPr lang="cs-CZ" dirty="0" smtClean="0"/>
          </a:p>
          <a:p>
            <a:endParaRPr lang="cs-CZ" dirty="0" smtClean="0"/>
          </a:p>
          <a:p>
            <a:r>
              <a:rPr lang="cs-CZ" dirty="0" smtClean="0"/>
              <a:t> </a:t>
            </a:r>
          </a:p>
          <a:p>
            <a:endParaRPr lang="cs-CZ" dirty="0" smtClean="0"/>
          </a:p>
          <a:p>
            <a:endParaRPr lang="cs-CZ" dirty="0" smtClean="0"/>
          </a:p>
          <a:p>
            <a:endParaRPr lang="cs-CZ" dirty="0" smtClean="0"/>
          </a:p>
          <a:p>
            <a:endParaRPr lang="cs-CZ" dirty="0" smtClean="0"/>
          </a:p>
          <a:p>
            <a:endParaRPr lang="cs-CZ" dirty="0"/>
          </a:p>
          <a:p>
            <a:endParaRPr lang="cs-CZ" dirty="0" smtClean="0"/>
          </a:p>
          <a:p>
            <a:endParaRPr lang="cs-CZ" dirty="0" smtClean="0"/>
          </a:p>
          <a:p>
            <a:r>
              <a:rPr lang="cs-CZ" dirty="0" smtClean="0"/>
              <a:t> </a:t>
            </a:r>
          </a:p>
          <a:p>
            <a:endParaRPr lang="cs-CZ" dirty="0" smtClean="0"/>
          </a:p>
          <a:p>
            <a:endParaRPr lang="cs-CZ" dirty="0" smtClean="0"/>
          </a:p>
          <a:p>
            <a:endParaRPr lang="cs-CZ" dirty="0" smtClean="0"/>
          </a:p>
          <a:p>
            <a:endParaRPr lang="cs-CZ" dirty="0" smtClean="0"/>
          </a:p>
          <a:p>
            <a:pPr marL="342900" indent="-342900"/>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p:txBody>
      </p:sp>
      <p:sp>
        <p:nvSpPr>
          <p:cNvPr id="3" name="Obdélník 2"/>
          <p:cNvSpPr/>
          <p:nvPr/>
        </p:nvSpPr>
        <p:spPr>
          <a:xfrm>
            <a:off x="395536" y="2996952"/>
            <a:ext cx="8208912" cy="646331"/>
          </a:xfrm>
          <a:prstGeom prst="rect">
            <a:avLst/>
          </a:prstGeom>
        </p:spPr>
        <p:txBody>
          <a:bodyPr wrap="square">
            <a:spAutoFit/>
          </a:bodyPr>
          <a:lstStyle/>
          <a:p>
            <a:endParaRPr lang="cs-CZ" b="1" dirty="0"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390</Words>
  <Application>Microsoft Office PowerPoint</Application>
  <PresentationFormat>Předvádění na obrazovce (4:3)</PresentationFormat>
  <Paragraphs>136</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Motiv sady Office</vt:lpstr>
      <vt:lpstr>Buddhismus VY_32_INOVACE_1B_18 Číslo projektu: CZ.1.07/1.4.00/21.1101</vt:lpstr>
      <vt:lpstr>Snímek 2</vt:lpstr>
      <vt:lpstr>Buddhismus</vt:lpstr>
      <vt:lpstr>Buddhismus</vt:lpstr>
      <vt:lpstr>Kdo je to?</vt:lpstr>
      <vt:lpstr>Buddhismus</vt:lpstr>
      <vt:lpstr>Pamatuješ si?</vt:lpstr>
      <vt:lpstr>Buddha</vt:lpstr>
      <vt:lpstr>Čtyři vznešené pravdy</vt:lpstr>
      <vt:lpstr>Čtyři vznešené pravdy</vt:lpstr>
      <vt:lpstr>Tibet</vt:lpstr>
      <vt:lpstr>Tibetští buddhisté</vt:lpstr>
      <vt:lpstr>Doplň jména</vt:lpstr>
      <vt:lpstr>Opakování</vt:lpstr>
      <vt:lpstr>Snímek 15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Buddhismus VY_32_INOVACE_1B_18 Číslo projektu: CZ.1.07/1.5.00/34.1056</dc:title>
  <dc:creator>Iva</dc:creator>
  <cp:lastModifiedBy>Iva</cp:lastModifiedBy>
  <cp:revision>2</cp:revision>
  <dcterms:created xsi:type="dcterms:W3CDTF">2011-08-25T07:12:17Z</dcterms:created>
  <dcterms:modified xsi:type="dcterms:W3CDTF">2013-01-21T16:13:19Z</dcterms:modified>
</cp:coreProperties>
</file>