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9FED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2" d="100"/>
          <a:sy n="72" d="100"/>
        </p:scale>
        <p:origin x="-1242" y="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A0B98-D29E-46BF-AC89-AE94F6AFA139}" type="datetimeFigureOut">
              <a:rPr lang="cs-CZ" smtClean="0"/>
              <a:t>23.1.2013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83249-9B4F-49D0-99A4-23B81BCF96B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15805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A0B98-D29E-46BF-AC89-AE94F6AFA139}" type="datetimeFigureOut">
              <a:rPr lang="cs-CZ" smtClean="0"/>
              <a:t>23.1.2013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83249-9B4F-49D0-99A4-23B81BCF96B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63343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A0B98-D29E-46BF-AC89-AE94F6AFA139}" type="datetimeFigureOut">
              <a:rPr lang="cs-CZ" smtClean="0"/>
              <a:t>23.1.2013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83249-9B4F-49D0-99A4-23B81BCF96B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65086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A0B98-D29E-46BF-AC89-AE94F6AFA139}" type="datetimeFigureOut">
              <a:rPr lang="cs-CZ" smtClean="0"/>
              <a:t>23.1.2013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83249-9B4F-49D0-99A4-23B81BCF96B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15021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A0B98-D29E-46BF-AC89-AE94F6AFA139}" type="datetimeFigureOut">
              <a:rPr lang="cs-CZ" smtClean="0"/>
              <a:t>23.1.2013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83249-9B4F-49D0-99A4-23B81BCF96B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27747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A0B98-D29E-46BF-AC89-AE94F6AFA139}" type="datetimeFigureOut">
              <a:rPr lang="cs-CZ" smtClean="0"/>
              <a:t>23.1.2013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83249-9B4F-49D0-99A4-23B81BCF96B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06197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A0B98-D29E-46BF-AC89-AE94F6AFA139}" type="datetimeFigureOut">
              <a:rPr lang="cs-CZ" smtClean="0"/>
              <a:t>23.1.2013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83249-9B4F-49D0-99A4-23B81BCF96B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41769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A0B98-D29E-46BF-AC89-AE94F6AFA139}" type="datetimeFigureOut">
              <a:rPr lang="cs-CZ" smtClean="0"/>
              <a:t>23.1.2013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83249-9B4F-49D0-99A4-23B81BCF96B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83095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A0B98-D29E-46BF-AC89-AE94F6AFA139}" type="datetimeFigureOut">
              <a:rPr lang="cs-CZ" smtClean="0"/>
              <a:t>23.1.2013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83249-9B4F-49D0-99A4-23B81BCF96B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18131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A0B98-D29E-46BF-AC89-AE94F6AFA139}" type="datetimeFigureOut">
              <a:rPr lang="cs-CZ" smtClean="0"/>
              <a:t>23.1.2013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83249-9B4F-49D0-99A4-23B81BCF96B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59490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A0B98-D29E-46BF-AC89-AE94F6AFA139}" type="datetimeFigureOut">
              <a:rPr lang="cs-CZ" smtClean="0"/>
              <a:t>23.1.2013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83249-9B4F-49D0-99A4-23B81BCF96B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77769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2A0B98-D29E-46BF-AC89-AE94F6AFA139}" type="datetimeFigureOut">
              <a:rPr lang="cs-CZ" smtClean="0"/>
              <a:t>23.1.2013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283249-9B4F-49D0-99A4-23B81BCF96B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37975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wmf"/><Relationship Id="rId13" Type="http://schemas.openxmlformats.org/officeDocument/2006/relationships/image" Target="../media/image14.png"/><Relationship Id="rId3" Type="http://schemas.openxmlformats.org/officeDocument/2006/relationships/image" Target="../media/image16.png"/><Relationship Id="rId7" Type="http://schemas.openxmlformats.org/officeDocument/2006/relationships/image" Target="../media/image8.png"/><Relationship Id="rId12" Type="http://schemas.openxmlformats.org/officeDocument/2006/relationships/image" Target="../media/image11.wmf"/><Relationship Id="rId2" Type="http://schemas.openxmlformats.org/officeDocument/2006/relationships/image" Target="../media/image2.png"/><Relationship Id="rId16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11" Type="http://schemas.openxmlformats.org/officeDocument/2006/relationships/image" Target="../media/image15.jpeg"/><Relationship Id="rId5" Type="http://schemas.openxmlformats.org/officeDocument/2006/relationships/image" Target="../media/image5.wmf"/><Relationship Id="rId15" Type="http://schemas.openxmlformats.org/officeDocument/2006/relationships/image" Target="../media/image10.png"/><Relationship Id="rId10" Type="http://schemas.openxmlformats.org/officeDocument/2006/relationships/image" Target="../media/image13.jpeg"/><Relationship Id="rId4" Type="http://schemas.openxmlformats.org/officeDocument/2006/relationships/image" Target="../media/image4.wmf"/><Relationship Id="rId9" Type="http://schemas.openxmlformats.org/officeDocument/2006/relationships/image" Target="../media/image7.wmf"/><Relationship Id="rId1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730623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Třídění I. -  ovoce, zelenina 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VY_52_INOVACE_12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3100" dirty="0"/>
              <a:t>Číslo projektu: CZ.1.07/1.4.00/21.1101</a:t>
            </a:r>
            <a:endParaRPr lang="cs-CZ" sz="3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/>
              <a:t>Sada </a:t>
            </a:r>
            <a:r>
              <a:rPr lang="cs-CZ" smtClean="0"/>
              <a:t>2</a:t>
            </a:r>
            <a:endParaRPr lang="cs-CZ" dirty="0"/>
          </a:p>
          <a:p>
            <a:r>
              <a:rPr lang="cs-CZ" dirty="0"/>
              <a:t>Člověk a jeho svět</a:t>
            </a:r>
          </a:p>
          <a:p>
            <a:r>
              <a:rPr lang="cs-CZ" dirty="0"/>
              <a:t>MŠ, ZŠ a </a:t>
            </a:r>
            <a:r>
              <a:rPr lang="cs-CZ" dirty="0" err="1"/>
              <a:t>PrŠ</a:t>
            </a:r>
            <a:r>
              <a:rPr lang="cs-CZ" dirty="0"/>
              <a:t> Trhové Sviny</a:t>
            </a:r>
          </a:p>
          <a:p>
            <a:endParaRPr lang="cs-CZ" dirty="0"/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32656"/>
            <a:ext cx="6984641" cy="15277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2311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b="1" dirty="0" smtClean="0"/>
              <a:t>Anotace: </a:t>
            </a:r>
            <a:r>
              <a:rPr lang="cs-CZ" dirty="0" smtClean="0"/>
              <a:t>Žáci třídí ovoce a zeleninu do správného sloupce. Naučí se zeleninu a ovoce pojmenovat, poznat rozdíly mezi nimi. Pracují              s fotografiemi i s piktogramy. Některé druhy též ochutnávají v  reálné situaci. Dále mají k dispozici umělohmotné ovoce, které </a:t>
            </a:r>
            <a:r>
              <a:rPr lang="cs-CZ" smtClean="0"/>
              <a:t>vybírají          do </a:t>
            </a:r>
            <a:r>
              <a:rPr lang="cs-CZ" dirty="0" smtClean="0"/>
              <a:t>košíčku. Zde </a:t>
            </a:r>
            <a:r>
              <a:rPr lang="cs-CZ" dirty="0"/>
              <a:t>p</a:t>
            </a:r>
            <a:r>
              <a:rPr lang="cs-CZ" dirty="0" smtClean="0"/>
              <a:t>racují pomocí přesouvání obrázků nebo tužkou (rukopisné poznámky). Obrázky ovoce a zeleniny (pexeso) mají žáci též </a:t>
            </a:r>
            <a:r>
              <a:rPr lang="cs-CZ" dirty="0" err="1" smtClean="0"/>
              <a:t>zalaminované</a:t>
            </a:r>
            <a:r>
              <a:rPr lang="cs-CZ" dirty="0" smtClean="0"/>
              <a:t>. Třídí je a hrají soutěže.</a:t>
            </a:r>
          </a:p>
          <a:p>
            <a:pPr marL="0" indent="0">
              <a:buNone/>
            </a:pPr>
            <a:r>
              <a:rPr lang="cs-CZ" b="1" dirty="0" smtClean="0"/>
              <a:t>Délka trvání práce s tímto  materiálem: </a:t>
            </a:r>
            <a:r>
              <a:rPr lang="cs-CZ" dirty="0" smtClean="0"/>
              <a:t>Zhruba 25 minut</a:t>
            </a:r>
          </a:p>
          <a:p>
            <a:pPr marL="0" indent="0">
              <a:buNone/>
            </a:pPr>
            <a:r>
              <a:rPr lang="cs-CZ" b="1" dirty="0" smtClean="0"/>
              <a:t>Autor:</a:t>
            </a:r>
            <a:r>
              <a:rPr lang="cs-CZ" dirty="0" smtClean="0"/>
              <a:t> Daniela </a:t>
            </a:r>
            <a:r>
              <a:rPr lang="cs-CZ" dirty="0" err="1" smtClean="0"/>
              <a:t>Tájková</a:t>
            </a:r>
            <a:endParaRPr lang="cs-CZ" dirty="0" smtClean="0"/>
          </a:p>
          <a:p>
            <a:pPr marL="0" indent="0">
              <a:buNone/>
            </a:pPr>
            <a:r>
              <a:rPr lang="cs-CZ" b="1" dirty="0" smtClean="0"/>
              <a:t>Datum vytvoření: </a:t>
            </a:r>
            <a:r>
              <a:rPr lang="cs-CZ" dirty="0" smtClean="0"/>
              <a:t>Podzim 2011</a:t>
            </a:r>
          </a:p>
          <a:p>
            <a:pPr marL="0" indent="0">
              <a:buNone/>
            </a:pPr>
            <a:r>
              <a:rPr lang="cs-CZ" b="1" dirty="0" smtClean="0"/>
              <a:t>Speciální vzdělávací potřeby: </a:t>
            </a:r>
            <a:r>
              <a:rPr lang="cs-CZ" dirty="0" smtClean="0"/>
              <a:t>ADHD, autismus, MP.</a:t>
            </a:r>
          </a:p>
          <a:p>
            <a:pPr marL="0" indent="0">
              <a:buNone/>
            </a:pPr>
            <a:r>
              <a:rPr lang="cs-CZ" b="1" dirty="0" smtClean="0"/>
              <a:t>Vzdělávací obor: </a:t>
            </a:r>
            <a:r>
              <a:rPr lang="cs-CZ" dirty="0" smtClean="0"/>
              <a:t>Člověk a jeho svět.</a:t>
            </a:r>
          </a:p>
          <a:p>
            <a:pPr marL="0" indent="0">
              <a:buNone/>
            </a:pPr>
            <a:r>
              <a:rPr lang="cs-CZ" b="1" dirty="0" smtClean="0"/>
              <a:t>Druh učebního materiálu</a:t>
            </a:r>
            <a:r>
              <a:rPr lang="cs-CZ" dirty="0" smtClean="0"/>
              <a:t>: Interaktivní DUM</a:t>
            </a:r>
          </a:p>
          <a:p>
            <a:pPr marL="0" indent="0">
              <a:buNone/>
            </a:pPr>
            <a:r>
              <a:rPr lang="cs-CZ" b="1" dirty="0" smtClean="0"/>
              <a:t>Inovace</a:t>
            </a:r>
            <a:r>
              <a:rPr lang="cs-CZ" dirty="0" smtClean="0"/>
              <a:t>: Rukopisné poznámky v rámci nového softwaru Microsoft 2010</a:t>
            </a:r>
          </a:p>
          <a:p>
            <a:pPr marL="0" indent="0">
              <a:buNone/>
            </a:pPr>
            <a:r>
              <a:rPr lang="cs-CZ" b="1" dirty="0" smtClean="0"/>
              <a:t>Cílová skupina: </a:t>
            </a:r>
            <a:r>
              <a:rPr lang="cs-CZ" dirty="0" smtClean="0"/>
              <a:t>Žák (s autismem a střední MR.)</a:t>
            </a:r>
          </a:p>
          <a:p>
            <a:pPr marL="0" indent="0">
              <a:buNone/>
            </a:pPr>
            <a:r>
              <a:rPr lang="cs-CZ" b="1" dirty="0" smtClean="0"/>
              <a:t>Stupeň a typ vzdělávání: </a:t>
            </a:r>
            <a:r>
              <a:rPr lang="cs-CZ" dirty="0" smtClean="0"/>
              <a:t>ZŠ speciální, 1. stupeň, 1. období.</a:t>
            </a:r>
          </a:p>
          <a:p>
            <a:pPr marL="0" indent="0">
              <a:buNone/>
            </a:pPr>
            <a:r>
              <a:rPr lang="cs-CZ" b="1" dirty="0" smtClean="0"/>
              <a:t>Věková skupina: </a:t>
            </a:r>
            <a:r>
              <a:rPr lang="cs-CZ" dirty="0" smtClean="0"/>
              <a:t>6 – 9 let.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4118512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95536" y="548680"/>
            <a:ext cx="55855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Přiřaď k názvům zeleniny správný obrázek.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07505" y="1710968"/>
            <a:ext cx="799288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                   DÝNĚ</a:t>
            </a:r>
          </a:p>
          <a:p>
            <a:endParaRPr lang="cs-CZ" sz="4000" b="1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sz="4000" b="1" dirty="0" smtClean="0"/>
              <a:t>MRKEV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sz="4000" b="1" dirty="0" smtClean="0"/>
              <a:t>                     SALÁT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sz="4000" b="1" dirty="0" smtClean="0"/>
              <a:t>HRÁCH      </a:t>
            </a:r>
            <a:endParaRPr lang="cs-CZ" sz="40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5351463" y="3773071"/>
            <a:ext cx="171290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  RAJČE</a:t>
            </a:r>
            <a:endParaRPr lang="cs-CZ" sz="40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5148064" y="5805264"/>
            <a:ext cx="20162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PAPRIKA</a:t>
            </a:r>
            <a:endParaRPr lang="cs-CZ" sz="40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6092499" y="1798502"/>
            <a:ext cx="191110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  CIBULE</a:t>
            </a:r>
            <a:endParaRPr lang="cs-CZ" sz="4000" b="1" dirty="0"/>
          </a:p>
        </p:txBody>
      </p:sp>
      <p:pic>
        <p:nvPicPr>
          <p:cNvPr id="18" name="Picture 116" descr="C:\Users\pc\AppData\Local\Microsoft\Windows\Temporary Internet Files\Content.IE5\PPR7GSCJ\MC900441782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756" y="2044798"/>
            <a:ext cx="934059" cy="934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17" descr="C:\Users\pc\AppData\Local\Microsoft\Windows\Temporary Internet Files\Content.IE5\U61DHQA8\MC900441780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9971" y="1710968"/>
            <a:ext cx="1299592" cy="1299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19" descr="C:\Users\pc\AppData\Local\Microsoft\Windows\Temporary Internet Files\Content.IE5\U61DHQA8\MC90035867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506388"/>
            <a:ext cx="1064802" cy="1355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20" descr="C:\Program Files\Microsoft Office\MEDIA\CAGCAT10\j0305493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7508" y="2978857"/>
            <a:ext cx="1337304" cy="1097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121" descr="C:\Users\pc\AppData\Local\Microsoft\Windows\Temporary Internet Files\Content.IE5\U61DHQA8\MC90012276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756" y="4559168"/>
            <a:ext cx="1328298" cy="1168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124" descr="C:\Users\pc\AppData\Local\Microsoft\Windows\Temporary Internet Files\Content.IE5\MRORR9OH\MC900430129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6966" y="4799515"/>
            <a:ext cx="1250211" cy="986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122" descr="C:\Users\pc\AppData\Local\Microsoft\Windows\Temporary Internet Files\Content.IE5\PPR7GSCJ\MC900441781[1]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4765" y="5506627"/>
            <a:ext cx="1047437" cy="1047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8497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9FED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/>
          <a:lstStyle/>
          <a:p>
            <a:pPr marL="0" indent="0">
              <a:buNone/>
            </a:pPr>
            <a:r>
              <a:rPr lang="cs-CZ" sz="2400" b="1" dirty="0">
                <a:solidFill>
                  <a:srgbClr val="FF0000"/>
                </a:solidFill>
              </a:rPr>
              <a:t>Přiřaď k názvům </a:t>
            </a:r>
            <a:r>
              <a:rPr lang="cs-CZ" sz="2400" b="1" dirty="0" smtClean="0">
                <a:solidFill>
                  <a:srgbClr val="FF0000"/>
                </a:solidFill>
              </a:rPr>
              <a:t>ovoce správný obrázek.</a:t>
            </a:r>
          </a:p>
          <a:p>
            <a:pPr marL="0" indent="0">
              <a:buNone/>
            </a:pPr>
            <a:endParaRPr lang="cs-CZ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b="1" dirty="0" smtClean="0"/>
              <a:t>CITRON						JAHODA</a:t>
            </a:r>
          </a:p>
          <a:p>
            <a:pPr marL="0" indent="0">
              <a:buNone/>
            </a:pPr>
            <a:r>
              <a:rPr lang="cs-CZ" b="1" dirty="0" smtClean="0"/>
              <a:t>			BANÁN			</a:t>
            </a:r>
          </a:p>
          <a:p>
            <a:pPr marL="0" indent="0">
              <a:buNone/>
            </a:pPr>
            <a:r>
              <a:rPr lang="cs-CZ" b="1" dirty="0"/>
              <a:t>	</a:t>
            </a:r>
            <a:r>
              <a:rPr lang="cs-CZ" b="1" dirty="0" smtClean="0"/>
              <a:t>				TŘEŠNĚ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r>
              <a:rPr lang="cs-CZ" b="1" dirty="0" smtClean="0"/>
              <a:t>JABLKO						PÓREK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r>
              <a:rPr lang="cs-CZ" b="1" dirty="0" smtClean="0"/>
              <a:t>		POMERANČ</a:t>
            </a:r>
            <a:endParaRPr lang="cs-CZ" dirty="0"/>
          </a:p>
        </p:txBody>
      </p:sp>
      <p:pic>
        <p:nvPicPr>
          <p:cNvPr id="11" name="Picture 133" descr="C:\Users\pc\AppData\Local\Microsoft\Windows\Temporary Internet Files\Content.IE5\U61DHQA8\MC90044172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6129" y="1196752"/>
            <a:ext cx="989257" cy="989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32" descr="C:\Users\pc\AppData\Local\Microsoft\Windows\Temporary Internet Files\Content.IE5\F2W37FB5\MC900436895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1581" y="2359483"/>
            <a:ext cx="1109194" cy="1109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8" descr="C:\Users\pc\AppData\Local\Microsoft\Windows\Temporary Internet Files\Content.IE5\F2W37FB5\MC90023736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563" y="3281452"/>
            <a:ext cx="1387461" cy="1179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0" descr="C:\Users\pc\AppData\Local\Microsoft\Windows\Temporary Internet Files\Content.IE5\U61DHQA8\MP900400614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195399"/>
            <a:ext cx="1072040" cy="1340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25" descr="C:\Users\pc\AppData\Local\Microsoft\Windows\Temporary Internet Files\Content.IE5\PPR7GSCJ\MP900387876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653136"/>
            <a:ext cx="1128428" cy="1581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29" descr="C:\Users\pc\AppData\Local\Microsoft\Windows\Temporary Internet Files\Content.IE5\MRORR9OH\MC900441708[1]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076049"/>
            <a:ext cx="1040908" cy="1040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27" descr="C:\Users\pc\AppData\Local\Microsoft\Windows\Temporary Internet Files\Content.IE5\F2W37FB5\MP900402073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1135" y="5010775"/>
            <a:ext cx="1040891" cy="985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1205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Roztřiď ovoce – zelenina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3701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Vlastní 1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" name="Přímá spojnice 4"/>
          <p:cNvCxnSpPr/>
          <p:nvPr/>
        </p:nvCxnSpPr>
        <p:spPr>
          <a:xfrm>
            <a:off x="0" y="620688"/>
            <a:ext cx="914400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0" y="1268760"/>
            <a:ext cx="914400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4572000" y="620688"/>
            <a:ext cx="0" cy="623731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395536" y="772868"/>
            <a:ext cx="35283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</a:rPr>
              <a:t>ZELENINA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076056" y="779883"/>
            <a:ext cx="32403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</a:rPr>
              <a:t>OVOCE</a:t>
            </a:r>
            <a:endParaRPr lang="cs-CZ" sz="3600" b="1" dirty="0">
              <a:solidFill>
                <a:srgbClr val="FF0000"/>
              </a:solidFill>
            </a:endParaRPr>
          </a:p>
        </p:txBody>
      </p:sp>
      <p:pic>
        <p:nvPicPr>
          <p:cNvPr id="22" name="Picture 116" descr="C:\Users\pc\AppData\Local\Microsoft\Windows\Temporary Internet Files\Content.IE5\PPR7GSCJ\MC900441782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11" y="5877430"/>
            <a:ext cx="934059" cy="934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117" descr="C:\Users\pc\AppData\Local\Microsoft\Windows\Temporary Internet Files\Content.IE5\U61DHQA8\MC900441780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737402"/>
            <a:ext cx="943194" cy="943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119" descr="C:\Users\pc\AppData\Local\Microsoft\Windows\Temporary Internet Files\Content.IE5\U61DHQA8\MC90035867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2384" y="3284984"/>
            <a:ext cx="1064802" cy="1355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120" descr="C:\Program Files\Microsoft Office\MEDIA\CAGCAT10\j0305493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678" y="3129161"/>
            <a:ext cx="1243941" cy="1020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121" descr="C:\Users\pc\AppData\Local\Microsoft\Windows\Temporary Internet Files\Content.IE5\U61DHQA8\MC90012276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321" y="1533062"/>
            <a:ext cx="1328298" cy="1168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122" descr="C:\Users\pc\AppData\Local\Microsoft\Windows\Temporary Internet Files\Content.IE5\PPR7GSCJ\MC900441781[1]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5063532"/>
            <a:ext cx="1047437" cy="1047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123" descr="C:\Users\pc\AppData\Local\Microsoft\Windows\Temporary Internet Files\Content.IE5\F2W37FB5\MC900215367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830040"/>
            <a:ext cx="923100" cy="757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124" descr="C:\Users\pc\AppData\Local\Microsoft\Windows\Temporary Internet Files\Content.IE5\MRORR9OH\MC900430129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5673" y="1621103"/>
            <a:ext cx="1250211" cy="986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125" descr="C:\Users\pc\AppData\Local\Microsoft\Windows\Temporary Internet Files\Content.IE5\PPR7GSCJ\MP900387876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4929477"/>
            <a:ext cx="1128428" cy="1581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127" descr="C:\Users\pc\AppData\Local\Microsoft\Windows\Temporary Internet Files\Content.IE5\F2W37FB5\MP900402073[1]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3650" y="5472916"/>
            <a:ext cx="1040891" cy="985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128" descr="C:\Users\pc\AppData\Local\Microsoft\Windows\Temporary Internet Files\Content.IE5\F2W37FB5\MC900237361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3129161"/>
            <a:ext cx="1387461" cy="1179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129" descr="C:\Users\pc\AppData\Local\Microsoft\Windows\Temporary Internet Files\Content.IE5\MRORR9OH\MC900441708[1]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2619" y="5303551"/>
            <a:ext cx="1040908" cy="1040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130" descr="C:\Users\pc\AppData\Local\Microsoft\Windows\Temporary Internet Files\Content.IE5\U61DHQA8\MP900400614[1]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3944" y="1788784"/>
            <a:ext cx="1072040" cy="1340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132" descr="C:\Users\pc\AppData\Local\Microsoft\Windows\Temporary Internet Files\Content.IE5\F2W37FB5\MC900436895[1]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7042" y="3827048"/>
            <a:ext cx="1109194" cy="1109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133" descr="C:\Users\pc\AppData\Local\Microsoft\Windows\Temporary Internet Files\Content.IE5\U61DHQA8\MC900441720[1].pn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7929" y="1806309"/>
            <a:ext cx="989257" cy="989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9424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6632"/>
            <a:ext cx="8229600" cy="6009531"/>
          </a:xfrm>
        </p:spPr>
        <p:txBody>
          <a:bodyPr/>
          <a:lstStyle/>
          <a:p>
            <a:pPr marL="0" indent="0">
              <a:buNone/>
            </a:pPr>
            <a:r>
              <a:rPr lang="cs-CZ" b="1" dirty="0"/>
              <a:t>Zdroje a </a:t>
            </a:r>
            <a:r>
              <a:rPr lang="cs-CZ" b="1"/>
              <a:t>citace</a:t>
            </a:r>
            <a:r>
              <a:rPr lang="cs-CZ" b="1" smtClean="0"/>
              <a:t>: </a:t>
            </a:r>
            <a:r>
              <a:rPr lang="cs-CZ"/>
              <a:t>Microsoft Office - Klipart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75051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213</TotalTime>
  <Words>228</Words>
  <Application>Microsoft Office PowerPoint</Application>
  <PresentationFormat>Předvádění na obrazovce (4:3)</PresentationFormat>
  <Paragraphs>43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Třídění I. -  ovoce, zelenina  VY_52_INOVACE_12 Číslo projektu: CZ.1.07/1.4.00/21.1101</vt:lpstr>
      <vt:lpstr>Prezentace aplikace PowerPoint</vt:lpstr>
      <vt:lpstr>Prezentace aplikace PowerPoint</vt:lpstr>
      <vt:lpstr>Prezentace aplikace PowerPoint</vt:lpstr>
      <vt:lpstr>Roztřiď ovoce – zelenina.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uzivatel</cp:lastModifiedBy>
  <cp:revision>7</cp:revision>
  <dcterms:created xsi:type="dcterms:W3CDTF">2011-09-10T11:41:35Z</dcterms:created>
  <dcterms:modified xsi:type="dcterms:W3CDTF">2013-01-23T20:59:23Z</dcterms:modified>
</cp:coreProperties>
</file>