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677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6740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19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9178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461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36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7745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0599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98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72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522C15-8A81-4DAA-AAAF-EC078E831117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04E815-1C13-41C6-B19A-B47021C850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463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12" Type="http://schemas.openxmlformats.org/officeDocument/2006/relationships/image" Target="../media/image21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wmf"/><Relationship Id="rId5" Type="http://schemas.openxmlformats.org/officeDocument/2006/relationships/image" Target="../media/image14.png"/><Relationship Id="rId10" Type="http://schemas.openxmlformats.org/officeDocument/2006/relationships/image" Target="../media/image19.jpeg"/><Relationship Id="rId4" Type="http://schemas.openxmlformats.org/officeDocument/2006/relationships/image" Target="../media/image13.wmf"/><Relationship Id="rId9" Type="http://schemas.openxmlformats.org/officeDocument/2006/relationships/image" Target="../media/image18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13" Type="http://schemas.openxmlformats.org/officeDocument/2006/relationships/image" Target="../media/image32.jpeg"/><Relationship Id="rId3" Type="http://schemas.openxmlformats.org/officeDocument/2006/relationships/image" Target="../media/image23.wmf"/><Relationship Id="rId7" Type="http://schemas.openxmlformats.org/officeDocument/2006/relationships/image" Target="../media/image18.wmf"/><Relationship Id="rId12" Type="http://schemas.openxmlformats.org/officeDocument/2006/relationships/image" Target="../media/image31.jpeg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11" Type="http://schemas.openxmlformats.org/officeDocument/2006/relationships/image" Target="../media/image30.wmf"/><Relationship Id="rId5" Type="http://schemas.openxmlformats.org/officeDocument/2006/relationships/image" Target="../media/image25.wmf"/><Relationship Id="rId10" Type="http://schemas.openxmlformats.org/officeDocument/2006/relationships/image" Target="../media/image29.png"/><Relationship Id="rId4" Type="http://schemas.openxmlformats.org/officeDocument/2006/relationships/image" Target="../media/image24.wmf"/><Relationship Id="rId9" Type="http://schemas.openxmlformats.org/officeDocument/2006/relationships/image" Target="../media/image2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wmf"/><Relationship Id="rId13" Type="http://schemas.openxmlformats.org/officeDocument/2006/relationships/image" Target="../media/image49.jpeg"/><Relationship Id="rId18" Type="http://schemas.openxmlformats.org/officeDocument/2006/relationships/image" Target="../media/image54.wmf"/><Relationship Id="rId3" Type="http://schemas.openxmlformats.org/officeDocument/2006/relationships/image" Target="../media/image39.jpeg"/><Relationship Id="rId21" Type="http://schemas.openxmlformats.org/officeDocument/2006/relationships/image" Target="../media/image57.jpeg"/><Relationship Id="rId7" Type="http://schemas.openxmlformats.org/officeDocument/2006/relationships/image" Target="../media/image43.wmf"/><Relationship Id="rId12" Type="http://schemas.openxmlformats.org/officeDocument/2006/relationships/image" Target="../media/image48.jpeg"/><Relationship Id="rId17" Type="http://schemas.openxmlformats.org/officeDocument/2006/relationships/image" Target="../media/image53.wmf"/><Relationship Id="rId2" Type="http://schemas.openxmlformats.org/officeDocument/2006/relationships/image" Target="../media/image38.jpeg"/><Relationship Id="rId16" Type="http://schemas.openxmlformats.org/officeDocument/2006/relationships/image" Target="../media/image52.wmf"/><Relationship Id="rId20" Type="http://schemas.openxmlformats.org/officeDocument/2006/relationships/image" Target="../media/image5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wmf"/><Relationship Id="rId11" Type="http://schemas.openxmlformats.org/officeDocument/2006/relationships/image" Target="../media/image47.jpeg"/><Relationship Id="rId5" Type="http://schemas.openxmlformats.org/officeDocument/2006/relationships/image" Target="../media/image41.wmf"/><Relationship Id="rId15" Type="http://schemas.openxmlformats.org/officeDocument/2006/relationships/image" Target="../media/image51.wmf"/><Relationship Id="rId10" Type="http://schemas.openxmlformats.org/officeDocument/2006/relationships/image" Target="../media/image46.jpeg"/><Relationship Id="rId19" Type="http://schemas.openxmlformats.org/officeDocument/2006/relationships/image" Target="../media/image55.wmf"/><Relationship Id="rId4" Type="http://schemas.openxmlformats.org/officeDocument/2006/relationships/image" Target="../media/image40.wmf"/><Relationship Id="rId9" Type="http://schemas.openxmlformats.org/officeDocument/2006/relationships/image" Target="../media/image45.wmf"/><Relationship Id="rId14" Type="http://schemas.openxmlformats.org/officeDocument/2006/relationships/image" Target="../media/image5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Bydlení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VY_52_INOVACE_14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1074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Tento materiál je určen k opakování učiva. Žáci si procvičí poznávání jednotlivých předmětů, vybírají (spojováním tužkou-inovace v rámci nového softwaru Microsoft 2010), k jakému účelu patří, kam se uklízí. Poznávají místnosti v bytě, přiřazují, co do které místnosti patří, sledují funkci věcí. Místnosti v bytě i jednotlivé předměty umí správně pojmenovat a znají činnosti v jednotlivých místnostech. Obrázky jsou dále </a:t>
            </a:r>
            <a:r>
              <a:rPr lang="cs-CZ" dirty="0" err="1" smtClean="0"/>
              <a:t>zalaminovány</a:t>
            </a:r>
            <a:r>
              <a:rPr lang="cs-CZ" dirty="0" smtClean="0"/>
              <a:t>, žáci je třídí a hrají hry - co do místnosti nepatří.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minut.</a:t>
            </a:r>
          </a:p>
          <a:p>
            <a:pPr marL="0" indent="0">
              <a:buNone/>
            </a:pPr>
            <a:r>
              <a:rPr lang="cs-CZ" b="1" dirty="0" smtClean="0"/>
              <a:t>Autor: </a:t>
            </a:r>
            <a:r>
              <a:rPr lang="cs-CZ" dirty="0" smtClean="0"/>
              <a:t>Daniela </a:t>
            </a:r>
            <a:r>
              <a:rPr lang="cs-CZ" dirty="0" err="1" smtClean="0"/>
              <a:t>Tájková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Datum 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vzdělávací potřeby: </a:t>
            </a:r>
            <a:r>
              <a:rPr lang="cs-CZ" dirty="0" smtClean="0"/>
              <a:t>ADHD, autismus, MP.</a:t>
            </a:r>
          </a:p>
          <a:p>
            <a:pPr marL="0" indent="0">
              <a:buNone/>
            </a:pPr>
            <a:r>
              <a:rPr lang="cs-CZ" b="1" dirty="0" smtClean="0"/>
              <a:t>Vzdělávací obor: </a:t>
            </a:r>
            <a:r>
              <a:rPr lang="cs-CZ" dirty="0" smtClean="0"/>
              <a:t>Člověk a jeho svět.</a:t>
            </a:r>
          </a:p>
          <a:p>
            <a:pPr marL="0" indent="0">
              <a:buNone/>
            </a:pPr>
            <a:r>
              <a:rPr lang="cs-CZ" b="1" dirty="0" smtClean="0"/>
              <a:t>Druh učebního materiálu</a:t>
            </a:r>
            <a:r>
              <a:rPr lang="cs-CZ" dirty="0" smtClean="0"/>
              <a:t>: Interaktivní 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skupina</a:t>
            </a:r>
            <a:r>
              <a:rPr lang="cs-CZ" dirty="0" smtClean="0"/>
              <a:t>: Žák (s autismem, lehká až střední MR.)</a:t>
            </a:r>
          </a:p>
          <a:p>
            <a:pPr marL="0" indent="0">
              <a:buNone/>
            </a:pPr>
            <a:r>
              <a:rPr lang="cs-CZ" b="1" dirty="0" smtClean="0"/>
              <a:t>Stupeň a typ vzdělávání</a:t>
            </a:r>
            <a:r>
              <a:rPr lang="cs-CZ" dirty="0" smtClean="0"/>
              <a:t>: ZŠ speciální, 1. stupeň, 1. </a:t>
            </a:r>
            <a:r>
              <a:rPr lang="cs-CZ" smtClean="0"/>
              <a:t>období.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Věková skupina</a:t>
            </a:r>
            <a:r>
              <a:rPr lang="cs-CZ" dirty="0" smtClean="0"/>
              <a:t>: 6 – 9 let.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09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pc\AppData\Local\Microsoft\Windows\Temporary Internet Files\Content.IE5\TXBLPJI1\MP9001784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66102"/>
            <a:ext cx="1501199" cy="100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AppData\Local\Microsoft\Windows\Temporary Internet Files\Content.IE5\FIADX1C1\MP9004243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555" y="4049464"/>
            <a:ext cx="1177149" cy="121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AppData\Local\Microsoft\Windows\Temporary Internet Files\Content.IE5\WO654N5C\MP90042443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217972"/>
            <a:ext cx="1008113" cy="137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8O6ICM2M\MC9003488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282" y="3728205"/>
            <a:ext cx="739175" cy="13104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TXBLPJI1\MC9004079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67430"/>
            <a:ext cx="1368152" cy="912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FIADX1C1\MC9003254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049464"/>
            <a:ext cx="747615" cy="930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WO654N5C\MP9004485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456" y="5466102"/>
            <a:ext cx="994983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TXBLPJI1\MC9003838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678634"/>
            <a:ext cx="1193280" cy="169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\AppData\Local\Microsoft\Windows\Temporary Internet Files\Content.IE5\FIADX1C1\MC900441468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8938" y="5217469"/>
            <a:ext cx="1371429" cy="13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32656"/>
            <a:ext cx="80648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Úkol</a:t>
            </a:r>
            <a:r>
              <a:rPr lang="cs-CZ" sz="3200" b="1" dirty="0" smtClean="0"/>
              <a:t>: </a:t>
            </a:r>
            <a:r>
              <a:rPr lang="cs-CZ" sz="2400" b="1" dirty="0" smtClean="0"/>
              <a:t>Doplň větu správným slovem. Najdi obrázek, spoj ho čarou s větou.</a:t>
            </a:r>
            <a:endParaRPr lang="cs-CZ" b="1" dirty="0"/>
          </a:p>
        </p:txBody>
      </p:sp>
      <p:sp>
        <p:nvSpPr>
          <p:cNvPr id="3" name="Zaoblený obdélníkový popisek 2"/>
          <p:cNvSpPr/>
          <p:nvPr/>
        </p:nvSpPr>
        <p:spPr>
          <a:xfrm>
            <a:off x="73878" y="1412776"/>
            <a:ext cx="5019984" cy="1119610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Ruce si myjeme…………….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37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749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c\AppData\Local\Microsoft\Windows\Temporary Internet Files\Content.IE5\8O6ICM2M\MC900335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9074" y="-2412400"/>
            <a:ext cx="779734" cy="69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TXBLPJI1\MC9003521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5210164"/>
            <a:ext cx="1224136" cy="1374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FIADX1C1\MC9004400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697"/>
            <a:ext cx="1334765" cy="919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\AppData\Local\Microsoft\Windows\Temporary Internet Files\Content.IE5\8O6ICM2M\MC9003357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01" y="5373216"/>
            <a:ext cx="1368152" cy="121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\AppData\Local\Microsoft\Windows\Temporary Internet Files\Content.IE5\8O6ICM2M\MC9004404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081" y="7009169"/>
            <a:ext cx="211799" cy="296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c\AppData\Local\Microsoft\Windows\Temporary Internet Files\Content.IE5\TXBLPJI1\MP9004424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5736" y="3986660"/>
            <a:ext cx="832487" cy="130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\AppData\Local\Microsoft\Windows\Temporary Internet Files\Content.IE5\8O6ICM2M\MC9004404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879139"/>
            <a:ext cx="1731640" cy="173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c\AppData\Local\Microsoft\Windows\Temporary Internet Files\Content.IE5\FIADX1C1\MP90038744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5007569"/>
            <a:ext cx="1150447" cy="16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95536" y="1486654"/>
            <a:ext cx="6876765" cy="1222266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Na nohy si obouváme………………….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476672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Úkol</a:t>
            </a:r>
            <a:r>
              <a:rPr lang="cs-CZ" sz="3200" b="1" dirty="0"/>
              <a:t>: </a:t>
            </a:r>
            <a:r>
              <a:rPr lang="cs-CZ" sz="2400" b="1" dirty="0"/>
              <a:t>Doplň větu správným slovem. Najdi obrázek, spoj ho čarou s větou.</a:t>
            </a:r>
          </a:p>
          <a:p>
            <a:endParaRPr lang="cs-CZ" sz="2400" dirty="0"/>
          </a:p>
        </p:txBody>
      </p:sp>
      <p:pic>
        <p:nvPicPr>
          <p:cNvPr id="2050" name="Picture 2" descr="C:\Users\pc\AppData\Local\Microsoft\Windows\Temporary Internet Files\Content.IE5\FIADX1C1\MC90011345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99" y="5454160"/>
            <a:ext cx="1305362" cy="140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AppData\Local\Microsoft\Windows\Temporary Internet Files\Content.IE5\WO654N5C\MP90038764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2301" y="3728731"/>
            <a:ext cx="1424085" cy="1015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8O6ICM2M\MC9003962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199" y="3973975"/>
            <a:ext cx="1385989" cy="1433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AppData\Local\Microsoft\Windows\Temporary Internet Files\Content.IE5\TXBLPJI1\MC90040621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3" y="3310700"/>
            <a:ext cx="1520226" cy="132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1417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33289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pc\AppData\Local\Microsoft\Windows\Temporary Internet Files\Content.IE5\8O6ICM2M\MC9003531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581128"/>
            <a:ext cx="1817687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AppData\Local\Microsoft\Windows\Temporary Internet Files\Content.IE5\FIADX1C1\MC9003048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2943" y="2398624"/>
            <a:ext cx="1451465" cy="1038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AppData\Local\Microsoft\Windows\Temporary Internet Files\Content.IE5\TXBLPJI1\MC9002939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9020" y="4962620"/>
            <a:ext cx="1471761" cy="1483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AppData\Local\Microsoft\Windows\Temporary Internet Files\Content.IE5\8O6ICM2M\MC9003207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732" y="3053848"/>
            <a:ext cx="1185410" cy="1311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AppData\Local\Microsoft\Windows\Temporary Internet Files\Content.IE5\TXBLPJI1\MC90030557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7887" y="5411067"/>
            <a:ext cx="1103907" cy="1126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c\AppData\Local\Microsoft\Windows\Temporary Internet Files\Content.IE5\TXBLPJI1\MC9001134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210100" y="6833289"/>
            <a:ext cx="56779" cy="6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c\AppData\Local\Microsoft\Windows\Temporary Internet Files\Content.IE5\WO654N5C\MC900351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711589" y="8115368"/>
            <a:ext cx="112286" cy="112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c\AppData\Local\Microsoft\Windows\Temporary Internet Files\Content.IE5\8O6ICM2M\MC90011347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94521" y="3437278"/>
            <a:ext cx="936104" cy="1911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c\AppData\Local\Microsoft\Windows\Temporary Internet Files\Content.IE5\TXBLPJI1\MC900113450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97" y="5044093"/>
            <a:ext cx="1580776" cy="1320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pc\AppData\Local\Microsoft\Windows\Temporary Internet Files\Content.IE5\FIADX1C1\MC90044180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263" y="3713709"/>
            <a:ext cx="2236483" cy="173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ový popisek 2"/>
          <p:cNvSpPr/>
          <p:nvPr/>
        </p:nvSpPr>
        <p:spPr>
          <a:xfrm>
            <a:off x="350305" y="1124744"/>
            <a:ext cx="5760640" cy="936104"/>
          </a:xfrm>
          <a:prstGeom prst="wedgeRound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…………………..uklízíme do skříně.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88640"/>
            <a:ext cx="78488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Úkol</a:t>
            </a:r>
            <a:r>
              <a:rPr lang="cs-CZ" sz="3200" b="1" dirty="0"/>
              <a:t>: </a:t>
            </a:r>
            <a:r>
              <a:rPr lang="cs-CZ" sz="2400" b="1" dirty="0"/>
              <a:t>Doplň větu správným slovem. Najdi obrázek, spoj ho čarou s větou.</a:t>
            </a:r>
          </a:p>
          <a:p>
            <a:endParaRPr lang="cs-CZ" sz="2400" dirty="0"/>
          </a:p>
        </p:txBody>
      </p:sp>
      <p:pic>
        <p:nvPicPr>
          <p:cNvPr id="3074" name="Picture 2" descr="C:\Users\pc\AppData\Local\Microsoft\Windows\Temporary Internet Files\Content.IE5\FIADX1C1\MC90003408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625" y="2636912"/>
            <a:ext cx="1454336" cy="130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AppData\Local\Microsoft\Windows\Temporary Internet Files\Content.IE5\WO654N5C\MP90044480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85" y="3343126"/>
            <a:ext cx="1078192" cy="141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AppData\Local\Microsoft\Windows\Temporary Internet Files\Content.IE5\FIADX1C1\MP900444861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5" y="5550190"/>
            <a:ext cx="1465437" cy="113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235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3999" cy="6924973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     Přiřaď ke větám správné obrázky:</a:t>
            </a:r>
          </a:p>
          <a:p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4400" b="1" dirty="0" smtClean="0">
                <a:solidFill>
                  <a:srgbClr val="0070C0"/>
                </a:solidFill>
              </a:rPr>
              <a:t>         Co je to?</a:t>
            </a:r>
          </a:p>
          <a:p>
            <a:endParaRPr lang="cs-CZ" sz="4400" b="1" dirty="0" smtClean="0">
              <a:solidFill>
                <a:srgbClr val="0070C0"/>
              </a:solidFill>
            </a:endParaRPr>
          </a:p>
          <a:p>
            <a:r>
              <a:rPr lang="cs-CZ" sz="2000" b="1" dirty="0" smtClean="0"/>
              <a:t>    Myjeme si tam ruce, koupeme se, čistíme si tam zuby.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 Zouváme si tam boty, odkládáme deštník a bundu.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 Díváme se tam na televizi, odpočíváme, posloucháme pohádky.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   Podkládáme si pod hlavu polštář, usínáme, spíme.</a:t>
            </a:r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/>
          </a:p>
        </p:txBody>
      </p:sp>
      <p:pic>
        <p:nvPicPr>
          <p:cNvPr id="5" name="Picture 30" descr="C:\Users\pc\AppData\Local\Microsoft\Windows\Temporary Internet Files\Content.IE5\TXBLPJI1\MP900430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5261901"/>
            <a:ext cx="1944217" cy="113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5" descr="C:\Users\pc\AppData\Local\Microsoft\Windows\Temporary Internet Files\Content.IE5\FIADX1C1\MP9004482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8037" y="5251007"/>
            <a:ext cx="1694083" cy="1126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4" descr="C:\Users\pc\AppData\Local\Microsoft\Windows\Temporary Internet Files\Content.IE5\WO654N5C\MP9003996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4015696"/>
            <a:ext cx="1728192" cy="1060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2" descr="C:\Users\pc\AppData\Local\Microsoft\Windows\Temporary Internet Files\Content.IE5\TXBLPJI1\MP9003996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132856"/>
            <a:ext cx="1917108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505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3100" b="1" dirty="0" smtClean="0"/>
              <a:t>Správně pojmenuj místnosti v bytě. Přiřaď obrázky a</a:t>
            </a:r>
            <a:r>
              <a:rPr lang="cs-CZ" b="1" dirty="0" smtClean="0"/>
              <a:t> </a:t>
            </a:r>
            <a:r>
              <a:rPr lang="cs-CZ" sz="3100" b="1" dirty="0" smtClean="0"/>
              <a:t>vyprávěj, k čemu se používají.</a:t>
            </a:r>
            <a:endParaRPr lang="cs-CZ" sz="3100" b="1" dirty="0"/>
          </a:p>
        </p:txBody>
      </p:sp>
    </p:spTree>
    <p:extLst>
      <p:ext uri="{BB962C8B-B14F-4D97-AF65-F5344CB8AC3E}">
        <p14:creationId xmlns:p14="http://schemas.microsoft.com/office/powerpoint/2010/main" val="68956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53752" y="476672"/>
            <a:ext cx="91171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3752" y="1772816"/>
            <a:ext cx="911712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3752" y="3284984"/>
            <a:ext cx="9036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3752" y="4725144"/>
            <a:ext cx="9036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3752" y="6093296"/>
            <a:ext cx="903649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699792" y="476672"/>
            <a:ext cx="0" cy="561662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3752" y="476672"/>
            <a:ext cx="0" cy="5616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9090248" y="476672"/>
            <a:ext cx="0" cy="56166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2" descr="C:\Users\pc\AppData\Local\Microsoft\Windows\Temporary Internet Files\Content.IE5\TXBLPJI1\MP9001778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175" y="692134"/>
            <a:ext cx="1449793" cy="966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pc\AppData\Local\Microsoft\Windows\Temporary Internet Files\Content.IE5\FIADX1C1\MP9004049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300" y="700051"/>
            <a:ext cx="1462575" cy="104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Users\pc\AppData\Local\Microsoft\Windows\Temporary Internet Files\Content.IE5\TXBLPJI1\MC9004078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5031" y="1918737"/>
            <a:ext cx="961431" cy="1161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1" descr="C:\Users\pc\AppData\Local\Microsoft\Windows\Temporary Internet Files\Content.IE5\8O6ICM2M\MC90002243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315" y="493537"/>
            <a:ext cx="872212" cy="1294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2" descr="C:\Users\pc\AppData\Local\Microsoft\Windows\Temporary Internet Files\Content.IE5\WO654N5C\MC90029074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1173" y="5378777"/>
            <a:ext cx="970871" cy="556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5" descr="C:\Users\pc\AppData\Local\Microsoft\Windows\Temporary Internet Files\Content.IE5\TXBLPJI1\MC90041263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9624" y="819179"/>
            <a:ext cx="1293676" cy="953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6" descr="C:\Users\pc\AppData\Local\Microsoft\Windows\Temporary Internet Files\Content.IE5\FIADX1C1\MC90021506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159" y="3367803"/>
            <a:ext cx="1139580" cy="129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9" descr="C:\Users\pc\AppData\Local\Microsoft\Windows\Temporary Internet Files\Content.IE5\FIADX1C1\MC90041264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289" y="2082005"/>
            <a:ext cx="1428637" cy="796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pc\AppData\Local\Microsoft\Windows\Temporary Internet Files\Content.IE5\WO654N5C\MP90039968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764" y="3342351"/>
            <a:ext cx="2075979" cy="1273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c\AppData\Local\Microsoft\Windows\Temporary Internet Files\Content.IE5\FIADX1C1\MP90044827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6" y="1831324"/>
            <a:ext cx="2018600" cy="134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pc\AppData\Local\Microsoft\Windows\Temporary Internet Files\Content.IE5\TXBLPJI1\MP90043062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52" y="542232"/>
            <a:ext cx="2047816" cy="1196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C:\Users\pc\AppData\Local\Microsoft\Windows\Temporary Internet Files\Content.IE5\TXBLPJI1\MP900399692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927" y="4894713"/>
            <a:ext cx="2146584" cy="112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1" name="Picture 37" descr="C:\Users\pc\AppData\Local\Microsoft\Windows\Temporary Internet Files\Content.IE5\TXBLPJI1\MC90021517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1305" y="4877231"/>
            <a:ext cx="1478943" cy="1003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2" name="Picture 38" descr="C:\Users\pc\AppData\Local\Microsoft\Windows\Temporary Internet Files\Content.IE5\WO654N5C\MC90043251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605" y="3548088"/>
            <a:ext cx="1398846" cy="111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3" name="Picture 39" descr="C:\Users\pc\AppData\Local\Microsoft\Windows\Temporary Internet Files\Content.IE5\TXBLPJI1\MC90019897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724" y="1921730"/>
            <a:ext cx="1201450" cy="122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4" name="Picture 40" descr="C:\Users\pc\AppData\Local\Microsoft\Windows\Temporary Internet Files\Content.IE5\FIADX1C1\MC90001689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995" y="3432198"/>
            <a:ext cx="1791272" cy="1025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5" name="Picture 41" descr="C:\Users\pc\AppData\Local\Microsoft\Windows\Temporary Internet Files\Content.IE5\FIADX1C1\MC900113404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6867" y="3432198"/>
            <a:ext cx="1497154" cy="1179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7" name="Picture 43" descr="C:\Users\pc\AppData\Local\Microsoft\Windows\Temporary Internet Files\Content.IE5\8O6ICM2M\MC900232855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2073" y="4953696"/>
            <a:ext cx="1433778" cy="100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8" name="Picture 44" descr="C:\Users\pc\AppData\Local\Microsoft\Windows\Temporary Internet Files\Content.IE5\8O6ICM2M\MC900013344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904244"/>
            <a:ext cx="808761" cy="134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69" name="Picture 45" descr="C:\Users\pc\AppData\Local\Microsoft\Windows\Temporary Internet Files\Content.IE5\8O6ICM2M\MP900313794[1].jpg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004" y="4783179"/>
            <a:ext cx="810340" cy="1240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673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Zdroje a </a:t>
            </a:r>
            <a:r>
              <a:rPr lang="cs-CZ" b="1" smtClean="0"/>
              <a:t>citace: </a:t>
            </a:r>
            <a:r>
              <a:rPr lang="cs-CZ"/>
              <a:t>Microsoft Office - Klipart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45878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338</Words>
  <Application>Microsoft Office PowerPoint</Application>
  <PresentationFormat>Předvádění na obrazovce (4:3)</PresentationFormat>
  <Paragraphs>40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Bydlení VY_52_INOVACE_14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Správně pojmenuj místnosti v bytě. Přiřaď obrázky a vyprávěj, k čemu se používají.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2011-09-23T19:19:17Z</dcterms:created>
  <dcterms:modified xsi:type="dcterms:W3CDTF">2013-01-23T21:00:28Z</dcterms:modified>
</cp:coreProperties>
</file>