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F5589A-25EB-4B47-B7BE-541B21BF3B4D}" type="doc">
      <dgm:prSet loTypeId="urn:microsoft.com/office/officeart/2005/8/layout/target1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cs-CZ"/>
        </a:p>
      </dgm:t>
    </dgm:pt>
    <dgm:pt modelId="{FE100F67-922B-4680-9973-9E9813EE9343}">
      <dgm:prSet custT="1"/>
      <dgm:spPr/>
      <dgm:t>
        <a:bodyPr/>
        <a:lstStyle/>
        <a:p>
          <a:pPr rtl="0"/>
          <a:r>
            <a:rPr lang="cs-CZ" sz="2400" b="1" dirty="0" smtClean="0"/>
            <a:t>dětský domov</a:t>
          </a:r>
          <a:endParaRPr lang="cs-CZ" sz="2400" b="1" dirty="0"/>
        </a:p>
      </dgm:t>
    </dgm:pt>
    <dgm:pt modelId="{C00DEE19-7401-40CA-B88E-88FA0C969BA1}" type="parTrans" cxnId="{C9813220-0209-4209-BD1D-BB2ED5F91FBC}">
      <dgm:prSet/>
      <dgm:spPr/>
      <dgm:t>
        <a:bodyPr/>
        <a:lstStyle/>
        <a:p>
          <a:endParaRPr lang="cs-CZ"/>
        </a:p>
      </dgm:t>
    </dgm:pt>
    <dgm:pt modelId="{CFF82BCB-8D32-4FC4-A515-C27AEC5733D5}" type="sibTrans" cxnId="{C9813220-0209-4209-BD1D-BB2ED5F91FBC}">
      <dgm:prSet/>
      <dgm:spPr/>
      <dgm:t>
        <a:bodyPr/>
        <a:lstStyle/>
        <a:p>
          <a:endParaRPr lang="cs-CZ"/>
        </a:p>
      </dgm:t>
    </dgm:pt>
    <dgm:pt modelId="{FEA95ACA-D523-4E6A-A574-AA15E4066A76}">
      <dgm:prSet custT="1"/>
      <dgm:spPr/>
      <dgm:t>
        <a:bodyPr/>
        <a:lstStyle/>
        <a:p>
          <a:pPr rtl="0"/>
          <a:r>
            <a:rPr lang="cs-CZ" sz="2400" b="1" dirty="0" smtClean="0"/>
            <a:t>adopce</a:t>
          </a:r>
          <a:endParaRPr lang="cs-CZ" sz="2400" b="1" dirty="0"/>
        </a:p>
      </dgm:t>
    </dgm:pt>
    <dgm:pt modelId="{FA86A86F-9118-4E46-8E18-FE0345A5CB32}" type="parTrans" cxnId="{CDE55830-1BEC-4AB1-A114-1E9DE424CFEC}">
      <dgm:prSet/>
      <dgm:spPr/>
      <dgm:t>
        <a:bodyPr/>
        <a:lstStyle/>
        <a:p>
          <a:endParaRPr lang="cs-CZ"/>
        </a:p>
      </dgm:t>
    </dgm:pt>
    <dgm:pt modelId="{4B62B22E-11A0-4EE6-895C-BC5A44A9BEE5}" type="sibTrans" cxnId="{CDE55830-1BEC-4AB1-A114-1E9DE424CFEC}">
      <dgm:prSet/>
      <dgm:spPr/>
      <dgm:t>
        <a:bodyPr/>
        <a:lstStyle/>
        <a:p>
          <a:endParaRPr lang="cs-CZ"/>
        </a:p>
      </dgm:t>
    </dgm:pt>
    <dgm:pt modelId="{7C494D36-8ABA-4CA8-8A44-1E220D0A2BEC}">
      <dgm:prSet custT="1"/>
      <dgm:spPr/>
      <dgm:t>
        <a:bodyPr/>
        <a:lstStyle/>
        <a:p>
          <a:pPr rtl="0"/>
          <a:r>
            <a:rPr lang="cs-CZ" sz="2400" b="1" dirty="0" smtClean="0"/>
            <a:t>SOS vesničky</a:t>
          </a:r>
          <a:endParaRPr lang="cs-CZ" sz="2400" b="1" dirty="0"/>
        </a:p>
      </dgm:t>
    </dgm:pt>
    <dgm:pt modelId="{9CCFA4BF-0F49-4D07-BF50-566CFBE14088}" type="parTrans" cxnId="{F914E2AA-B16F-4155-B4CE-C77DFBE21328}">
      <dgm:prSet/>
      <dgm:spPr/>
      <dgm:t>
        <a:bodyPr/>
        <a:lstStyle/>
        <a:p>
          <a:endParaRPr lang="cs-CZ"/>
        </a:p>
      </dgm:t>
    </dgm:pt>
    <dgm:pt modelId="{9979AAFC-B276-4AFF-9147-D6F202B11643}" type="sibTrans" cxnId="{F914E2AA-B16F-4155-B4CE-C77DFBE21328}">
      <dgm:prSet/>
      <dgm:spPr/>
      <dgm:t>
        <a:bodyPr/>
        <a:lstStyle/>
        <a:p>
          <a:endParaRPr lang="cs-CZ"/>
        </a:p>
      </dgm:t>
    </dgm:pt>
    <dgm:pt modelId="{4D5E1429-0951-41A2-BE0C-7370BB971D15}">
      <dgm:prSet custT="1"/>
      <dgm:spPr/>
      <dgm:t>
        <a:bodyPr/>
        <a:lstStyle/>
        <a:p>
          <a:pPr rtl="0"/>
          <a:r>
            <a:rPr lang="cs-CZ" sz="2400" b="1" dirty="0" smtClean="0"/>
            <a:t>pěstounská péče</a:t>
          </a:r>
          <a:endParaRPr lang="cs-CZ" sz="2400" b="1" dirty="0"/>
        </a:p>
      </dgm:t>
    </dgm:pt>
    <dgm:pt modelId="{AC9A59A6-747C-4731-BF0C-5A85EFB1D0A9}" type="parTrans" cxnId="{4D3FD8A7-C25D-4314-8E5F-05CB531F7D29}">
      <dgm:prSet/>
      <dgm:spPr/>
      <dgm:t>
        <a:bodyPr/>
        <a:lstStyle/>
        <a:p>
          <a:endParaRPr lang="cs-CZ"/>
        </a:p>
      </dgm:t>
    </dgm:pt>
    <dgm:pt modelId="{95C72DFE-CE4D-4382-A0B5-876FD6E35771}" type="sibTrans" cxnId="{4D3FD8A7-C25D-4314-8E5F-05CB531F7D29}">
      <dgm:prSet/>
      <dgm:spPr/>
      <dgm:t>
        <a:bodyPr/>
        <a:lstStyle/>
        <a:p>
          <a:endParaRPr lang="cs-CZ"/>
        </a:p>
      </dgm:t>
    </dgm:pt>
    <dgm:pt modelId="{64A25B8B-60C2-495C-B495-4D991FF8630A}">
      <dgm:prSet custT="1"/>
      <dgm:spPr/>
      <dgm:t>
        <a:bodyPr/>
        <a:lstStyle/>
        <a:p>
          <a:pPr rtl="0"/>
          <a:r>
            <a:rPr lang="cs-CZ" sz="2400" b="1" dirty="0" smtClean="0"/>
            <a:t>opatrovnictví </a:t>
          </a:r>
          <a:endParaRPr lang="cs-CZ" sz="2400" b="1" dirty="0"/>
        </a:p>
      </dgm:t>
    </dgm:pt>
    <dgm:pt modelId="{FCFD422F-B496-45B2-84DC-3C1CBAFAF0AC}" type="parTrans" cxnId="{9FBF624C-3E02-4505-94D5-3A7CC7FCBE47}">
      <dgm:prSet/>
      <dgm:spPr/>
      <dgm:t>
        <a:bodyPr/>
        <a:lstStyle/>
        <a:p>
          <a:endParaRPr lang="cs-CZ"/>
        </a:p>
      </dgm:t>
    </dgm:pt>
    <dgm:pt modelId="{772B805E-CE1D-4ACC-B675-A04113ED449E}" type="sibTrans" cxnId="{9FBF624C-3E02-4505-94D5-3A7CC7FCBE47}">
      <dgm:prSet/>
      <dgm:spPr/>
      <dgm:t>
        <a:bodyPr/>
        <a:lstStyle/>
        <a:p>
          <a:endParaRPr lang="cs-CZ"/>
        </a:p>
      </dgm:t>
    </dgm:pt>
    <dgm:pt modelId="{3D604D15-10CF-48F1-8C7F-F8972FF37956}">
      <dgm:prSet/>
      <dgm:spPr/>
      <dgm:t>
        <a:bodyPr/>
        <a:lstStyle/>
        <a:p>
          <a:pPr rtl="0"/>
          <a:endParaRPr lang="cs-CZ" dirty="0"/>
        </a:p>
      </dgm:t>
    </dgm:pt>
    <dgm:pt modelId="{42E46BD9-A473-4502-94CE-8483A30C5373}" type="parTrans" cxnId="{5C795E08-5E40-4FFD-990A-0378DC6C3097}">
      <dgm:prSet/>
      <dgm:spPr/>
      <dgm:t>
        <a:bodyPr/>
        <a:lstStyle/>
        <a:p>
          <a:endParaRPr lang="cs-CZ"/>
        </a:p>
      </dgm:t>
    </dgm:pt>
    <dgm:pt modelId="{F08CBC2A-F9EB-4E35-8D43-A614B50BDB79}" type="sibTrans" cxnId="{5C795E08-5E40-4FFD-990A-0378DC6C3097}">
      <dgm:prSet/>
      <dgm:spPr/>
      <dgm:t>
        <a:bodyPr/>
        <a:lstStyle/>
        <a:p>
          <a:endParaRPr lang="cs-CZ"/>
        </a:p>
      </dgm:t>
    </dgm:pt>
    <dgm:pt modelId="{148D8D05-3496-4212-B984-2A5745F3B5FC}">
      <dgm:prSet/>
      <dgm:spPr/>
      <dgm:t>
        <a:bodyPr/>
        <a:lstStyle/>
        <a:p>
          <a:pPr rtl="0"/>
          <a:endParaRPr lang="cs-CZ" dirty="0"/>
        </a:p>
      </dgm:t>
    </dgm:pt>
    <dgm:pt modelId="{E297C0E6-B9E0-4F01-AA56-5614171EE308}" type="parTrans" cxnId="{CAA01A27-D78A-4087-87BC-34D62D04CA38}">
      <dgm:prSet/>
      <dgm:spPr/>
      <dgm:t>
        <a:bodyPr/>
        <a:lstStyle/>
        <a:p>
          <a:endParaRPr lang="cs-CZ"/>
        </a:p>
      </dgm:t>
    </dgm:pt>
    <dgm:pt modelId="{9A483F0F-4FB4-4211-9CB2-3BE4B6CA668E}" type="sibTrans" cxnId="{CAA01A27-D78A-4087-87BC-34D62D04CA38}">
      <dgm:prSet/>
      <dgm:spPr/>
      <dgm:t>
        <a:bodyPr/>
        <a:lstStyle/>
        <a:p>
          <a:endParaRPr lang="cs-CZ"/>
        </a:p>
      </dgm:t>
    </dgm:pt>
    <dgm:pt modelId="{C5F99AD5-CE87-4B17-9A63-D6CF408CA876}" type="pres">
      <dgm:prSet presAssocID="{92F5589A-25EB-4B47-B7BE-541B21BF3B4D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8114DC-AF20-4A06-9317-AD2B8F12C613}" type="pres">
      <dgm:prSet presAssocID="{FE100F67-922B-4680-9973-9E9813EE9343}" presName="circle1" presStyleLbl="lnNode1" presStyleIdx="0" presStyleCnt="5"/>
      <dgm:spPr/>
    </dgm:pt>
    <dgm:pt modelId="{2E9FE415-61FF-42A1-9C11-DDEFFFABC877}" type="pres">
      <dgm:prSet presAssocID="{FE100F67-922B-4680-9973-9E9813EE9343}" presName="text1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BE45AE-94A7-45D9-8275-DB72B45FBBDA}" type="pres">
      <dgm:prSet presAssocID="{FE100F67-922B-4680-9973-9E9813EE9343}" presName="line1" presStyleLbl="callout" presStyleIdx="0" presStyleCnt="10"/>
      <dgm:spPr/>
    </dgm:pt>
    <dgm:pt modelId="{04DEF467-710E-4A00-8BA6-60D12FCD604D}" type="pres">
      <dgm:prSet presAssocID="{FE100F67-922B-4680-9973-9E9813EE9343}" presName="d1" presStyleLbl="callout" presStyleIdx="1" presStyleCnt="10"/>
      <dgm:spPr/>
    </dgm:pt>
    <dgm:pt modelId="{37F4EC95-68BB-4F73-8EF8-C5E750A04C58}" type="pres">
      <dgm:prSet presAssocID="{FEA95ACA-D523-4E6A-A574-AA15E4066A76}" presName="circle2" presStyleLbl="lnNode1" presStyleIdx="1" presStyleCnt="5"/>
      <dgm:spPr/>
    </dgm:pt>
    <dgm:pt modelId="{E5042571-DE4D-43F4-A13C-4D8CB074A161}" type="pres">
      <dgm:prSet presAssocID="{FEA95ACA-D523-4E6A-A574-AA15E4066A76}" presName="text2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742316-75CD-4C5D-9DC0-E908222B1DB0}" type="pres">
      <dgm:prSet presAssocID="{FEA95ACA-D523-4E6A-A574-AA15E4066A76}" presName="line2" presStyleLbl="callout" presStyleIdx="2" presStyleCnt="10"/>
      <dgm:spPr/>
    </dgm:pt>
    <dgm:pt modelId="{917F7CCD-028C-415C-9A98-D06E147446D2}" type="pres">
      <dgm:prSet presAssocID="{FEA95ACA-D523-4E6A-A574-AA15E4066A76}" presName="d2" presStyleLbl="callout" presStyleIdx="3" presStyleCnt="10"/>
      <dgm:spPr/>
    </dgm:pt>
    <dgm:pt modelId="{9CAD9569-5AB1-4143-8A16-50585AFC6A71}" type="pres">
      <dgm:prSet presAssocID="{7C494D36-8ABA-4CA8-8A44-1E220D0A2BEC}" presName="circle3" presStyleLbl="lnNode1" presStyleIdx="2" presStyleCnt="5"/>
      <dgm:spPr/>
    </dgm:pt>
    <dgm:pt modelId="{2E02CF9A-06CC-45BF-BCCB-D576F532551B}" type="pres">
      <dgm:prSet presAssocID="{7C494D36-8ABA-4CA8-8A44-1E220D0A2BEC}" presName="text3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0FB75F-1435-4536-B011-252A68BE7CD8}" type="pres">
      <dgm:prSet presAssocID="{7C494D36-8ABA-4CA8-8A44-1E220D0A2BEC}" presName="line3" presStyleLbl="callout" presStyleIdx="4" presStyleCnt="10"/>
      <dgm:spPr/>
    </dgm:pt>
    <dgm:pt modelId="{9916C363-902F-4653-B7B3-BAD8A8164BB6}" type="pres">
      <dgm:prSet presAssocID="{7C494D36-8ABA-4CA8-8A44-1E220D0A2BEC}" presName="d3" presStyleLbl="callout" presStyleIdx="5" presStyleCnt="10"/>
      <dgm:spPr/>
    </dgm:pt>
    <dgm:pt modelId="{D777C0EC-E431-47B3-89ED-3038B7C22D72}" type="pres">
      <dgm:prSet presAssocID="{4D5E1429-0951-41A2-BE0C-7370BB971D15}" presName="circle4" presStyleLbl="lnNode1" presStyleIdx="3" presStyleCnt="5"/>
      <dgm:spPr/>
    </dgm:pt>
    <dgm:pt modelId="{ADB4AA1D-C7EE-48AB-8905-41B40063A0C3}" type="pres">
      <dgm:prSet presAssocID="{4D5E1429-0951-41A2-BE0C-7370BB971D15}" presName="text4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571207-712D-408D-A66B-FC12CBD84A5B}" type="pres">
      <dgm:prSet presAssocID="{4D5E1429-0951-41A2-BE0C-7370BB971D15}" presName="line4" presStyleLbl="callout" presStyleIdx="6" presStyleCnt="10"/>
      <dgm:spPr/>
    </dgm:pt>
    <dgm:pt modelId="{379711D5-049E-458E-80BA-3DB533C0D0E8}" type="pres">
      <dgm:prSet presAssocID="{4D5E1429-0951-41A2-BE0C-7370BB971D15}" presName="d4" presStyleLbl="callout" presStyleIdx="7" presStyleCnt="10"/>
      <dgm:spPr/>
    </dgm:pt>
    <dgm:pt modelId="{337DB2F6-90B0-4A25-8B6B-B6C14255145E}" type="pres">
      <dgm:prSet presAssocID="{64A25B8B-60C2-495C-B495-4D991FF8630A}" presName="circle5" presStyleLbl="lnNode1" presStyleIdx="4" presStyleCnt="5"/>
      <dgm:spPr/>
    </dgm:pt>
    <dgm:pt modelId="{0E60A71D-769E-4FE5-9AFD-CA44CA0E26AE}" type="pres">
      <dgm:prSet presAssocID="{64A25B8B-60C2-495C-B495-4D991FF8630A}" presName="text5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003E42-42BF-4C13-ACE9-C7B8368735EA}" type="pres">
      <dgm:prSet presAssocID="{64A25B8B-60C2-495C-B495-4D991FF8630A}" presName="line5" presStyleLbl="callout" presStyleIdx="8" presStyleCnt="10"/>
      <dgm:spPr/>
    </dgm:pt>
    <dgm:pt modelId="{0CAA8C57-9255-4A79-BC49-62016E21B045}" type="pres">
      <dgm:prSet presAssocID="{64A25B8B-60C2-495C-B495-4D991FF8630A}" presName="d5" presStyleLbl="callout" presStyleIdx="9" presStyleCnt="10"/>
      <dgm:spPr/>
    </dgm:pt>
  </dgm:ptLst>
  <dgm:cxnLst>
    <dgm:cxn modelId="{4CF1B812-CE2B-4E10-AEAE-BA5F8649DC21}" type="presOf" srcId="{7C494D36-8ABA-4CA8-8A44-1E220D0A2BEC}" destId="{2E02CF9A-06CC-45BF-BCCB-D576F532551B}" srcOrd="0" destOrd="0" presId="urn:microsoft.com/office/officeart/2005/8/layout/target1"/>
    <dgm:cxn modelId="{B765D074-7FC6-47B1-9F0E-DF292BD1B2B2}" type="presOf" srcId="{FE100F67-922B-4680-9973-9E9813EE9343}" destId="{2E9FE415-61FF-42A1-9C11-DDEFFFABC877}" srcOrd="0" destOrd="0" presId="urn:microsoft.com/office/officeart/2005/8/layout/target1"/>
    <dgm:cxn modelId="{4DD63E95-7A9B-4F23-94ED-891C3EEAEF38}" type="presOf" srcId="{64A25B8B-60C2-495C-B495-4D991FF8630A}" destId="{0E60A71D-769E-4FE5-9AFD-CA44CA0E26AE}" srcOrd="0" destOrd="0" presId="urn:microsoft.com/office/officeart/2005/8/layout/target1"/>
    <dgm:cxn modelId="{CDE55830-1BEC-4AB1-A114-1E9DE424CFEC}" srcId="{92F5589A-25EB-4B47-B7BE-541B21BF3B4D}" destId="{FEA95ACA-D523-4E6A-A574-AA15E4066A76}" srcOrd="1" destOrd="0" parTransId="{FA86A86F-9118-4E46-8E18-FE0345A5CB32}" sibTransId="{4B62B22E-11A0-4EE6-895C-BC5A44A9BEE5}"/>
    <dgm:cxn modelId="{F5D8901B-1024-4061-9FED-4D3986298C0C}" type="presOf" srcId="{92F5589A-25EB-4B47-B7BE-541B21BF3B4D}" destId="{C5F99AD5-CE87-4B17-9A63-D6CF408CA876}" srcOrd="0" destOrd="0" presId="urn:microsoft.com/office/officeart/2005/8/layout/target1"/>
    <dgm:cxn modelId="{CAA01A27-D78A-4087-87BC-34D62D04CA38}" srcId="{92F5589A-25EB-4B47-B7BE-541B21BF3B4D}" destId="{148D8D05-3496-4212-B984-2A5745F3B5FC}" srcOrd="6" destOrd="0" parTransId="{E297C0E6-B9E0-4F01-AA56-5614171EE308}" sibTransId="{9A483F0F-4FB4-4211-9CB2-3BE4B6CA668E}"/>
    <dgm:cxn modelId="{F914E2AA-B16F-4155-B4CE-C77DFBE21328}" srcId="{92F5589A-25EB-4B47-B7BE-541B21BF3B4D}" destId="{7C494D36-8ABA-4CA8-8A44-1E220D0A2BEC}" srcOrd="2" destOrd="0" parTransId="{9CCFA4BF-0F49-4D07-BF50-566CFBE14088}" sibTransId="{9979AAFC-B276-4AFF-9147-D6F202B11643}"/>
    <dgm:cxn modelId="{C9813220-0209-4209-BD1D-BB2ED5F91FBC}" srcId="{92F5589A-25EB-4B47-B7BE-541B21BF3B4D}" destId="{FE100F67-922B-4680-9973-9E9813EE9343}" srcOrd="0" destOrd="0" parTransId="{C00DEE19-7401-40CA-B88E-88FA0C969BA1}" sibTransId="{CFF82BCB-8D32-4FC4-A515-C27AEC5733D5}"/>
    <dgm:cxn modelId="{4D3FD8A7-C25D-4314-8E5F-05CB531F7D29}" srcId="{92F5589A-25EB-4B47-B7BE-541B21BF3B4D}" destId="{4D5E1429-0951-41A2-BE0C-7370BB971D15}" srcOrd="3" destOrd="0" parTransId="{AC9A59A6-747C-4731-BF0C-5A85EFB1D0A9}" sibTransId="{95C72DFE-CE4D-4382-A0B5-876FD6E35771}"/>
    <dgm:cxn modelId="{5C795E08-5E40-4FFD-990A-0378DC6C3097}" srcId="{92F5589A-25EB-4B47-B7BE-541B21BF3B4D}" destId="{3D604D15-10CF-48F1-8C7F-F8972FF37956}" srcOrd="5" destOrd="0" parTransId="{42E46BD9-A473-4502-94CE-8483A30C5373}" sibTransId="{F08CBC2A-F9EB-4E35-8D43-A614B50BDB79}"/>
    <dgm:cxn modelId="{9FBF624C-3E02-4505-94D5-3A7CC7FCBE47}" srcId="{92F5589A-25EB-4B47-B7BE-541B21BF3B4D}" destId="{64A25B8B-60C2-495C-B495-4D991FF8630A}" srcOrd="4" destOrd="0" parTransId="{FCFD422F-B496-45B2-84DC-3C1CBAFAF0AC}" sibTransId="{772B805E-CE1D-4ACC-B675-A04113ED449E}"/>
    <dgm:cxn modelId="{6E09936D-3EE4-49E7-A00A-D63778C6179D}" type="presOf" srcId="{4D5E1429-0951-41A2-BE0C-7370BB971D15}" destId="{ADB4AA1D-C7EE-48AB-8905-41B40063A0C3}" srcOrd="0" destOrd="0" presId="urn:microsoft.com/office/officeart/2005/8/layout/target1"/>
    <dgm:cxn modelId="{BC30B7F0-FEB4-4C29-9B57-7EEF26AE057B}" type="presOf" srcId="{FEA95ACA-D523-4E6A-A574-AA15E4066A76}" destId="{E5042571-DE4D-43F4-A13C-4D8CB074A161}" srcOrd="0" destOrd="0" presId="urn:microsoft.com/office/officeart/2005/8/layout/target1"/>
    <dgm:cxn modelId="{7B3C1DCF-1BF3-4144-AFA5-6F8F45F6A373}" type="presParOf" srcId="{C5F99AD5-CE87-4B17-9A63-D6CF408CA876}" destId="{E68114DC-AF20-4A06-9317-AD2B8F12C613}" srcOrd="0" destOrd="0" presId="urn:microsoft.com/office/officeart/2005/8/layout/target1"/>
    <dgm:cxn modelId="{AE574693-661B-4BCC-8563-7C7CA1EC18F9}" type="presParOf" srcId="{C5F99AD5-CE87-4B17-9A63-D6CF408CA876}" destId="{2E9FE415-61FF-42A1-9C11-DDEFFFABC877}" srcOrd="1" destOrd="0" presId="urn:microsoft.com/office/officeart/2005/8/layout/target1"/>
    <dgm:cxn modelId="{9D6C8416-1F0C-4596-9D5D-32E307931DE5}" type="presParOf" srcId="{C5F99AD5-CE87-4B17-9A63-D6CF408CA876}" destId="{22BE45AE-94A7-45D9-8275-DB72B45FBBDA}" srcOrd="2" destOrd="0" presId="urn:microsoft.com/office/officeart/2005/8/layout/target1"/>
    <dgm:cxn modelId="{CFCDD84C-218C-459C-A344-809D38762D31}" type="presParOf" srcId="{C5F99AD5-CE87-4B17-9A63-D6CF408CA876}" destId="{04DEF467-710E-4A00-8BA6-60D12FCD604D}" srcOrd="3" destOrd="0" presId="urn:microsoft.com/office/officeart/2005/8/layout/target1"/>
    <dgm:cxn modelId="{D9F1EF2C-9D30-49C4-BB09-60FBC1E23416}" type="presParOf" srcId="{C5F99AD5-CE87-4B17-9A63-D6CF408CA876}" destId="{37F4EC95-68BB-4F73-8EF8-C5E750A04C58}" srcOrd="4" destOrd="0" presId="urn:microsoft.com/office/officeart/2005/8/layout/target1"/>
    <dgm:cxn modelId="{8EA2291D-01C8-4DD6-AA49-A4DAEB20A599}" type="presParOf" srcId="{C5F99AD5-CE87-4B17-9A63-D6CF408CA876}" destId="{E5042571-DE4D-43F4-A13C-4D8CB074A161}" srcOrd="5" destOrd="0" presId="urn:microsoft.com/office/officeart/2005/8/layout/target1"/>
    <dgm:cxn modelId="{D398C2AA-06A3-4207-A919-E77554FA04CB}" type="presParOf" srcId="{C5F99AD5-CE87-4B17-9A63-D6CF408CA876}" destId="{88742316-75CD-4C5D-9DC0-E908222B1DB0}" srcOrd="6" destOrd="0" presId="urn:microsoft.com/office/officeart/2005/8/layout/target1"/>
    <dgm:cxn modelId="{CA2413EF-4339-46A1-A2AA-495AE99440C8}" type="presParOf" srcId="{C5F99AD5-CE87-4B17-9A63-D6CF408CA876}" destId="{917F7CCD-028C-415C-9A98-D06E147446D2}" srcOrd="7" destOrd="0" presId="urn:microsoft.com/office/officeart/2005/8/layout/target1"/>
    <dgm:cxn modelId="{0334A9BC-7DB8-4FB8-BBDC-D7B5F204DEC7}" type="presParOf" srcId="{C5F99AD5-CE87-4B17-9A63-D6CF408CA876}" destId="{9CAD9569-5AB1-4143-8A16-50585AFC6A71}" srcOrd="8" destOrd="0" presId="urn:microsoft.com/office/officeart/2005/8/layout/target1"/>
    <dgm:cxn modelId="{356CC3BA-A76B-4CB9-BB79-9FEC622B08D5}" type="presParOf" srcId="{C5F99AD5-CE87-4B17-9A63-D6CF408CA876}" destId="{2E02CF9A-06CC-45BF-BCCB-D576F532551B}" srcOrd="9" destOrd="0" presId="urn:microsoft.com/office/officeart/2005/8/layout/target1"/>
    <dgm:cxn modelId="{D30E8BD1-7650-4763-85EA-D8F7CD22AF32}" type="presParOf" srcId="{C5F99AD5-CE87-4B17-9A63-D6CF408CA876}" destId="{500FB75F-1435-4536-B011-252A68BE7CD8}" srcOrd="10" destOrd="0" presId="urn:microsoft.com/office/officeart/2005/8/layout/target1"/>
    <dgm:cxn modelId="{706F601D-8A89-4E7E-9F26-8D0AF4528840}" type="presParOf" srcId="{C5F99AD5-CE87-4B17-9A63-D6CF408CA876}" destId="{9916C363-902F-4653-B7B3-BAD8A8164BB6}" srcOrd="11" destOrd="0" presId="urn:microsoft.com/office/officeart/2005/8/layout/target1"/>
    <dgm:cxn modelId="{54FB6F67-B79E-4EFF-867A-90F7FA478E1A}" type="presParOf" srcId="{C5F99AD5-CE87-4B17-9A63-D6CF408CA876}" destId="{D777C0EC-E431-47B3-89ED-3038B7C22D72}" srcOrd="12" destOrd="0" presId="urn:microsoft.com/office/officeart/2005/8/layout/target1"/>
    <dgm:cxn modelId="{57234BCF-6077-4C91-9E6A-E1650C5272B1}" type="presParOf" srcId="{C5F99AD5-CE87-4B17-9A63-D6CF408CA876}" destId="{ADB4AA1D-C7EE-48AB-8905-41B40063A0C3}" srcOrd="13" destOrd="0" presId="urn:microsoft.com/office/officeart/2005/8/layout/target1"/>
    <dgm:cxn modelId="{D65BF4F7-3A2A-4D0F-BCED-18CA78CDA012}" type="presParOf" srcId="{C5F99AD5-CE87-4B17-9A63-D6CF408CA876}" destId="{FC571207-712D-408D-A66B-FC12CBD84A5B}" srcOrd="14" destOrd="0" presId="urn:microsoft.com/office/officeart/2005/8/layout/target1"/>
    <dgm:cxn modelId="{B887ABD5-BD6C-4716-9B3D-3087C941711F}" type="presParOf" srcId="{C5F99AD5-CE87-4B17-9A63-D6CF408CA876}" destId="{379711D5-049E-458E-80BA-3DB533C0D0E8}" srcOrd="15" destOrd="0" presId="urn:microsoft.com/office/officeart/2005/8/layout/target1"/>
    <dgm:cxn modelId="{791B2BBD-232B-49B5-9859-37FB343D92F3}" type="presParOf" srcId="{C5F99AD5-CE87-4B17-9A63-D6CF408CA876}" destId="{337DB2F6-90B0-4A25-8B6B-B6C14255145E}" srcOrd="16" destOrd="0" presId="urn:microsoft.com/office/officeart/2005/8/layout/target1"/>
    <dgm:cxn modelId="{8BB0470B-1516-4970-8C2C-A17B2A95F99D}" type="presParOf" srcId="{C5F99AD5-CE87-4B17-9A63-D6CF408CA876}" destId="{0E60A71D-769E-4FE5-9AFD-CA44CA0E26AE}" srcOrd="17" destOrd="0" presId="urn:microsoft.com/office/officeart/2005/8/layout/target1"/>
    <dgm:cxn modelId="{8702B4CA-A560-4CE7-9B93-7B846B2D89C5}" type="presParOf" srcId="{C5F99AD5-CE87-4B17-9A63-D6CF408CA876}" destId="{71003E42-42BF-4C13-ACE9-C7B8368735EA}" srcOrd="18" destOrd="0" presId="urn:microsoft.com/office/officeart/2005/8/layout/target1"/>
    <dgm:cxn modelId="{4A8359A5-4EB7-47F7-B002-3A418F4D9F57}" type="presParOf" srcId="{C5F99AD5-CE87-4B17-9A63-D6CF408CA876}" destId="{0CAA8C57-9255-4A79-BC49-62016E21B045}" srcOrd="19" destOrd="0" presId="urn:microsoft.com/office/officeart/2005/8/layout/target1"/>
  </dgm:cxnLst>
  <dgm:bg>
    <a:solidFill>
      <a:schemeClr val="tx2">
        <a:lumMod val="40000"/>
        <a:lumOff val="60000"/>
      </a:schemeClr>
    </a:solidFill>
    <a:effectLst>
      <a:glow rad="228600">
        <a:schemeClr val="accent5">
          <a:satMod val="175000"/>
          <a:alpha val="40000"/>
        </a:schemeClr>
      </a:glow>
    </a:effectLst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BF9AF08-F617-47AC-A5A6-017B01684426}" type="doc">
      <dgm:prSet loTypeId="urn:microsoft.com/office/officeart/2005/8/layout/vList3#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60F4CA7A-3BBC-4C96-8AE6-1BE596B269FA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Adopce = osvojení.</a:t>
          </a:r>
          <a:endParaRPr lang="cs-CZ" sz="3200" b="1" dirty="0">
            <a:solidFill>
              <a:schemeClr val="tx1"/>
            </a:solidFill>
          </a:endParaRPr>
        </a:p>
      </dgm:t>
    </dgm:pt>
    <dgm:pt modelId="{3B7465E0-38B9-475D-9260-E70126ED1F2F}" type="parTrans" cxnId="{F6C85242-CA12-42CA-9EE0-2CF563D2D184}">
      <dgm:prSet/>
      <dgm:spPr/>
      <dgm:t>
        <a:bodyPr/>
        <a:lstStyle/>
        <a:p>
          <a:endParaRPr lang="cs-CZ"/>
        </a:p>
      </dgm:t>
    </dgm:pt>
    <dgm:pt modelId="{F2657C35-C017-45C8-8925-0CD79DB3FEB9}" type="sibTrans" cxnId="{F6C85242-CA12-42CA-9EE0-2CF563D2D184}">
      <dgm:prSet/>
      <dgm:spPr/>
      <dgm:t>
        <a:bodyPr/>
        <a:lstStyle/>
        <a:p>
          <a:endParaRPr lang="cs-CZ"/>
        </a:p>
      </dgm:t>
    </dgm:pt>
    <dgm:pt modelId="{89EDB61D-5337-499B-B732-845E51B25417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Dospělý člověk přijme cizí dítě za vlastní.</a:t>
          </a:r>
          <a:endParaRPr lang="cs-CZ" b="1" dirty="0">
            <a:solidFill>
              <a:schemeClr val="tx1"/>
            </a:solidFill>
          </a:endParaRPr>
        </a:p>
      </dgm:t>
    </dgm:pt>
    <dgm:pt modelId="{57E75CB0-662C-4224-A175-A632AED98C3A}" type="parTrans" cxnId="{5DDD113C-9595-4220-9405-9E41285D2BA5}">
      <dgm:prSet/>
      <dgm:spPr/>
      <dgm:t>
        <a:bodyPr/>
        <a:lstStyle/>
        <a:p>
          <a:endParaRPr lang="cs-CZ"/>
        </a:p>
      </dgm:t>
    </dgm:pt>
    <dgm:pt modelId="{06466AB7-9A7E-470A-8282-4ABA2E7E4E7E}" type="sibTrans" cxnId="{5DDD113C-9595-4220-9405-9E41285D2BA5}">
      <dgm:prSet/>
      <dgm:spPr/>
      <dgm:t>
        <a:bodyPr/>
        <a:lstStyle/>
        <a:p>
          <a:endParaRPr lang="cs-CZ"/>
        </a:p>
      </dgm:t>
    </dgm:pt>
    <dgm:pt modelId="{9BA5B3FD-D977-4D53-98A1-F7707051877D}" type="pres">
      <dgm:prSet presAssocID="{1BF9AF08-F617-47AC-A5A6-017B0168442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36D0C1-3024-4D69-9DC5-567282AADF4A}" type="pres">
      <dgm:prSet presAssocID="{60F4CA7A-3BBC-4C96-8AE6-1BE596B269FA}" presName="composite" presStyleCnt="0"/>
      <dgm:spPr/>
    </dgm:pt>
    <dgm:pt modelId="{BB763BE3-E78D-4F40-AC9D-14D37FA56A2C}" type="pres">
      <dgm:prSet presAssocID="{60F4CA7A-3BBC-4C96-8AE6-1BE596B269FA}" presName="imgShp" presStyleLbl="fgImgPlace1" presStyleIdx="0" presStyleCnt="2" custLinFactNeighborX="-1124" custLinFactNeighborY="4541"/>
      <dgm:spPr/>
    </dgm:pt>
    <dgm:pt modelId="{6EC13700-9431-4CE7-8363-4D4CAE421330}" type="pres">
      <dgm:prSet presAssocID="{60F4CA7A-3BBC-4C96-8AE6-1BE596B269FA}" presName="txShp" presStyleLbl="node1" presStyleIdx="0" presStyleCnt="2" custScaleY="95941" custLinFactNeighborX="454" custLinFactNeighborY="-7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2E7549-AF59-42CC-8C67-70D6EFA1E85A}" type="pres">
      <dgm:prSet presAssocID="{F2657C35-C017-45C8-8925-0CD79DB3FEB9}" presName="spacing" presStyleCnt="0"/>
      <dgm:spPr/>
    </dgm:pt>
    <dgm:pt modelId="{F06485B9-48F4-4B2A-8628-39DA154F3492}" type="pres">
      <dgm:prSet presAssocID="{89EDB61D-5337-499B-B732-845E51B25417}" presName="composite" presStyleCnt="0"/>
      <dgm:spPr/>
    </dgm:pt>
    <dgm:pt modelId="{FC367A07-7B0B-4E3C-BBFC-59AD71A1F58F}" type="pres">
      <dgm:prSet presAssocID="{89EDB61D-5337-499B-B732-845E51B25417}" presName="imgShp" presStyleLbl="fgImgPlace1" presStyleIdx="1" presStyleCnt="2" custLinFactNeighborX="-610" custLinFactNeighborY="-11375"/>
      <dgm:spPr/>
    </dgm:pt>
    <dgm:pt modelId="{91FEABCD-B63F-4E03-88F3-525BE49D8399}" type="pres">
      <dgm:prSet presAssocID="{89EDB61D-5337-499B-B732-845E51B25417}" presName="txShp" presStyleLbl="node1" presStyleIdx="1" presStyleCnt="2" custLinFactNeighborX="221" custLinFactNeighborY="-77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8E32F0-67AC-467D-AA90-023DD88955D9}" type="presOf" srcId="{60F4CA7A-3BBC-4C96-8AE6-1BE596B269FA}" destId="{6EC13700-9431-4CE7-8363-4D4CAE421330}" srcOrd="0" destOrd="0" presId="urn:microsoft.com/office/officeart/2005/8/layout/vList3#1"/>
    <dgm:cxn modelId="{F6C85242-CA12-42CA-9EE0-2CF563D2D184}" srcId="{1BF9AF08-F617-47AC-A5A6-017B01684426}" destId="{60F4CA7A-3BBC-4C96-8AE6-1BE596B269FA}" srcOrd="0" destOrd="0" parTransId="{3B7465E0-38B9-475D-9260-E70126ED1F2F}" sibTransId="{F2657C35-C017-45C8-8925-0CD79DB3FEB9}"/>
    <dgm:cxn modelId="{111CE437-7748-4BC1-9D75-E55235DC6DB3}" type="presOf" srcId="{89EDB61D-5337-499B-B732-845E51B25417}" destId="{91FEABCD-B63F-4E03-88F3-525BE49D8399}" srcOrd="0" destOrd="0" presId="urn:microsoft.com/office/officeart/2005/8/layout/vList3#1"/>
    <dgm:cxn modelId="{5DDD113C-9595-4220-9405-9E41285D2BA5}" srcId="{1BF9AF08-F617-47AC-A5A6-017B01684426}" destId="{89EDB61D-5337-499B-B732-845E51B25417}" srcOrd="1" destOrd="0" parTransId="{57E75CB0-662C-4224-A175-A632AED98C3A}" sibTransId="{06466AB7-9A7E-470A-8282-4ABA2E7E4E7E}"/>
    <dgm:cxn modelId="{CE9F61BE-D72F-4722-9512-8BFC1AED79EB}" type="presOf" srcId="{1BF9AF08-F617-47AC-A5A6-017B01684426}" destId="{9BA5B3FD-D977-4D53-98A1-F7707051877D}" srcOrd="0" destOrd="0" presId="urn:microsoft.com/office/officeart/2005/8/layout/vList3#1"/>
    <dgm:cxn modelId="{1F77D8DC-73F5-4264-A7BA-733478EA0BD6}" type="presParOf" srcId="{9BA5B3FD-D977-4D53-98A1-F7707051877D}" destId="{7336D0C1-3024-4D69-9DC5-567282AADF4A}" srcOrd="0" destOrd="0" presId="urn:microsoft.com/office/officeart/2005/8/layout/vList3#1"/>
    <dgm:cxn modelId="{10AAA7E1-8D49-441C-884C-A922E8DEA80C}" type="presParOf" srcId="{7336D0C1-3024-4D69-9DC5-567282AADF4A}" destId="{BB763BE3-E78D-4F40-AC9D-14D37FA56A2C}" srcOrd="0" destOrd="0" presId="urn:microsoft.com/office/officeart/2005/8/layout/vList3#1"/>
    <dgm:cxn modelId="{B3569B1E-AA51-460D-9AD3-D2D5CEAA5219}" type="presParOf" srcId="{7336D0C1-3024-4D69-9DC5-567282AADF4A}" destId="{6EC13700-9431-4CE7-8363-4D4CAE421330}" srcOrd="1" destOrd="0" presId="urn:microsoft.com/office/officeart/2005/8/layout/vList3#1"/>
    <dgm:cxn modelId="{C08676C0-C1F2-4564-87FC-B45F9B451FCF}" type="presParOf" srcId="{9BA5B3FD-D977-4D53-98A1-F7707051877D}" destId="{E52E7549-AF59-42CC-8C67-70D6EFA1E85A}" srcOrd="1" destOrd="0" presId="urn:microsoft.com/office/officeart/2005/8/layout/vList3#1"/>
    <dgm:cxn modelId="{01EF441F-0237-4DFD-9633-E63D1E6BEB51}" type="presParOf" srcId="{9BA5B3FD-D977-4D53-98A1-F7707051877D}" destId="{F06485B9-48F4-4B2A-8628-39DA154F3492}" srcOrd="2" destOrd="0" presId="urn:microsoft.com/office/officeart/2005/8/layout/vList3#1"/>
    <dgm:cxn modelId="{F607F6A4-3AA3-4F81-B9C8-FF22E439E729}" type="presParOf" srcId="{F06485B9-48F4-4B2A-8628-39DA154F3492}" destId="{FC367A07-7B0B-4E3C-BBFC-59AD71A1F58F}" srcOrd="0" destOrd="0" presId="urn:microsoft.com/office/officeart/2005/8/layout/vList3#1"/>
    <dgm:cxn modelId="{073213B2-2CF6-4ECC-8A55-5AE0D4B4B149}" type="presParOf" srcId="{F06485B9-48F4-4B2A-8628-39DA154F3492}" destId="{91FEABCD-B63F-4E03-88F3-525BE49D8399}" srcOrd="1" destOrd="0" presId="urn:microsoft.com/office/officeart/2005/8/layout/vList3#1"/>
  </dgm:cxnLst>
  <dgm:bg>
    <a:solidFill>
      <a:schemeClr val="tx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BF9AF08-F617-47AC-A5A6-017B01684426}" type="doc">
      <dgm:prSet loTypeId="urn:microsoft.com/office/officeart/2005/8/layout/vList3#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60F4CA7A-3BBC-4C96-8AE6-1BE596B269FA}">
      <dgm:prSet custT="1"/>
      <dgm:spPr/>
      <dgm:t>
        <a:bodyPr/>
        <a:lstStyle/>
        <a:p>
          <a:pPr rtl="0"/>
          <a:r>
            <a:rPr lang="cs-CZ" sz="3200" b="1" dirty="0" smtClean="0">
              <a:solidFill>
                <a:schemeClr val="tx1"/>
              </a:solidFill>
            </a:rPr>
            <a:t>Adopce = ________.</a:t>
          </a:r>
          <a:endParaRPr lang="cs-CZ" sz="3200" b="1" dirty="0">
            <a:solidFill>
              <a:schemeClr val="tx1"/>
            </a:solidFill>
          </a:endParaRPr>
        </a:p>
      </dgm:t>
    </dgm:pt>
    <dgm:pt modelId="{3B7465E0-38B9-475D-9260-E70126ED1F2F}" type="parTrans" cxnId="{F6C85242-CA12-42CA-9EE0-2CF563D2D184}">
      <dgm:prSet/>
      <dgm:spPr/>
      <dgm:t>
        <a:bodyPr/>
        <a:lstStyle/>
        <a:p>
          <a:endParaRPr lang="cs-CZ"/>
        </a:p>
      </dgm:t>
    </dgm:pt>
    <dgm:pt modelId="{F2657C35-C017-45C8-8925-0CD79DB3FEB9}" type="sibTrans" cxnId="{F6C85242-CA12-42CA-9EE0-2CF563D2D184}">
      <dgm:prSet/>
      <dgm:spPr/>
      <dgm:t>
        <a:bodyPr/>
        <a:lstStyle/>
        <a:p>
          <a:endParaRPr lang="cs-CZ"/>
        </a:p>
      </dgm:t>
    </dgm:pt>
    <dgm:pt modelId="{89EDB61D-5337-499B-B732-845E51B25417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</a:rPr>
            <a:t>Dospělý člověk přijme cizí dítě za ________.</a:t>
          </a:r>
          <a:endParaRPr lang="cs-CZ" b="1" dirty="0">
            <a:solidFill>
              <a:schemeClr val="tx1"/>
            </a:solidFill>
          </a:endParaRPr>
        </a:p>
      </dgm:t>
    </dgm:pt>
    <dgm:pt modelId="{57E75CB0-662C-4224-A175-A632AED98C3A}" type="parTrans" cxnId="{5DDD113C-9595-4220-9405-9E41285D2BA5}">
      <dgm:prSet/>
      <dgm:spPr/>
      <dgm:t>
        <a:bodyPr/>
        <a:lstStyle/>
        <a:p>
          <a:endParaRPr lang="cs-CZ"/>
        </a:p>
      </dgm:t>
    </dgm:pt>
    <dgm:pt modelId="{06466AB7-9A7E-470A-8282-4ABA2E7E4E7E}" type="sibTrans" cxnId="{5DDD113C-9595-4220-9405-9E41285D2BA5}">
      <dgm:prSet/>
      <dgm:spPr/>
      <dgm:t>
        <a:bodyPr/>
        <a:lstStyle/>
        <a:p>
          <a:endParaRPr lang="cs-CZ"/>
        </a:p>
      </dgm:t>
    </dgm:pt>
    <dgm:pt modelId="{9BA5B3FD-D977-4D53-98A1-F7707051877D}" type="pres">
      <dgm:prSet presAssocID="{1BF9AF08-F617-47AC-A5A6-017B01684426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336D0C1-3024-4D69-9DC5-567282AADF4A}" type="pres">
      <dgm:prSet presAssocID="{60F4CA7A-3BBC-4C96-8AE6-1BE596B269FA}" presName="composite" presStyleCnt="0"/>
      <dgm:spPr/>
    </dgm:pt>
    <dgm:pt modelId="{BB763BE3-E78D-4F40-AC9D-14D37FA56A2C}" type="pres">
      <dgm:prSet presAssocID="{60F4CA7A-3BBC-4C96-8AE6-1BE596B269FA}" presName="imgShp" presStyleLbl="fgImgPlace1" presStyleIdx="0" presStyleCnt="2" custLinFactNeighborX="-1124" custLinFactNeighborY="4541"/>
      <dgm:spPr/>
    </dgm:pt>
    <dgm:pt modelId="{6EC13700-9431-4CE7-8363-4D4CAE421330}" type="pres">
      <dgm:prSet presAssocID="{60F4CA7A-3BBC-4C96-8AE6-1BE596B269FA}" presName="txShp" presStyleLbl="node1" presStyleIdx="0" presStyleCnt="2" custScaleY="95941" custLinFactNeighborX="454" custLinFactNeighborY="-7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2E7549-AF59-42CC-8C67-70D6EFA1E85A}" type="pres">
      <dgm:prSet presAssocID="{F2657C35-C017-45C8-8925-0CD79DB3FEB9}" presName="spacing" presStyleCnt="0"/>
      <dgm:spPr/>
    </dgm:pt>
    <dgm:pt modelId="{F06485B9-48F4-4B2A-8628-39DA154F3492}" type="pres">
      <dgm:prSet presAssocID="{89EDB61D-5337-499B-B732-845E51B25417}" presName="composite" presStyleCnt="0"/>
      <dgm:spPr/>
    </dgm:pt>
    <dgm:pt modelId="{FC367A07-7B0B-4E3C-BBFC-59AD71A1F58F}" type="pres">
      <dgm:prSet presAssocID="{89EDB61D-5337-499B-B732-845E51B25417}" presName="imgShp" presStyleLbl="fgImgPlace1" presStyleIdx="1" presStyleCnt="2" custLinFactNeighborX="-610" custLinFactNeighborY="-11375"/>
      <dgm:spPr/>
    </dgm:pt>
    <dgm:pt modelId="{91FEABCD-B63F-4E03-88F3-525BE49D8399}" type="pres">
      <dgm:prSet presAssocID="{89EDB61D-5337-499B-B732-845E51B25417}" presName="txShp" presStyleLbl="node1" presStyleIdx="1" presStyleCnt="2" custLinFactNeighborX="221" custLinFactNeighborY="-77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AA37B9-DCDC-4999-B295-E0FF837F3684}" type="presOf" srcId="{60F4CA7A-3BBC-4C96-8AE6-1BE596B269FA}" destId="{6EC13700-9431-4CE7-8363-4D4CAE421330}" srcOrd="0" destOrd="0" presId="urn:microsoft.com/office/officeart/2005/8/layout/vList3#2"/>
    <dgm:cxn modelId="{223CC7F0-318A-4B51-8DFF-A94C5E4B6F60}" type="presOf" srcId="{89EDB61D-5337-499B-B732-845E51B25417}" destId="{91FEABCD-B63F-4E03-88F3-525BE49D8399}" srcOrd="0" destOrd="0" presId="urn:microsoft.com/office/officeart/2005/8/layout/vList3#2"/>
    <dgm:cxn modelId="{F6C85242-CA12-42CA-9EE0-2CF563D2D184}" srcId="{1BF9AF08-F617-47AC-A5A6-017B01684426}" destId="{60F4CA7A-3BBC-4C96-8AE6-1BE596B269FA}" srcOrd="0" destOrd="0" parTransId="{3B7465E0-38B9-475D-9260-E70126ED1F2F}" sibTransId="{F2657C35-C017-45C8-8925-0CD79DB3FEB9}"/>
    <dgm:cxn modelId="{78B7BF36-8095-4816-9C4C-DEF8FBAFA4C4}" type="presOf" srcId="{1BF9AF08-F617-47AC-A5A6-017B01684426}" destId="{9BA5B3FD-D977-4D53-98A1-F7707051877D}" srcOrd="0" destOrd="0" presId="urn:microsoft.com/office/officeart/2005/8/layout/vList3#2"/>
    <dgm:cxn modelId="{5DDD113C-9595-4220-9405-9E41285D2BA5}" srcId="{1BF9AF08-F617-47AC-A5A6-017B01684426}" destId="{89EDB61D-5337-499B-B732-845E51B25417}" srcOrd="1" destOrd="0" parTransId="{57E75CB0-662C-4224-A175-A632AED98C3A}" sibTransId="{06466AB7-9A7E-470A-8282-4ABA2E7E4E7E}"/>
    <dgm:cxn modelId="{BDC84E95-80EF-4B54-8B85-811311BE2FDC}" type="presParOf" srcId="{9BA5B3FD-D977-4D53-98A1-F7707051877D}" destId="{7336D0C1-3024-4D69-9DC5-567282AADF4A}" srcOrd="0" destOrd="0" presId="urn:microsoft.com/office/officeart/2005/8/layout/vList3#2"/>
    <dgm:cxn modelId="{01F55298-1284-4420-B5CF-EA502FFC9A45}" type="presParOf" srcId="{7336D0C1-3024-4D69-9DC5-567282AADF4A}" destId="{BB763BE3-E78D-4F40-AC9D-14D37FA56A2C}" srcOrd="0" destOrd="0" presId="urn:microsoft.com/office/officeart/2005/8/layout/vList3#2"/>
    <dgm:cxn modelId="{08C1345B-6AB9-43AE-9C18-9CF396669A1D}" type="presParOf" srcId="{7336D0C1-3024-4D69-9DC5-567282AADF4A}" destId="{6EC13700-9431-4CE7-8363-4D4CAE421330}" srcOrd="1" destOrd="0" presId="urn:microsoft.com/office/officeart/2005/8/layout/vList3#2"/>
    <dgm:cxn modelId="{7C4219AA-D78C-4D90-A4A5-CC57CC067338}" type="presParOf" srcId="{9BA5B3FD-D977-4D53-98A1-F7707051877D}" destId="{E52E7549-AF59-42CC-8C67-70D6EFA1E85A}" srcOrd="1" destOrd="0" presId="urn:microsoft.com/office/officeart/2005/8/layout/vList3#2"/>
    <dgm:cxn modelId="{B31D901E-5641-428F-96FE-28797F52D499}" type="presParOf" srcId="{9BA5B3FD-D977-4D53-98A1-F7707051877D}" destId="{F06485B9-48F4-4B2A-8628-39DA154F3492}" srcOrd="2" destOrd="0" presId="urn:microsoft.com/office/officeart/2005/8/layout/vList3#2"/>
    <dgm:cxn modelId="{A2EB47FB-A36E-4482-9EE9-26F1E2AA6AD3}" type="presParOf" srcId="{F06485B9-48F4-4B2A-8628-39DA154F3492}" destId="{FC367A07-7B0B-4E3C-BBFC-59AD71A1F58F}" srcOrd="0" destOrd="0" presId="urn:microsoft.com/office/officeart/2005/8/layout/vList3#2"/>
    <dgm:cxn modelId="{D60DB858-5BE4-4753-A7F9-76F7ABE88E5B}" type="presParOf" srcId="{F06485B9-48F4-4B2A-8628-39DA154F3492}" destId="{91FEABCD-B63F-4E03-88F3-525BE49D8399}" srcOrd="1" destOrd="0" presId="urn:microsoft.com/office/officeart/2005/8/layout/vList3#2"/>
  </dgm:cxnLst>
  <dgm:bg>
    <a:solidFill>
      <a:schemeClr val="tx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122365-A3C5-44AD-9463-9DE344D57042}" type="doc">
      <dgm:prSet loTypeId="urn:microsoft.com/office/officeart/2005/8/layout/target1" loCatId="relationship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0FB7F458-D8C3-4B4C-9D02-CEEE04F2EAB2}">
      <dgm:prSet/>
      <dgm:spPr/>
      <dgm:t>
        <a:bodyPr/>
        <a:lstStyle/>
        <a:p>
          <a:pPr rtl="0"/>
          <a:r>
            <a:rPr lang="cs-CZ" b="1" dirty="0" smtClean="0"/>
            <a:t>V SOS vesničce má každé dítě novou maminku</a:t>
          </a:r>
          <a:r>
            <a:rPr lang="cs-CZ" dirty="0" smtClean="0"/>
            <a:t>.</a:t>
          </a:r>
          <a:endParaRPr lang="cs-CZ" dirty="0"/>
        </a:p>
      </dgm:t>
    </dgm:pt>
    <dgm:pt modelId="{B980D6CF-F04F-4502-A715-740D3BA5B274}" type="parTrans" cxnId="{A91BD51F-A2D8-4B1B-A0B4-2C08E8BB99E3}">
      <dgm:prSet/>
      <dgm:spPr/>
      <dgm:t>
        <a:bodyPr/>
        <a:lstStyle/>
        <a:p>
          <a:endParaRPr lang="cs-CZ"/>
        </a:p>
      </dgm:t>
    </dgm:pt>
    <dgm:pt modelId="{10A69EE9-C09A-46AE-974E-D46DEB01C748}" type="sibTrans" cxnId="{A91BD51F-A2D8-4B1B-A0B4-2C08E8BB99E3}">
      <dgm:prSet/>
      <dgm:spPr/>
      <dgm:t>
        <a:bodyPr/>
        <a:lstStyle/>
        <a:p>
          <a:endParaRPr lang="cs-CZ"/>
        </a:p>
      </dgm:t>
    </dgm:pt>
    <dgm:pt modelId="{6C6C1A56-A629-42B2-94E0-454BF3969F99}">
      <dgm:prSet/>
      <dgm:spPr/>
      <dgm:t>
        <a:bodyPr/>
        <a:lstStyle/>
        <a:p>
          <a:pPr rtl="0"/>
          <a:r>
            <a:rPr lang="cs-CZ" b="1" dirty="0" smtClean="0"/>
            <a:t>Maminka má na starosti 7-8 dětí.</a:t>
          </a:r>
          <a:endParaRPr lang="cs-CZ" b="1" dirty="0"/>
        </a:p>
      </dgm:t>
    </dgm:pt>
    <dgm:pt modelId="{CFE8E674-0B1C-461E-AB13-52BD1D6A489F}" type="parTrans" cxnId="{C53C29FE-84DC-47A6-B7A4-EB6DA68949EC}">
      <dgm:prSet/>
      <dgm:spPr/>
      <dgm:t>
        <a:bodyPr/>
        <a:lstStyle/>
        <a:p>
          <a:endParaRPr lang="cs-CZ"/>
        </a:p>
      </dgm:t>
    </dgm:pt>
    <dgm:pt modelId="{48482BC3-8830-4DAA-9B1D-39C2CC6C1337}" type="sibTrans" cxnId="{C53C29FE-84DC-47A6-B7A4-EB6DA68949EC}">
      <dgm:prSet/>
      <dgm:spPr/>
      <dgm:t>
        <a:bodyPr/>
        <a:lstStyle/>
        <a:p>
          <a:endParaRPr lang="cs-CZ"/>
        </a:p>
      </dgm:t>
    </dgm:pt>
    <dgm:pt modelId="{86B3FF5F-4506-4AD6-955E-DF55D468922B}">
      <dgm:prSet/>
      <dgm:spPr/>
      <dgm:t>
        <a:bodyPr/>
        <a:lstStyle/>
        <a:p>
          <a:pPr rtl="0"/>
          <a:r>
            <a:rPr lang="cs-CZ" b="1" dirty="0" smtClean="0"/>
            <a:t>Celá „rodina“ žije v jednom domě.</a:t>
          </a:r>
          <a:endParaRPr lang="cs-CZ" b="1" dirty="0"/>
        </a:p>
      </dgm:t>
    </dgm:pt>
    <dgm:pt modelId="{D64FCE01-F01F-4845-9A0B-9B445BE749BB}" type="parTrans" cxnId="{DF1F0CB4-76DF-4A84-87B6-AE3DD741E1DC}">
      <dgm:prSet/>
      <dgm:spPr/>
      <dgm:t>
        <a:bodyPr/>
        <a:lstStyle/>
        <a:p>
          <a:endParaRPr lang="cs-CZ"/>
        </a:p>
      </dgm:t>
    </dgm:pt>
    <dgm:pt modelId="{C46282AD-67A4-4216-B666-9158A56282AB}" type="sibTrans" cxnId="{DF1F0CB4-76DF-4A84-87B6-AE3DD741E1DC}">
      <dgm:prSet/>
      <dgm:spPr/>
      <dgm:t>
        <a:bodyPr/>
        <a:lstStyle/>
        <a:p>
          <a:endParaRPr lang="cs-CZ"/>
        </a:p>
      </dgm:t>
    </dgm:pt>
    <dgm:pt modelId="{661D8A22-A999-41A1-AB72-CDB34232004E}" type="pres">
      <dgm:prSet presAssocID="{93122365-A3C5-44AD-9463-9DE344D57042}" presName="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A4E366-1CC2-40BE-A68F-B3EE54316357}" type="pres">
      <dgm:prSet presAssocID="{0FB7F458-D8C3-4B4C-9D02-CEEE04F2EAB2}" presName="circle1" presStyleLbl="lnNode1" presStyleIdx="0" presStyleCnt="3"/>
      <dgm:spPr/>
    </dgm:pt>
    <dgm:pt modelId="{EA2C512C-3995-4201-9BBB-3911A8BB3759}" type="pres">
      <dgm:prSet presAssocID="{0FB7F458-D8C3-4B4C-9D02-CEEE04F2EAB2}" presName="text1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5FE92C-03D5-4ABB-A3A7-6F4B539E30CC}" type="pres">
      <dgm:prSet presAssocID="{0FB7F458-D8C3-4B4C-9D02-CEEE04F2EAB2}" presName="line1" presStyleLbl="callout" presStyleIdx="0" presStyleCnt="6"/>
      <dgm:spPr/>
    </dgm:pt>
    <dgm:pt modelId="{2E3DFDA2-5623-4F72-8B7A-B61A6AC6F9D5}" type="pres">
      <dgm:prSet presAssocID="{0FB7F458-D8C3-4B4C-9D02-CEEE04F2EAB2}" presName="d1" presStyleLbl="callout" presStyleIdx="1" presStyleCnt="6"/>
      <dgm:spPr/>
    </dgm:pt>
    <dgm:pt modelId="{75F2BCD2-9B8A-4115-A6D1-CAE9AF14ADD4}" type="pres">
      <dgm:prSet presAssocID="{6C6C1A56-A629-42B2-94E0-454BF3969F99}" presName="circle2" presStyleLbl="lnNode1" presStyleIdx="1" presStyleCnt="3"/>
      <dgm:spPr/>
    </dgm:pt>
    <dgm:pt modelId="{2A62AA83-0180-4755-A160-80BBC140F657}" type="pres">
      <dgm:prSet presAssocID="{6C6C1A56-A629-42B2-94E0-454BF3969F99}" presName="text2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0F444C-3CA4-4E73-8650-BCAF862BD2B1}" type="pres">
      <dgm:prSet presAssocID="{6C6C1A56-A629-42B2-94E0-454BF3969F99}" presName="line2" presStyleLbl="callout" presStyleIdx="2" presStyleCnt="6"/>
      <dgm:spPr/>
    </dgm:pt>
    <dgm:pt modelId="{6CA7C5BF-4DBA-4166-8FD1-59F6D12B5AD4}" type="pres">
      <dgm:prSet presAssocID="{6C6C1A56-A629-42B2-94E0-454BF3969F99}" presName="d2" presStyleLbl="callout" presStyleIdx="3" presStyleCnt="6"/>
      <dgm:spPr/>
    </dgm:pt>
    <dgm:pt modelId="{7B3A0D55-DC4B-4C2C-9CEC-FED52DEED861}" type="pres">
      <dgm:prSet presAssocID="{86B3FF5F-4506-4AD6-955E-DF55D468922B}" presName="circle3" presStyleLbl="lnNode1" presStyleIdx="2" presStyleCnt="3"/>
      <dgm:spPr/>
    </dgm:pt>
    <dgm:pt modelId="{98AC5F53-6EBB-4A02-8B77-FBE90D548DD5}" type="pres">
      <dgm:prSet presAssocID="{86B3FF5F-4506-4AD6-955E-DF55D468922B}" presName="text3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EC7263-7EEA-4D50-AF04-53F28BAA62BA}" type="pres">
      <dgm:prSet presAssocID="{86B3FF5F-4506-4AD6-955E-DF55D468922B}" presName="line3" presStyleLbl="callout" presStyleIdx="4" presStyleCnt="6"/>
      <dgm:spPr/>
    </dgm:pt>
    <dgm:pt modelId="{C97AE36C-6D8B-4C7A-B5FD-25153E890C8A}" type="pres">
      <dgm:prSet presAssocID="{86B3FF5F-4506-4AD6-955E-DF55D468922B}" presName="d3" presStyleLbl="callout" presStyleIdx="5" presStyleCnt="6"/>
      <dgm:spPr/>
    </dgm:pt>
  </dgm:ptLst>
  <dgm:cxnLst>
    <dgm:cxn modelId="{875D3655-D983-4ED6-9FEA-4EAF835467C8}" type="presOf" srcId="{86B3FF5F-4506-4AD6-955E-DF55D468922B}" destId="{98AC5F53-6EBB-4A02-8B77-FBE90D548DD5}" srcOrd="0" destOrd="0" presId="urn:microsoft.com/office/officeart/2005/8/layout/target1"/>
    <dgm:cxn modelId="{DF1F0CB4-76DF-4A84-87B6-AE3DD741E1DC}" srcId="{93122365-A3C5-44AD-9463-9DE344D57042}" destId="{86B3FF5F-4506-4AD6-955E-DF55D468922B}" srcOrd="2" destOrd="0" parTransId="{D64FCE01-F01F-4845-9A0B-9B445BE749BB}" sibTransId="{C46282AD-67A4-4216-B666-9158A56282AB}"/>
    <dgm:cxn modelId="{3942A9F2-B18C-4771-A5F7-5D5D91DB8313}" type="presOf" srcId="{93122365-A3C5-44AD-9463-9DE344D57042}" destId="{661D8A22-A999-41A1-AB72-CDB34232004E}" srcOrd="0" destOrd="0" presId="urn:microsoft.com/office/officeart/2005/8/layout/target1"/>
    <dgm:cxn modelId="{8157A0D7-7E3B-4E65-B452-A3DBF43A82B0}" type="presOf" srcId="{6C6C1A56-A629-42B2-94E0-454BF3969F99}" destId="{2A62AA83-0180-4755-A160-80BBC140F657}" srcOrd="0" destOrd="0" presId="urn:microsoft.com/office/officeart/2005/8/layout/target1"/>
    <dgm:cxn modelId="{9EAD9D0E-97B7-42A2-8B0D-BEDDDAA28ED2}" type="presOf" srcId="{0FB7F458-D8C3-4B4C-9D02-CEEE04F2EAB2}" destId="{EA2C512C-3995-4201-9BBB-3911A8BB3759}" srcOrd="0" destOrd="0" presId="urn:microsoft.com/office/officeart/2005/8/layout/target1"/>
    <dgm:cxn modelId="{A91BD51F-A2D8-4B1B-A0B4-2C08E8BB99E3}" srcId="{93122365-A3C5-44AD-9463-9DE344D57042}" destId="{0FB7F458-D8C3-4B4C-9D02-CEEE04F2EAB2}" srcOrd="0" destOrd="0" parTransId="{B980D6CF-F04F-4502-A715-740D3BA5B274}" sibTransId="{10A69EE9-C09A-46AE-974E-D46DEB01C748}"/>
    <dgm:cxn modelId="{C53C29FE-84DC-47A6-B7A4-EB6DA68949EC}" srcId="{93122365-A3C5-44AD-9463-9DE344D57042}" destId="{6C6C1A56-A629-42B2-94E0-454BF3969F99}" srcOrd="1" destOrd="0" parTransId="{CFE8E674-0B1C-461E-AB13-52BD1D6A489F}" sibTransId="{48482BC3-8830-4DAA-9B1D-39C2CC6C1337}"/>
    <dgm:cxn modelId="{BCF87097-95D9-4E86-81EE-FD47CE169BF9}" type="presParOf" srcId="{661D8A22-A999-41A1-AB72-CDB34232004E}" destId="{4CA4E366-1CC2-40BE-A68F-B3EE54316357}" srcOrd="0" destOrd="0" presId="urn:microsoft.com/office/officeart/2005/8/layout/target1"/>
    <dgm:cxn modelId="{252BA4D2-30D7-42D1-8720-BB0B869F27B9}" type="presParOf" srcId="{661D8A22-A999-41A1-AB72-CDB34232004E}" destId="{EA2C512C-3995-4201-9BBB-3911A8BB3759}" srcOrd="1" destOrd="0" presId="urn:microsoft.com/office/officeart/2005/8/layout/target1"/>
    <dgm:cxn modelId="{67A8D4CC-8CF8-4ACB-970A-3221D8E579E0}" type="presParOf" srcId="{661D8A22-A999-41A1-AB72-CDB34232004E}" destId="{A25FE92C-03D5-4ABB-A3A7-6F4B539E30CC}" srcOrd="2" destOrd="0" presId="urn:microsoft.com/office/officeart/2005/8/layout/target1"/>
    <dgm:cxn modelId="{BCCE2DAA-7B1C-4A03-8CED-B81CF09D6D33}" type="presParOf" srcId="{661D8A22-A999-41A1-AB72-CDB34232004E}" destId="{2E3DFDA2-5623-4F72-8B7A-B61A6AC6F9D5}" srcOrd="3" destOrd="0" presId="urn:microsoft.com/office/officeart/2005/8/layout/target1"/>
    <dgm:cxn modelId="{7129B488-7509-4D16-A107-1E2C713D8C21}" type="presParOf" srcId="{661D8A22-A999-41A1-AB72-CDB34232004E}" destId="{75F2BCD2-9B8A-4115-A6D1-CAE9AF14ADD4}" srcOrd="4" destOrd="0" presId="urn:microsoft.com/office/officeart/2005/8/layout/target1"/>
    <dgm:cxn modelId="{049ED62B-FDFC-4D3F-8133-A242DF5C1A08}" type="presParOf" srcId="{661D8A22-A999-41A1-AB72-CDB34232004E}" destId="{2A62AA83-0180-4755-A160-80BBC140F657}" srcOrd="5" destOrd="0" presId="urn:microsoft.com/office/officeart/2005/8/layout/target1"/>
    <dgm:cxn modelId="{8ECA3B17-020B-443D-B0DB-703485C01D83}" type="presParOf" srcId="{661D8A22-A999-41A1-AB72-CDB34232004E}" destId="{DE0F444C-3CA4-4E73-8650-BCAF862BD2B1}" srcOrd="6" destOrd="0" presId="urn:microsoft.com/office/officeart/2005/8/layout/target1"/>
    <dgm:cxn modelId="{1DAC0CDF-146E-4C5B-B921-921AB5A9E9D4}" type="presParOf" srcId="{661D8A22-A999-41A1-AB72-CDB34232004E}" destId="{6CA7C5BF-4DBA-4166-8FD1-59F6D12B5AD4}" srcOrd="7" destOrd="0" presId="urn:microsoft.com/office/officeart/2005/8/layout/target1"/>
    <dgm:cxn modelId="{1C23A7F5-4530-4070-87C2-A7E78B267547}" type="presParOf" srcId="{661D8A22-A999-41A1-AB72-CDB34232004E}" destId="{7B3A0D55-DC4B-4C2C-9CEC-FED52DEED861}" srcOrd="8" destOrd="0" presId="urn:microsoft.com/office/officeart/2005/8/layout/target1"/>
    <dgm:cxn modelId="{28636765-2419-4256-9CD4-F531B74A4AB4}" type="presParOf" srcId="{661D8A22-A999-41A1-AB72-CDB34232004E}" destId="{98AC5F53-6EBB-4A02-8B77-FBE90D548DD5}" srcOrd="9" destOrd="0" presId="urn:microsoft.com/office/officeart/2005/8/layout/target1"/>
    <dgm:cxn modelId="{901BE6BA-1D4D-4C55-AE5E-0564AAB9A8B3}" type="presParOf" srcId="{661D8A22-A999-41A1-AB72-CDB34232004E}" destId="{54EC7263-7EEA-4D50-AF04-53F28BAA62BA}" srcOrd="10" destOrd="0" presId="urn:microsoft.com/office/officeart/2005/8/layout/target1"/>
    <dgm:cxn modelId="{0371A47D-15A9-440E-9B0B-8B6C28ABAD05}" type="presParOf" srcId="{661D8A22-A999-41A1-AB72-CDB34232004E}" destId="{C97AE36C-6D8B-4C7A-B5FD-25153E890C8A}" srcOrd="11" destOrd="0" presId="urn:microsoft.com/office/officeart/2005/8/layout/target1"/>
  </dgm:cxnLst>
  <dgm:bg>
    <a:solidFill>
      <a:schemeClr val="tx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A0D55-DC4B-4C2C-9CEC-FED52DEED861}">
      <dsp:nvSpPr>
        <dsp:cNvPr id="0" name=""/>
        <dsp:cNvSpPr/>
      </dsp:nvSpPr>
      <dsp:spPr>
        <a:xfrm>
          <a:off x="991580" y="1249287"/>
          <a:ext cx="3747864" cy="3747864"/>
        </a:xfrm>
        <a:prstGeom prst="ellipse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2BCD2-9B8A-4115-A6D1-CAE9AF14ADD4}">
      <dsp:nvSpPr>
        <dsp:cNvPr id="0" name=""/>
        <dsp:cNvSpPr/>
      </dsp:nvSpPr>
      <dsp:spPr>
        <a:xfrm>
          <a:off x="1741152" y="1998860"/>
          <a:ext cx="2248718" cy="2248718"/>
        </a:xfrm>
        <a:prstGeom prst="ellipse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4E366-1CC2-40BE-A68F-B3EE54316357}">
      <dsp:nvSpPr>
        <dsp:cNvPr id="0" name=""/>
        <dsp:cNvSpPr/>
      </dsp:nvSpPr>
      <dsp:spPr>
        <a:xfrm>
          <a:off x="2490725" y="2748433"/>
          <a:ext cx="749572" cy="74957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C512C-3995-4201-9BBB-3911A8BB3759}">
      <dsp:nvSpPr>
        <dsp:cNvPr id="0" name=""/>
        <dsp:cNvSpPr/>
      </dsp:nvSpPr>
      <dsp:spPr>
        <a:xfrm>
          <a:off x="5364088" y="0"/>
          <a:ext cx="1873932" cy="1093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24130" bIns="2413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V SOS vesničce má každé dítě novou maminku</a:t>
          </a:r>
          <a:r>
            <a:rPr lang="cs-CZ" sz="1900" kern="1200" dirty="0" smtClean="0"/>
            <a:t>.</a:t>
          </a:r>
          <a:endParaRPr lang="cs-CZ" sz="1900" kern="1200" dirty="0"/>
        </a:p>
      </dsp:txBody>
      <dsp:txXfrm>
        <a:off x="5364088" y="0"/>
        <a:ext cx="1873932" cy="1093127"/>
      </dsp:txXfrm>
    </dsp:sp>
    <dsp:sp modelId="{A25FE92C-03D5-4ABB-A3A7-6F4B539E30CC}">
      <dsp:nvSpPr>
        <dsp:cNvPr id="0" name=""/>
        <dsp:cNvSpPr/>
      </dsp:nvSpPr>
      <dsp:spPr>
        <a:xfrm>
          <a:off x="4895605" y="546563"/>
          <a:ext cx="46848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3DFDA2-5623-4F72-8B7A-B61A6AC6F9D5}">
      <dsp:nvSpPr>
        <dsp:cNvPr id="0" name=""/>
        <dsp:cNvSpPr/>
      </dsp:nvSpPr>
      <dsp:spPr>
        <a:xfrm rot="5400000">
          <a:off x="2591605" y="821094"/>
          <a:ext cx="2576031" cy="2028219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62AA83-0180-4755-A160-80BBC140F657}">
      <dsp:nvSpPr>
        <dsp:cNvPr id="0" name=""/>
        <dsp:cNvSpPr/>
      </dsp:nvSpPr>
      <dsp:spPr>
        <a:xfrm>
          <a:off x="5364088" y="1093126"/>
          <a:ext cx="1873932" cy="1093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24130" bIns="2413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Maminka má na starosti 7-8 dětí.</a:t>
          </a:r>
          <a:endParaRPr lang="cs-CZ" sz="1900" b="1" kern="1200" dirty="0"/>
        </a:p>
      </dsp:txBody>
      <dsp:txXfrm>
        <a:off x="5364088" y="1093126"/>
        <a:ext cx="1873932" cy="1093127"/>
      </dsp:txXfrm>
    </dsp:sp>
    <dsp:sp modelId="{DE0F444C-3CA4-4E73-8650-BCAF862BD2B1}">
      <dsp:nvSpPr>
        <dsp:cNvPr id="0" name=""/>
        <dsp:cNvSpPr/>
      </dsp:nvSpPr>
      <dsp:spPr>
        <a:xfrm>
          <a:off x="4895605" y="1639690"/>
          <a:ext cx="46848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7C5BF-4DBA-4166-8FD1-59F6D12B5AD4}">
      <dsp:nvSpPr>
        <dsp:cNvPr id="0" name=""/>
        <dsp:cNvSpPr/>
      </dsp:nvSpPr>
      <dsp:spPr>
        <a:xfrm rot="5400000">
          <a:off x="3144540" y="1897168"/>
          <a:ext cx="2007355" cy="1491025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AC5F53-6EBB-4A02-8B77-FBE90D548DD5}">
      <dsp:nvSpPr>
        <dsp:cNvPr id="0" name=""/>
        <dsp:cNvSpPr/>
      </dsp:nvSpPr>
      <dsp:spPr>
        <a:xfrm>
          <a:off x="5364088" y="2186254"/>
          <a:ext cx="1873932" cy="1093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24130" rIns="24130" bIns="2413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Celá „rodina“ žije v jednom domě.</a:t>
          </a:r>
          <a:endParaRPr lang="cs-CZ" sz="1900" b="1" kern="1200" dirty="0"/>
        </a:p>
      </dsp:txBody>
      <dsp:txXfrm>
        <a:off x="5364088" y="2186254"/>
        <a:ext cx="1873932" cy="1093127"/>
      </dsp:txXfrm>
    </dsp:sp>
    <dsp:sp modelId="{54EC7263-7EEA-4D50-AF04-53F28BAA62BA}">
      <dsp:nvSpPr>
        <dsp:cNvPr id="0" name=""/>
        <dsp:cNvSpPr/>
      </dsp:nvSpPr>
      <dsp:spPr>
        <a:xfrm>
          <a:off x="4895605" y="2732817"/>
          <a:ext cx="46848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7AE36C-6D8B-4C7A-B5FD-25153E890C8A}">
      <dsp:nvSpPr>
        <dsp:cNvPr id="0" name=""/>
        <dsp:cNvSpPr/>
      </dsp:nvSpPr>
      <dsp:spPr>
        <a:xfrm rot="5400000">
          <a:off x="3698162" y="2972368"/>
          <a:ext cx="1434182" cy="953831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8C140-76B4-440B-A547-81A9C41D0EF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D077A-5768-480E-BD44-B843C04836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Náhradní rodinná péče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VY_32_INOVACE_1B_19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724524"/>
              </p:ext>
            </p:extLst>
          </p:nvPr>
        </p:nvGraphicFramePr>
        <p:xfrm>
          <a:off x="505380" y="881026"/>
          <a:ext cx="8280920" cy="568375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na základě fotografie diskutují o rodině (fungující i nefungující). Získávají informace o náhradní rodinné péči (potřebné údaje se objeví po kliknutí myší na znak informace). Dovídají se základní informace o dětském domově (skrytým perem doplňují výsledek příkladu na vyhrazené místo). Zjišťují, jak funguje adopce na dálku (svou odpověď na otázku, která se týká adopce na dálku, zapisují skrytým perem). V interaktivním cvičením nahrazují znaky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Morseovy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abecedy za písmena (kontrolu provádějí kliknutím myší na jednotlivá písmena, kolečka se správnými písmeny doletí na vyhrazené místo, ostatní zmizí). V závěrečném opakování dopisují skrytým perem chybějící slova.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4877" y="396223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>
            <a:noFill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Náhradní rodinná péče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Když chybí rodina…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dirty="0" err="1" smtClean="0"/>
              <a:t>jhj</a:t>
            </a:r>
            <a:endParaRPr lang="cs-CZ" dirty="0" smtClean="0"/>
          </a:p>
        </p:txBody>
      </p:sp>
      <p:pic>
        <p:nvPicPr>
          <p:cNvPr id="1026" name="Picture 2" descr="C:\Temp\Dočasné soubory Internetu\Content.IE5\AHIPWXPW\MP9004422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628800"/>
            <a:ext cx="5580112" cy="3720076"/>
          </a:xfrm>
          <a:prstGeom prst="rect">
            <a:avLst/>
          </a:prstGeom>
          <a:noFill/>
        </p:spPr>
      </p:pic>
      <p:pic>
        <p:nvPicPr>
          <p:cNvPr id="1027" name="Picture 3" descr="C:\Temp\Dočasné soubory Internetu\Content.IE5\JU2LUQQP\MC90044068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581128"/>
            <a:ext cx="1878761" cy="1878761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Náhradní rodinná péče</a:t>
            </a:r>
            <a:endParaRPr lang="cs-CZ" b="1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141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lačítko akce: Informace 8">
            <a:hlinkClick r:id="" action="ppaction://noaction" highlightClick="1"/>
          </p:cNvPr>
          <p:cNvSpPr/>
          <p:nvPr/>
        </p:nvSpPr>
        <p:spPr>
          <a:xfrm>
            <a:off x="467544" y="1628800"/>
            <a:ext cx="1042416" cy="104241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Dětský domov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5257800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sz="3600" dirty="0" smtClean="0"/>
              <a:t>Děti v dětském domově </a:t>
            </a:r>
            <a:r>
              <a:rPr lang="cs-CZ" sz="3600" b="1" dirty="0" smtClean="0"/>
              <a:t>navštěvují školu </a:t>
            </a:r>
            <a:r>
              <a:rPr lang="cs-CZ" sz="3600" dirty="0" smtClean="0"/>
              <a:t>stejně jako všechny ostatní děti.</a:t>
            </a:r>
          </a:p>
          <a:p>
            <a:r>
              <a:rPr lang="cs-CZ" sz="3600" dirty="0" smtClean="0"/>
              <a:t>V dětském domově žijí děti, kterým je méně než _____ let.</a:t>
            </a:r>
            <a:endParaRPr lang="cs-CZ" dirty="0" smtClean="0"/>
          </a:p>
          <a:p>
            <a:pPr>
              <a:buNone/>
            </a:pPr>
            <a:r>
              <a:rPr lang="cs-CZ" sz="4000" dirty="0" smtClean="0"/>
              <a:t>a, 9+9=</a:t>
            </a:r>
          </a:p>
          <a:p>
            <a:pPr>
              <a:buNone/>
            </a:pPr>
            <a:r>
              <a:rPr lang="cs-CZ" sz="4000" dirty="0" smtClean="0"/>
              <a:t>b, 15-3=</a:t>
            </a:r>
          </a:p>
          <a:p>
            <a:pPr>
              <a:buNone/>
            </a:pPr>
            <a:r>
              <a:rPr lang="cs-CZ" sz="4000" dirty="0" smtClean="0"/>
              <a:t>c, 10+11=</a:t>
            </a:r>
          </a:p>
        </p:txBody>
      </p:sp>
      <p:sp>
        <p:nvSpPr>
          <p:cNvPr id="4" name="Šipka doleva 3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2050" name="Picture 2" descr="C:\Program Files (x86)\Microsoft Office\MEDIA\CAGCAT10\j018560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32656"/>
            <a:ext cx="1067216" cy="106827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Adopce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6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467544" y="1628800"/>
            <a:ext cx="792088" cy="792088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Temp\Dočasné soubory Internetu\Content.IE5\JU2LUQQP\MP90044252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1988840"/>
            <a:ext cx="1393527" cy="1152128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JU2LUQQP\MP90044841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4653136"/>
            <a:ext cx="1512168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Pamatuješ si?</a:t>
            </a:r>
            <a:endParaRPr lang="cs-CZ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506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C:\Temp\Dočasné soubory Internetu\Content.IE5\JU2LUQQP\MP90044252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19672" y="1988840"/>
            <a:ext cx="1393527" cy="1152128"/>
          </a:xfrm>
          <a:prstGeom prst="rect">
            <a:avLst/>
          </a:prstGeom>
          <a:noFill/>
        </p:spPr>
      </p:pic>
      <p:pic>
        <p:nvPicPr>
          <p:cNvPr id="3076" name="Picture 4" descr="C:\Temp\Dočasné soubory Internetu\Content.IE5\JU2LUQQP\MP90044841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4653136"/>
            <a:ext cx="1512168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Adopce na dálku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sz="4800" dirty="0" smtClean="0"/>
              <a:t>Peněžní podpora dětí především z rozvojových zemí.</a:t>
            </a:r>
          </a:p>
          <a:p>
            <a:r>
              <a:rPr lang="cs-CZ" sz="2800" dirty="0" smtClean="0"/>
              <a:t>Napiš, z jakého světadílu jsou děti na dálku nejčastěji adoptovány.</a:t>
            </a:r>
          </a:p>
          <a:p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_________________________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  <p:pic>
        <p:nvPicPr>
          <p:cNvPr id="4098" name="Picture 2" descr="C:\Temp\Dočasné soubory Internetu\Content.IE5\DHQMYV7H\MP9004007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3645024"/>
            <a:ext cx="1889669" cy="2833120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… / _ _ _ /… vesničky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72208"/>
            <a:ext cx="8229600" cy="4997152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r>
              <a:rPr lang="cs-CZ" dirty="0" smtClean="0"/>
              <a:t>Rozlušti následující znaky </a:t>
            </a:r>
            <a:r>
              <a:rPr lang="cs-CZ" dirty="0" err="1" smtClean="0"/>
              <a:t>Morseovy</a:t>
            </a:r>
            <a:r>
              <a:rPr lang="cs-CZ" dirty="0" smtClean="0"/>
              <a:t> abecedy: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… / _ _ _ / …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2000" dirty="0" smtClean="0"/>
              <a:t>(Nápověda: Klikni na jednotlivá písmena!)</a:t>
            </a:r>
          </a:p>
        </p:txBody>
      </p:sp>
      <p:sp>
        <p:nvSpPr>
          <p:cNvPr id="4" name="Elipsa 3"/>
          <p:cNvSpPr/>
          <p:nvPr/>
        </p:nvSpPr>
        <p:spPr>
          <a:xfrm>
            <a:off x="3491880" y="3933056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724128" y="422108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043608" y="378904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7164288" y="4437112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2051720" y="4725144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A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4283968" y="4941168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N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2547 C -0.02969 -0.02662 -0.05538 -0.02987 -0.08385 -0.03287 C -0.08576 -0.03403 -0.0875 -0.03588 -0.08941 -0.03658 C -0.09392 -0.0382 -0.1033 -0.04028 -0.1033 -0.04005 C -0.10521 -0.04144 -0.10694 -0.04306 -0.10885 -0.04399 C -0.1125 -0.04561 -0.11996 -0.04769 -0.11996 -0.04746 C -0.12587 -0.05301 -0.13264 -0.05394 -0.13941 -0.05695 C -0.15017 -0.06181 -0.16076 -0.06713 -0.17135 -0.07176 C -0.17604 -0.08102 -0.18177 -0.09121 -0.18524 -0.10139 C -0.18646 -0.10487 -0.18715 -0.1088 -0.18802 -0.1125 C -0.18854 -0.11436 -0.18941 -0.11806 -0.18941 -0.11783 C -0.19184 -0.14074 -0.18767 -0.15996 -0.18246 -0.18102 C -0.18073 -0.18797 -0.18246 -0.19584 -0.18246 -0.20324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00" y="-89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663 -0.01713 C 0.04844 -0.00926 0.05556 -0.00486 0.06858 -0.00231 C 0.11077 -0.00301 0.15295 -0.00115 0.19497 -0.00416 C 0.19584 -0.00416 0.20087 -0.01551 0.20191 -0.01713 C 0.20729 -0.02546 0.21719 -0.0331 0.22413 -0.03935 C 0.22778 -0.04652 0.2316 -0.04652 0.23663 -0.05231 C 0.24601 -0.06296 0.23577 -0.05347 0.24497 -0.06157 C 0.24584 -0.06412 0.24636 -0.0669 0.24775 -0.06898 C 0.24879 -0.0706 0.25104 -0.07083 0.25191 -0.07268 C 0.25382 -0.07639 0.25365 -0.08148 0.25469 -0.08565 C 0.25417 -0.09375 0.25434 -0.10185 0.2533 -0.10972 C 0.25209 -0.11782 0.24254 -0.12407 0.23663 -0.12453 C 0.22466 -0.12569 0.2125 -0.12569 0.20052 -0.12639 C 0.20191 -0.12708 0.2033 -0.12801 0.20469 -0.12824 C 0.21025 -0.12916 0.21597 -0.12847 0.22136 -0.13009 C 0.22275 -0.13055 0.21841 -0.13102 0.21719 -0.13194 C 0.21424 -0.13402 0.21163 -0.1368 0.20886 -0.13935 C 0.20782 -0.14027 0.21077 -0.1368 0.21163 -0.13565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00" y="-540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834 0.00278 0.0165 0.00648 0.025 0.00926 C 0.02691 0.00995 0.03056 0.01111 0.03056 0.01111 C 0.03907 0.01875 0.02969 0.01134 0.04167 0.01667 C 0.05348 0.02199 0.06042 0.02731 0.07223 0.02963 C 0.10365 0.02894 0.13525 0.02894 0.16667 0.02778 C 0.179 0.02731 0.19254 0.00208 0.20556 -0.0037 C 0.21094 -0.00949 0.21684 -0.01319 0.22223 -0.01852 C 0.2342 -0.03032 0.24028 -0.04977 0.24306 -0.06852 C 0.24254 -0.08333 0.24289 -0.09815 0.24167 -0.11296 C 0.24115 -0.11829 0.23195 -0.125 0.23056 -0.12593 C 0.21407 -0.13681 0.19636 -0.14051 0.17917 -0.14815 C 0.19236 -0.16574 0.16702 -0.13449 0.20556 -0.15556 C 0.20816 -0.15694 0.20695 -0.16667 0.20695 -0.16667 " pathEditMode="relative" ptsTypes="fffffffffffffA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SOS vesničky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997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lačítko akce: Informace 4">
            <a:hlinkClick r:id="" action="ppaction://noaction" highlightClick="1"/>
          </p:cNvPr>
          <p:cNvSpPr/>
          <p:nvPr/>
        </p:nvSpPr>
        <p:spPr>
          <a:xfrm>
            <a:off x="467544" y="1628800"/>
            <a:ext cx="1008112" cy="864096"/>
          </a:xfrm>
          <a:prstGeom prst="actionButtonInformati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Opatrovnictví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sz="4800" dirty="0" smtClean="0"/>
              <a:t>Opatrovník je </a:t>
            </a:r>
            <a:r>
              <a:rPr lang="cs-CZ" sz="4800" b="1" dirty="0" smtClean="0"/>
              <a:t>zákonný zástupce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Opatrovník </a:t>
            </a:r>
            <a:r>
              <a:rPr lang="cs-CZ" sz="4800" dirty="0" smtClean="0"/>
              <a:t>hájí zájmy toho, kdo nemůže jednat sám.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/>
          <a:lstStyle/>
          <a:p>
            <a:r>
              <a:rPr lang="cs-CZ" b="1" dirty="0" smtClean="0"/>
              <a:t>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Doplň chybějící slova:</a:t>
            </a:r>
          </a:p>
          <a:p>
            <a:pPr>
              <a:buNone/>
            </a:pPr>
            <a:endParaRPr lang="cs-CZ" sz="3600" dirty="0" smtClean="0"/>
          </a:p>
          <a:p>
            <a:r>
              <a:rPr lang="cs-CZ" sz="3600" b="1" dirty="0" smtClean="0"/>
              <a:t>dětský __________</a:t>
            </a:r>
          </a:p>
          <a:p>
            <a:r>
              <a:rPr lang="cs-CZ" sz="3600" b="1" dirty="0" smtClean="0"/>
              <a:t>______ vesničky</a:t>
            </a:r>
          </a:p>
          <a:p>
            <a:r>
              <a:rPr lang="cs-CZ" sz="3600" b="1" dirty="0" smtClean="0"/>
              <a:t>pěstounská _______</a:t>
            </a:r>
          </a:p>
          <a:p>
            <a:r>
              <a:rPr lang="cs-CZ" sz="3600" b="1" dirty="0" smtClean="0"/>
              <a:t>adopce = _________</a:t>
            </a:r>
          </a:p>
          <a:p>
            <a:pPr>
              <a:buNone/>
            </a:pPr>
            <a:endParaRPr lang="cs-CZ" sz="3600" dirty="0" smtClean="0"/>
          </a:p>
        </p:txBody>
      </p:sp>
      <p:sp>
        <p:nvSpPr>
          <p:cNvPr id="4" name="Šipka doleva 3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450</Words>
  <Application>Microsoft Office PowerPoint</Application>
  <PresentationFormat>Předvádění na obrazovce (4:3)</PresentationFormat>
  <Paragraphs>96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Náhradní rodinná péče VY_32_INOVACE_1B_19 Číslo projektu: CZ.1.07/1.4.00/21.1101</vt:lpstr>
      <vt:lpstr>Prezentace aplikace PowerPoint</vt:lpstr>
      <vt:lpstr>Náhradní rodinná péče</vt:lpstr>
      <vt:lpstr>Když chybí rodina…</vt:lpstr>
      <vt:lpstr>Náhradní rodinná péče</vt:lpstr>
      <vt:lpstr>Dětský domov</vt:lpstr>
      <vt:lpstr>Adopce</vt:lpstr>
      <vt:lpstr>Pamatuješ si?</vt:lpstr>
      <vt:lpstr>Adopce na dálku</vt:lpstr>
      <vt:lpstr>… / _ _ _ /… vesničky</vt:lpstr>
      <vt:lpstr>SOS vesničky</vt:lpstr>
      <vt:lpstr>Opatrovnictví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Náhradní rodinná péče VY_32_INOVACE_1B_19 Číslo projektu: CZ.1.07/1.5.00/34.1056</dc:title>
  <dc:creator>Iva</dc:creator>
  <cp:lastModifiedBy>Učitel</cp:lastModifiedBy>
  <cp:revision>4</cp:revision>
  <dcterms:created xsi:type="dcterms:W3CDTF">2011-08-26T04:26:04Z</dcterms:created>
  <dcterms:modified xsi:type="dcterms:W3CDTF">2013-02-01T16:02:01Z</dcterms:modified>
</cp:coreProperties>
</file>