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2" d="100"/>
          <a:sy n="72" d="100"/>
        </p:scale>
        <p:origin x="-1242" y="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56D40-736E-4420-9708-C193C702A1B2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66A9E-E175-41E1-830F-51AC1AE8CE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6774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56D40-736E-4420-9708-C193C702A1B2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66A9E-E175-41E1-830F-51AC1AE8CE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46442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56D40-736E-4420-9708-C193C702A1B2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66A9E-E175-41E1-830F-51AC1AE8CE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05565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56D40-736E-4420-9708-C193C702A1B2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66A9E-E175-41E1-830F-51AC1AE8CE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4655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56D40-736E-4420-9708-C193C702A1B2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66A9E-E175-41E1-830F-51AC1AE8CE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58749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56D40-736E-4420-9708-C193C702A1B2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66A9E-E175-41E1-830F-51AC1AE8CE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20216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56D40-736E-4420-9708-C193C702A1B2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66A9E-E175-41E1-830F-51AC1AE8CE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63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56D40-736E-4420-9708-C193C702A1B2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66A9E-E175-41E1-830F-51AC1AE8CE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56694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56D40-736E-4420-9708-C193C702A1B2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66A9E-E175-41E1-830F-51AC1AE8CE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87453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56D40-736E-4420-9708-C193C702A1B2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66A9E-E175-41E1-830F-51AC1AE8CE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70726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56D40-736E-4420-9708-C193C702A1B2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66A9E-E175-41E1-830F-51AC1AE8CE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99867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56D40-736E-4420-9708-C193C702A1B2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E66A9E-E175-41E1-830F-51AC1AE8CE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4766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jpeg"/><Relationship Id="rId7" Type="http://schemas.openxmlformats.org/officeDocument/2006/relationships/image" Target="../media/image14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7" Type="http://schemas.openxmlformats.org/officeDocument/2006/relationships/image" Target="../media/image21.jpeg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wmf"/><Relationship Id="rId4" Type="http://schemas.openxmlformats.org/officeDocument/2006/relationships/image" Target="../media/image18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Části rostliny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VY_52_INOVACE_17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3100" dirty="0"/>
              <a:t>Číslo projektu: CZ.1.07/1.4.00/21.1101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Sada </a:t>
            </a:r>
            <a:r>
              <a:rPr lang="cs-CZ" smtClean="0"/>
              <a:t>2</a:t>
            </a:r>
            <a:endParaRPr lang="cs-CZ" dirty="0"/>
          </a:p>
          <a:p>
            <a:r>
              <a:rPr lang="cs-CZ" dirty="0"/>
              <a:t>Člověk a jeho svět</a:t>
            </a:r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07686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93752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Anotace: </a:t>
            </a:r>
            <a:r>
              <a:rPr lang="cs-CZ" dirty="0" smtClean="0"/>
              <a:t>Žáci si ukazují na obrázcích nadzemní části květiny, přiřazují slova, orientují se v prostoru. Poznají jednotlivé části rostliny. Části těla rostliny přiřazují pomocí rukopisných poznámek (slova k obrázku). </a:t>
            </a:r>
            <a:r>
              <a:rPr lang="cs-CZ" dirty="0"/>
              <a:t> </a:t>
            </a:r>
            <a:r>
              <a:rPr lang="cs-CZ" dirty="0" smtClean="0"/>
              <a:t>      V dalším kroku skládají jednotlivé části rostliny (slova) z písmen                 a „navlékají“ do řádků. Barva žákům pomůže. Obrázek sedmikrásky      je dále vytisknut, nastříhán a žáci s ním pracují v dalších hodinách          – skládají puzzle. </a:t>
            </a:r>
          </a:p>
          <a:p>
            <a:pPr marL="0" indent="0">
              <a:buNone/>
            </a:pPr>
            <a:r>
              <a:rPr lang="cs-CZ" b="1" dirty="0" smtClean="0"/>
              <a:t>Délka trvání  práce s tímto materiálem:</a:t>
            </a:r>
            <a:r>
              <a:rPr lang="cs-CZ" dirty="0" smtClean="0"/>
              <a:t> Zhruba 25 minut</a:t>
            </a:r>
          </a:p>
          <a:p>
            <a:pPr marL="0" indent="0">
              <a:buNone/>
            </a:pPr>
            <a:r>
              <a:rPr lang="cs-CZ" b="1" dirty="0" smtClean="0"/>
              <a:t>Autor: </a:t>
            </a:r>
            <a:r>
              <a:rPr lang="cs-CZ" dirty="0" smtClean="0"/>
              <a:t>Daniela </a:t>
            </a:r>
            <a:r>
              <a:rPr lang="cs-CZ" dirty="0" err="1" smtClean="0"/>
              <a:t>Tájková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Datum vytvoření: </a:t>
            </a:r>
            <a:r>
              <a:rPr lang="cs-CZ" dirty="0" smtClean="0"/>
              <a:t>Podzim 2011</a:t>
            </a:r>
          </a:p>
          <a:p>
            <a:pPr marL="0" indent="0">
              <a:buNone/>
            </a:pPr>
            <a:r>
              <a:rPr lang="cs-CZ" b="1" dirty="0" smtClean="0"/>
              <a:t>Speciální vzdělávací potřeby: </a:t>
            </a:r>
            <a:r>
              <a:rPr lang="cs-CZ" dirty="0" smtClean="0"/>
              <a:t>ADHD, autismus, MP.</a:t>
            </a:r>
          </a:p>
          <a:p>
            <a:pPr marL="0" indent="0">
              <a:buNone/>
            </a:pPr>
            <a:r>
              <a:rPr lang="cs-CZ" b="1" dirty="0" smtClean="0"/>
              <a:t>Vzdělávací obor: </a:t>
            </a:r>
            <a:r>
              <a:rPr lang="cs-CZ" dirty="0" smtClean="0"/>
              <a:t>Člověk a jeho svět.</a:t>
            </a:r>
          </a:p>
          <a:p>
            <a:pPr marL="0" indent="0">
              <a:buNone/>
            </a:pPr>
            <a:r>
              <a:rPr lang="cs-CZ" b="1" dirty="0" smtClean="0"/>
              <a:t>Druh učebního materiálu: </a:t>
            </a:r>
            <a:r>
              <a:rPr lang="cs-CZ" dirty="0" smtClean="0"/>
              <a:t>Interaktivní DUM.</a:t>
            </a:r>
          </a:p>
          <a:p>
            <a:pPr marL="0" indent="0">
              <a:buNone/>
            </a:pPr>
            <a:r>
              <a:rPr lang="cs-CZ" b="1" dirty="0" smtClean="0"/>
              <a:t>Inovace: </a:t>
            </a:r>
            <a:r>
              <a:rPr lang="cs-CZ" dirty="0" smtClean="0"/>
              <a:t>Rukopisné poznámky v rámci nového softwaru Microsoft 2010</a:t>
            </a:r>
          </a:p>
          <a:p>
            <a:pPr marL="0" indent="0">
              <a:buNone/>
            </a:pPr>
            <a:r>
              <a:rPr lang="cs-CZ" b="1" dirty="0" smtClean="0"/>
              <a:t>Cílová skupina: </a:t>
            </a:r>
            <a:r>
              <a:rPr lang="cs-CZ" dirty="0" smtClean="0"/>
              <a:t>Žák (s autismem, lehká a střední MR).</a:t>
            </a:r>
          </a:p>
          <a:p>
            <a:pPr marL="0" indent="0">
              <a:buNone/>
            </a:pPr>
            <a:r>
              <a:rPr lang="cs-CZ" b="1" dirty="0" smtClean="0"/>
              <a:t>Stupeň a typ vzdělávání: </a:t>
            </a:r>
            <a:r>
              <a:rPr lang="cs-CZ" dirty="0" smtClean="0"/>
              <a:t>ZŠ speciální, 1. stupeň, 1. </a:t>
            </a:r>
            <a:r>
              <a:rPr lang="cs-CZ" smtClean="0"/>
              <a:t>období.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Věková skupina: </a:t>
            </a:r>
            <a:r>
              <a:rPr lang="cs-CZ" dirty="0" smtClean="0"/>
              <a:t>6 – 9 let.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514938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c\AppData\Local\Microsoft\Windows\Temporary Internet Files\Content.IE5\TXBLPJI1\MP9004483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1271" y="571594"/>
            <a:ext cx="2088232" cy="2353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AppData\Local\Microsoft\Windows\Temporary Internet Files\Content.IE5\WO654N5C\MP90043282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04664"/>
            <a:ext cx="2016224" cy="2781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8O6ICM2M\MP90042307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80217" y="1399291"/>
            <a:ext cx="298181" cy="199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\AppData\Local\Microsoft\Windows\Temporary Internet Files\Content.IE5\8O6ICM2M\MP90042263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070163"/>
            <a:ext cx="1957655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c\AppData\Local\Microsoft\Windows\Temporary Internet Files\Content.IE5\TXBLPJI1\MP90042236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615851"/>
            <a:ext cx="2232248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c\AppData\Local\Microsoft\Windows\Temporary Internet Files\Content.IE5\FIADX1C1\MP90040153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0666" y="4724981"/>
            <a:ext cx="1944216" cy="1872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c\AppData\Local\Microsoft\Windows\Temporary Internet Files\Content.IE5\FIADX1C1\MP90040711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514217"/>
            <a:ext cx="2231974" cy="2795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059831" y="571594"/>
            <a:ext cx="181812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KVĚT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6" name="Vodorovný svitek 5"/>
          <p:cNvSpPr/>
          <p:nvPr/>
        </p:nvSpPr>
        <p:spPr>
          <a:xfrm>
            <a:off x="2627784" y="145971"/>
            <a:ext cx="2178165" cy="1452728"/>
          </a:xfrm>
          <a:prstGeom prst="horizontalScroll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accent2">
                    <a:lumMod val="50000"/>
                  </a:schemeClr>
                </a:solidFill>
              </a:rPr>
              <a:t>KVĚT</a:t>
            </a:r>
            <a:endParaRPr lang="cs-CZ" sz="54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2273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AppData\Local\Microsoft\Windows\Temporary Internet Files\Content.IE5\8O6ICM2M\MP90040659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926976"/>
            <a:ext cx="2286000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\AppData\Local\Microsoft\Windows\Temporary Internet Files\Content.IE5\TXBLPJI1\MP90040697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1400" y="2492896"/>
            <a:ext cx="2405451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c\AppData\Local\Microsoft\Windows\Temporary Internet Files\Content.IE5\WO654N5C\MP90043721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3150" y="983448"/>
            <a:ext cx="2484276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c\AppData\Local\Microsoft\Windows\Temporary Internet Files\Content.IE5\PPR7GSCJ\MP90041177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880" y="3886894"/>
            <a:ext cx="1684332" cy="2278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c\AppData\Local\Microsoft\Windows\Temporary Internet Files\Content.IE5\WO654N5C\MP90040752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9" y="3886894"/>
            <a:ext cx="2457058" cy="2659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c\AppData\Local\Microsoft\Windows\Temporary Internet Files\Content.IE5\FIADX1C1\MC90044185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987302"/>
            <a:ext cx="2408947" cy="1769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pc\AppData\Local\Microsoft\Windows\Temporary Internet Files\Content.IE5\U61DHQA8\MP900406727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4336" y="3789040"/>
            <a:ext cx="1296474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Vodorovný svitek 3"/>
          <p:cNvSpPr/>
          <p:nvPr/>
        </p:nvSpPr>
        <p:spPr>
          <a:xfrm>
            <a:off x="2699792" y="332656"/>
            <a:ext cx="2952328" cy="1737320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7030A0"/>
                </a:solidFill>
              </a:rPr>
              <a:t>LIST</a:t>
            </a:r>
            <a:endParaRPr lang="cs-CZ" sz="60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840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pc\AppData\Local\Microsoft\Windows\Temporary Internet Files\Content.IE5\TXBLPJI1\MC9004115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534" y="1029105"/>
            <a:ext cx="2088232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c\AppData\Local\Microsoft\Windows\Temporary Internet Files\Content.IE5\TXBLPJI1\MC9004116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131745"/>
            <a:ext cx="2232248" cy="2319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c\AppData\Local\Microsoft\Windows\Temporary Internet Files\Content.IE5\8O6ICM2M\MP90044858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164801"/>
            <a:ext cx="3564396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c\AppData\Local\Microsoft\Windows\Temporary Internet Files\Content.IE5\TXBLPJI1\MC90041162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9276" y="2563347"/>
            <a:ext cx="1857375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pc\AppData\Local\Microsoft\Windows\Temporary Internet Files\Content.IE5\FIADX1C1\MP90044829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2812432" y="2694359"/>
            <a:ext cx="762547" cy="1145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pc\AppData\Local\Microsoft\Windows\Temporary Internet Files\Content.IE5\U61DHQA8\MP90042784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732240" y="1647141"/>
            <a:ext cx="1895954" cy="2423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Vodorovný svitek 3"/>
          <p:cNvSpPr/>
          <p:nvPr/>
        </p:nvSpPr>
        <p:spPr>
          <a:xfrm>
            <a:off x="2843808" y="404664"/>
            <a:ext cx="2808312" cy="1512168"/>
          </a:xfrm>
          <a:prstGeom prst="horizontalScroll">
            <a:avLst/>
          </a:prstGeom>
          <a:solidFill>
            <a:srgbClr val="EBEDA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STONEK</a:t>
            </a:r>
            <a:endParaRPr lang="cs-CZ" sz="4400" b="1" dirty="0">
              <a:solidFill>
                <a:srgbClr val="FF0000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2843808" y="3420597"/>
            <a:ext cx="1152128" cy="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 flipV="1">
            <a:off x="899592" y="2348880"/>
            <a:ext cx="2304256" cy="19239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1691680" y="2541273"/>
            <a:ext cx="1512168" cy="52768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3491880" y="4653136"/>
            <a:ext cx="1152128" cy="136815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5832140" y="3717032"/>
            <a:ext cx="241226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6156176" y="5085184"/>
            <a:ext cx="2376264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9039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9812" y="756080"/>
            <a:ext cx="3431015" cy="5616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1" name="Přímá spojnice se šipkou 10"/>
          <p:cNvCxnSpPr/>
          <p:nvPr/>
        </p:nvCxnSpPr>
        <p:spPr>
          <a:xfrm>
            <a:off x="1331640" y="1700808"/>
            <a:ext cx="309634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5148064" y="2852936"/>
            <a:ext cx="165618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899592" y="4797152"/>
            <a:ext cx="273630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174393" y="204764"/>
            <a:ext cx="44508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Pojmenuj nadzemní části rostliny.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cxnSp>
        <p:nvCxnSpPr>
          <p:cNvPr id="24" name="Přímá spojnice 23"/>
          <p:cNvCxnSpPr/>
          <p:nvPr/>
        </p:nvCxnSpPr>
        <p:spPr>
          <a:xfrm>
            <a:off x="3096197" y="6237312"/>
            <a:ext cx="3037546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6133743" y="917752"/>
            <a:ext cx="0" cy="531956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V="1">
            <a:off x="3096197" y="917752"/>
            <a:ext cx="0" cy="531956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3096197" y="917752"/>
            <a:ext cx="3037546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029" name="Zaoblený obdélník 1028"/>
          <p:cNvSpPr/>
          <p:nvPr/>
        </p:nvSpPr>
        <p:spPr>
          <a:xfrm>
            <a:off x="6669165" y="646182"/>
            <a:ext cx="2160240" cy="792088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7030A0"/>
                </a:solidFill>
              </a:rPr>
              <a:t>KVĚT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395536" y="3248980"/>
            <a:ext cx="2160240" cy="792088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</a:rPr>
              <a:t>STONEK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39" name="Zaoblený obdélník 38"/>
          <p:cNvSpPr/>
          <p:nvPr/>
        </p:nvSpPr>
        <p:spPr>
          <a:xfrm>
            <a:off x="6588224" y="4149080"/>
            <a:ext cx="2160240" cy="792088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7030A0"/>
                </a:solidFill>
              </a:rPr>
              <a:t>LIST</a:t>
            </a:r>
            <a:endParaRPr lang="cs-CZ" sz="36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5534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3.52764E-6 L -0.40261 0.0959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139" y="47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1.57067E-6 L -0.56684 0.03678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351" y="18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2.65325E-6 L 0.40955 -0.12584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469" y="-62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9" grpId="0" animBg="1"/>
      <p:bldP spid="38" grpId="0" animBg="1"/>
      <p:bldP spid="3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47941" y="620688"/>
            <a:ext cx="70898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Seřaď písmena tak, aby dávala slova: květ, list, stonek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9689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-13302" y="0"/>
            <a:ext cx="9126806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35496" y="3017264"/>
            <a:ext cx="1296144" cy="1224136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K</a:t>
            </a:r>
            <a:endParaRPr lang="cs-CZ" sz="6000" b="1" dirty="0"/>
          </a:p>
        </p:txBody>
      </p:sp>
      <p:sp>
        <p:nvSpPr>
          <p:cNvPr id="33" name="Ovál 32"/>
          <p:cNvSpPr/>
          <p:nvPr/>
        </p:nvSpPr>
        <p:spPr>
          <a:xfrm>
            <a:off x="35496" y="5517232"/>
            <a:ext cx="1296144" cy="1224136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V</a:t>
            </a:r>
            <a:endParaRPr lang="cs-CZ" sz="6000" b="1" dirty="0"/>
          </a:p>
        </p:txBody>
      </p:sp>
      <p:sp>
        <p:nvSpPr>
          <p:cNvPr id="34" name="Ovál 33"/>
          <p:cNvSpPr/>
          <p:nvPr/>
        </p:nvSpPr>
        <p:spPr>
          <a:xfrm>
            <a:off x="4264304" y="5558987"/>
            <a:ext cx="1296144" cy="1224136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Ě</a:t>
            </a:r>
            <a:endParaRPr lang="cs-CZ" sz="6000" b="1" dirty="0"/>
          </a:p>
        </p:txBody>
      </p:sp>
      <p:sp>
        <p:nvSpPr>
          <p:cNvPr id="35" name="Ovál 34"/>
          <p:cNvSpPr/>
          <p:nvPr/>
        </p:nvSpPr>
        <p:spPr>
          <a:xfrm>
            <a:off x="1564077" y="4197261"/>
            <a:ext cx="1296144" cy="1224136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T</a:t>
            </a:r>
            <a:endParaRPr lang="cs-CZ" sz="6000" b="1" dirty="0"/>
          </a:p>
        </p:txBody>
      </p:sp>
      <p:sp>
        <p:nvSpPr>
          <p:cNvPr id="36" name="Ovál 35"/>
          <p:cNvSpPr/>
          <p:nvPr/>
        </p:nvSpPr>
        <p:spPr>
          <a:xfrm>
            <a:off x="7596336" y="3861048"/>
            <a:ext cx="1296144" cy="1224136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K</a:t>
            </a:r>
            <a:endParaRPr lang="cs-CZ" sz="6000" b="1" dirty="0"/>
          </a:p>
        </p:txBody>
      </p:sp>
      <p:sp>
        <p:nvSpPr>
          <p:cNvPr id="37" name="Ovál 36"/>
          <p:cNvSpPr/>
          <p:nvPr/>
        </p:nvSpPr>
        <p:spPr>
          <a:xfrm>
            <a:off x="129258" y="1628800"/>
            <a:ext cx="1296144" cy="1224136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S</a:t>
            </a:r>
            <a:endParaRPr lang="cs-CZ" sz="6000" b="1" dirty="0"/>
          </a:p>
        </p:txBody>
      </p:sp>
      <p:sp>
        <p:nvSpPr>
          <p:cNvPr id="38" name="Ovál 37"/>
          <p:cNvSpPr/>
          <p:nvPr/>
        </p:nvSpPr>
        <p:spPr>
          <a:xfrm>
            <a:off x="1547664" y="5633864"/>
            <a:ext cx="1296144" cy="1224136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T</a:t>
            </a:r>
            <a:endParaRPr lang="cs-CZ" sz="6000" b="1" dirty="0"/>
          </a:p>
        </p:txBody>
      </p:sp>
      <p:sp>
        <p:nvSpPr>
          <p:cNvPr id="39" name="Ovál 38"/>
          <p:cNvSpPr/>
          <p:nvPr/>
        </p:nvSpPr>
        <p:spPr>
          <a:xfrm>
            <a:off x="5652120" y="5558987"/>
            <a:ext cx="1296144" cy="1224136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N</a:t>
            </a:r>
            <a:endParaRPr lang="cs-CZ" sz="6000" b="1" dirty="0"/>
          </a:p>
        </p:txBody>
      </p:sp>
      <p:sp>
        <p:nvSpPr>
          <p:cNvPr id="40" name="Ovál 39"/>
          <p:cNvSpPr/>
          <p:nvPr/>
        </p:nvSpPr>
        <p:spPr>
          <a:xfrm>
            <a:off x="7817360" y="5633864"/>
            <a:ext cx="1296144" cy="1224136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E</a:t>
            </a:r>
            <a:endParaRPr lang="cs-CZ" sz="6000" b="1" dirty="0"/>
          </a:p>
        </p:txBody>
      </p:sp>
      <p:sp>
        <p:nvSpPr>
          <p:cNvPr id="41" name="Ovál 40"/>
          <p:cNvSpPr/>
          <p:nvPr/>
        </p:nvSpPr>
        <p:spPr>
          <a:xfrm>
            <a:off x="3361460" y="3933056"/>
            <a:ext cx="1296144" cy="1224136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O</a:t>
            </a:r>
            <a:endParaRPr lang="cs-CZ" sz="6000" b="1" dirty="0"/>
          </a:p>
        </p:txBody>
      </p:sp>
      <p:sp>
        <p:nvSpPr>
          <p:cNvPr id="47" name="Ovál 46"/>
          <p:cNvSpPr/>
          <p:nvPr/>
        </p:nvSpPr>
        <p:spPr>
          <a:xfrm>
            <a:off x="107504" y="209032"/>
            <a:ext cx="1296144" cy="1224136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solidFill>
                  <a:schemeClr val="bg1"/>
                </a:solidFill>
              </a:rPr>
              <a:t>L</a:t>
            </a:r>
          </a:p>
        </p:txBody>
      </p:sp>
      <p:sp>
        <p:nvSpPr>
          <p:cNvPr id="48" name="Ovál 47"/>
          <p:cNvSpPr/>
          <p:nvPr/>
        </p:nvSpPr>
        <p:spPr>
          <a:xfrm>
            <a:off x="2950389" y="5229200"/>
            <a:ext cx="1296144" cy="1224136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I</a:t>
            </a:r>
            <a:endParaRPr lang="cs-CZ" sz="6000" b="1" dirty="0"/>
          </a:p>
        </p:txBody>
      </p:sp>
      <p:sp>
        <p:nvSpPr>
          <p:cNvPr id="49" name="Ovál 48"/>
          <p:cNvSpPr/>
          <p:nvPr/>
        </p:nvSpPr>
        <p:spPr>
          <a:xfrm>
            <a:off x="6521216" y="4571926"/>
            <a:ext cx="1296144" cy="1224136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S</a:t>
            </a:r>
            <a:endParaRPr lang="cs-CZ" sz="6000" b="1" dirty="0"/>
          </a:p>
        </p:txBody>
      </p:sp>
      <p:sp>
        <p:nvSpPr>
          <p:cNvPr id="50" name="Ovál 49"/>
          <p:cNvSpPr/>
          <p:nvPr/>
        </p:nvSpPr>
        <p:spPr>
          <a:xfrm>
            <a:off x="5148064" y="3959858"/>
            <a:ext cx="1296144" cy="1224136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T</a:t>
            </a:r>
            <a:endParaRPr lang="cs-CZ" sz="6000" b="1" dirty="0"/>
          </a:p>
        </p:txBody>
      </p:sp>
      <p:cxnSp>
        <p:nvCxnSpPr>
          <p:cNvPr id="61" name="Přímá spojnice 60"/>
          <p:cNvCxnSpPr>
            <a:stCxn id="32" idx="2"/>
          </p:cNvCxnSpPr>
          <p:nvPr/>
        </p:nvCxnSpPr>
        <p:spPr>
          <a:xfrm>
            <a:off x="35496" y="3629332"/>
            <a:ext cx="907800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 flipV="1">
            <a:off x="-49306" y="2210349"/>
            <a:ext cx="9229818" cy="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-13302" y="893108"/>
            <a:ext cx="9126806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939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937523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Zdroje a </a:t>
            </a:r>
            <a:r>
              <a:rPr lang="cs-CZ" b="1" dirty="0" smtClean="0"/>
              <a:t>citace: </a:t>
            </a:r>
            <a:r>
              <a:rPr lang="cs-CZ" dirty="0"/>
              <a:t>Microsoft Office </a:t>
            </a:r>
            <a:r>
              <a:rPr lang="cs-CZ" dirty="0" smtClean="0"/>
              <a:t>– Klipart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         </a:t>
            </a:r>
            <a:r>
              <a:rPr lang="cs-CZ" smtClean="0"/>
              <a:t>Vlastní obrázek </a:t>
            </a:r>
            <a:r>
              <a:rPr lang="cs-CZ" dirty="0" smtClean="0"/>
              <a:t>autorky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6692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153</TotalTime>
  <Words>232</Words>
  <Application>Microsoft Office PowerPoint</Application>
  <PresentationFormat>Předvádění na obrazovce (4:3)</PresentationFormat>
  <Paragraphs>40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Části rostliny VY_52_INOVACE_17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uzivatel</cp:lastModifiedBy>
  <cp:revision>9</cp:revision>
  <dcterms:created xsi:type="dcterms:W3CDTF">2011-09-27T12:46:50Z</dcterms:created>
  <dcterms:modified xsi:type="dcterms:W3CDTF">2013-01-23T21:01:38Z</dcterms:modified>
</cp:coreProperties>
</file>