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2" d="100"/>
          <a:sy n="72" d="100"/>
        </p:scale>
        <p:origin x="-1242" y="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69005-40B2-4D2C-8310-0FC85714A6C6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32CDFF-555F-4A5E-8058-9850F2DF27E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04013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69005-40B2-4D2C-8310-0FC85714A6C6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32CDFF-555F-4A5E-8058-9850F2DF27E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38558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69005-40B2-4D2C-8310-0FC85714A6C6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32CDFF-555F-4A5E-8058-9850F2DF27E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73908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69005-40B2-4D2C-8310-0FC85714A6C6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32CDFF-555F-4A5E-8058-9850F2DF27E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14780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69005-40B2-4D2C-8310-0FC85714A6C6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32CDFF-555F-4A5E-8058-9850F2DF27E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67162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69005-40B2-4D2C-8310-0FC85714A6C6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32CDFF-555F-4A5E-8058-9850F2DF27E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94818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69005-40B2-4D2C-8310-0FC85714A6C6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32CDFF-555F-4A5E-8058-9850F2DF27E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12604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69005-40B2-4D2C-8310-0FC85714A6C6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32CDFF-555F-4A5E-8058-9850F2DF27E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79017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69005-40B2-4D2C-8310-0FC85714A6C6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32CDFF-555F-4A5E-8058-9850F2DF27E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34175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69005-40B2-4D2C-8310-0FC85714A6C6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32CDFF-555F-4A5E-8058-9850F2DF27E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29378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69005-40B2-4D2C-8310-0FC85714A6C6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32CDFF-555F-4A5E-8058-9850F2DF27E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06656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D69005-40B2-4D2C-8310-0FC85714A6C6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32CDFF-555F-4A5E-8058-9850F2DF27E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22738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13" Type="http://schemas.openxmlformats.org/officeDocument/2006/relationships/image" Target="../media/image14.wmf"/><Relationship Id="rId18" Type="http://schemas.openxmlformats.org/officeDocument/2006/relationships/image" Target="../media/image19.wmf"/><Relationship Id="rId3" Type="http://schemas.openxmlformats.org/officeDocument/2006/relationships/image" Target="../media/image7.png"/><Relationship Id="rId21" Type="http://schemas.openxmlformats.org/officeDocument/2006/relationships/image" Target="../media/image21.wmf"/><Relationship Id="rId7" Type="http://schemas.openxmlformats.org/officeDocument/2006/relationships/image" Target="../media/image9.jpeg"/><Relationship Id="rId12" Type="http://schemas.openxmlformats.org/officeDocument/2006/relationships/image" Target="../media/image5.wmf"/><Relationship Id="rId17" Type="http://schemas.openxmlformats.org/officeDocument/2006/relationships/image" Target="../media/image18.jpeg"/><Relationship Id="rId25" Type="http://schemas.openxmlformats.org/officeDocument/2006/relationships/image" Target="../media/image25.wmf"/><Relationship Id="rId2" Type="http://schemas.openxmlformats.org/officeDocument/2006/relationships/image" Target="../media/image6.wmf"/><Relationship Id="rId16" Type="http://schemas.openxmlformats.org/officeDocument/2006/relationships/image" Target="../media/image17.jpeg"/><Relationship Id="rId20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11" Type="http://schemas.openxmlformats.org/officeDocument/2006/relationships/image" Target="../media/image13.wmf"/><Relationship Id="rId24" Type="http://schemas.openxmlformats.org/officeDocument/2006/relationships/image" Target="../media/image24.png"/><Relationship Id="rId5" Type="http://schemas.openxmlformats.org/officeDocument/2006/relationships/image" Target="../media/image2.png"/><Relationship Id="rId15" Type="http://schemas.openxmlformats.org/officeDocument/2006/relationships/image" Target="../media/image16.jpeg"/><Relationship Id="rId23" Type="http://schemas.openxmlformats.org/officeDocument/2006/relationships/image" Target="../media/image23.wmf"/><Relationship Id="rId10" Type="http://schemas.openxmlformats.org/officeDocument/2006/relationships/image" Target="../media/image12.wmf"/><Relationship Id="rId19" Type="http://schemas.openxmlformats.org/officeDocument/2006/relationships/image" Target="../media/image20.jpeg"/><Relationship Id="rId4" Type="http://schemas.openxmlformats.org/officeDocument/2006/relationships/image" Target="../media/image8.jpeg"/><Relationship Id="rId9" Type="http://schemas.openxmlformats.org/officeDocument/2006/relationships/image" Target="../media/image11.jpeg"/><Relationship Id="rId14" Type="http://schemas.openxmlformats.org/officeDocument/2006/relationships/image" Target="../media/image15.jpeg"/><Relationship Id="rId22" Type="http://schemas.openxmlformats.org/officeDocument/2006/relationships/image" Target="../media/image22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Co do řádku nepatří?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VY_52_INOVACE_20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3100" dirty="0"/>
              <a:t>Číslo projektu: CZ.1.07/1.4.00/21.1101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/>
              <a:t>Sada </a:t>
            </a:r>
            <a:r>
              <a:rPr lang="cs-CZ" smtClean="0"/>
              <a:t>2</a:t>
            </a:r>
            <a:endParaRPr lang="cs-CZ" dirty="0"/>
          </a:p>
          <a:p>
            <a:r>
              <a:rPr lang="cs-CZ" dirty="0"/>
              <a:t>Člověk a jeho svět</a:t>
            </a:r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32656"/>
            <a:ext cx="6984641" cy="15277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513689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04664"/>
            <a:ext cx="8229600" cy="5678091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b="1" dirty="0"/>
              <a:t>Anotace: </a:t>
            </a:r>
            <a:r>
              <a:rPr lang="cs-CZ" dirty="0" smtClean="0"/>
              <a:t>Žáci na základě předchozích nácviků rozhodují, co do řádku nepatří. Postupují od nejjednoduššího ke složitějšímu. Nejprve odlišují barvy, později tvary, obrázky a nakonec slova, která do řádku nepatří významově. Dokáží předměty v řádku pojmenovat, přidávají další obrázky (na kartičkách), které by v řádku být mohly. Daná slova vyřazují přetahováním a škrtáním (rukopisné poznámky).</a:t>
            </a:r>
          </a:p>
          <a:p>
            <a:pPr marL="0" indent="0">
              <a:buNone/>
            </a:pPr>
            <a:r>
              <a:rPr lang="cs-CZ" b="1" dirty="0" smtClean="0"/>
              <a:t>Délka trvání práce s tímto materiálem: </a:t>
            </a:r>
            <a:r>
              <a:rPr lang="cs-CZ" dirty="0" smtClean="0"/>
              <a:t>Zhruba 30 minut</a:t>
            </a:r>
          </a:p>
          <a:p>
            <a:pPr marL="0" indent="0">
              <a:buNone/>
            </a:pPr>
            <a:r>
              <a:rPr lang="cs-CZ" b="1" dirty="0" smtClean="0"/>
              <a:t>Autor</a:t>
            </a:r>
            <a:r>
              <a:rPr lang="cs-CZ" b="1" dirty="0"/>
              <a:t>:</a:t>
            </a:r>
            <a:r>
              <a:rPr lang="cs-CZ" dirty="0"/>
              <a:t> Daniela </a:t>
            </a:r>
            <a:r>
              <a:rPr lang="cs-CZ" dirty="0" err="1"/>
              <a:t>Tájková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Datum </a:t>
            </a:r>
            <a:r>
              <a:rPr lang="cs-CZ" b="1" dirty="0" smtClean="0"/>
              <a:t>vytvoření: </a:t>
            </a:r>
            <a:r>
              <a:rPr lang="cs-CZ" dirty="0" smtClean="0"/>
              <a:t>Podzim 2011</a:t>
            </a:r>
          </a:p>
          <a:p>
            <a:pPr marL="0" indent="0">
              <a:buNone/>
            </a:pPr>
            <a:r>
              <a:rPr lang="cs-CZ" b="1" dirty="0" smtClean="0"/>
              <a:t>Speciální </a:t>
            </a:r>
            <a:r>
              <a:rPr lang="cs-CZ" b="1" dirty="0"/>
              <a:t>vzdělávací potřeby: </a:t>
            </a:r>
            <a:r>
              <a:rPr lang="cs-CZ" dirty="0"/>
              <a:t>ADHD, autismus, MP.</a:t>
            </a:r>
          </a:p>
          <a:p>
            <a:pPr marL="0" indent="0">
              <a:buNone/>
            </a:pPr>
            <a:r>
              <a:rPr lang="cs-CZ" b="1" dirty="0"/>
              <a:t>Vzdělávací obor: </a:t>
            </a:r>
            <a:r>
              <a:rPr lang="cs-CZ" dirty="0"/>
              <a:t>Člověk a jeho svět.</a:t>
            </a:r>
          </a:p>
          <a:p>
            <a:pPr marL="0" indent="0">
              <a:buNone/>
            </a:pPr>
            <a:r>
              <a:rPr lang="cs-CZ" b="1" dirty="0"/>
              <a:t>Druh učebního materiálu:</a:t>
            </a:r>
            <a:r>
              <a:rPr lang="cs-CZ" dirty="0"/>
              <a:t> Interaktivní </a:t>
            </a:r>
            <a:r>
              <a:rPr lang="cs-CZ" dirty="0" smtClean="0"/>
              <a:t>DUM</a:t>
            </a:r>
          </a:p>
          <a:p>
            <a:pPr marL="0" indent="0">
              <a:buNone/>
            </a:pPr>
            <a:r>
              <a:rPr lang="cs-CZ" b="1" dirty="0" smtClean="0"/>
              <a:t>Inovace: </a:t>
            </a:r>
            <a:r>
              <a:rPr lang="cs-CZ" dirty="0" smtClean="0"/>
              <a:t>Rukopisné poznámky v rámci nového softwaru Microsoft 2010</a:t>
            </a:r>
            <a:endParaRPr lang="cs-CZ" dirty="0"/>
          </a:p>
          <a:p>
            <a:pPr marL="0" indent="0">
              <a:buNone/>
            </a:pPr>
            <a:r>
              <a:rPr lang="cs-CZ" b="1" dirty="0" smtClean="0"/>
              <a:t>Cílová </a:t>
            </a:r>
            <a:r>
              <a:rPr lang="cs-CZ" b="1" dirty="0"/>
              <a:t>skupina: </a:t>
            </a:r>
            <a:r>
              <a:rPr lang="cs-CZ" dirty="0" smtClean="0"/>
              <a:t>Žák (s </a:t>
            </a:r>
            <a:r>
              <a:rPr lang="cs-CZ" dirty="0"/>
              <a:t>autismem, střední až těžkou MR).</a:t>
            </a:r>
          </a:p>
          <a:p>
            <a:pPr marL="0" indent="0">
              <a:buNone/>
            </a:pPr>
            <a:r>
              <a:rPr lang="cs-CZ" b="1" dirty="0"/>
              <a:t>Stupeň a typ vzdělávání: </a:t>
            </a:r>
            <a:r>
              <a:rPr lang="cs-CZ" dirty="0"/>
              <a:t>ZŠ speciální, </a:t>
            </a:r>
            <a:r>
              <a:rPr lang="cs-CZ" dirty="0" smtClean="0"/>
              <a:t>1.stupeň, 1.období</a:t>
            </a:r>
            <a:r>
              <a:rPr lang="cs-CZ" dirty="0"/>
              <a:t>.</a:t>
            </a:r>
          </a:p>
          <a:p>
            <a:pPr marL="0" indent="0">
              <a:buNone/>
            </a:pPr>
            <a:r>
              <a:rPr lang="cs-CZ" b="1" dirty="0"/>
              <a:t>Věková skupina: </a:t>
            </a:r>
            <a:r>
              <a:rPr lang="cs-CZ" dirty="0"/>
              <a:t>6 </a:t>
            </a:r>
            <a:r>
              <a:rPr lang="cs-CZ" dirty="0" smtClean="0"/>
              <a:t>– 9 let</a:t>
            </a:r>
            <a:r>
              <a:rPr lang="cs-CZ" dirty="0"/>
              <a:t>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86624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3600" b="1" smtClean="0"/>
              <a:t>Vyber, </a:t>
            </a:r>
            <a:r>
              <a:rPr lang="cs-CZ" sz="3600" b="1" dirty="0" smtClean="0"/>
              <a:t>co do řádku nepatří. Zařaď do posledního políčka.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33176472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" name="Přímá spojnice 4"/>
          <p:cNvCxnSpPr/>
          <p:nvPr/>
        </p:nvCxnSpPr>
        <p:spPr>
          <a:xfrm>
            <a:off x="0" y="1268760"/>
            <a:ext cx="914400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0" y="2564904"/>
            <a:ext cx="914400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0" y="4005064"/>
            <a:ext cx="914400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0" y="5373216"/>
            <a:ext cx="914400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7173289" y="68124"/>
            <a:ext cx="27003" cy="685800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5" name="Ovál 14"/>
          <p:cNvSpPr/>
          <p:nvPr/>
        </p:nvSpPr>
        <p:spPr>
          <a:xfrm>
            <a:off x="635015" y="357879"/>
            <a:ext cx="720080" cy="720080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1882917" y="387122"/>
            <a:ext cx="720080" cy="720080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4109410" y="357879"/>
            <a:ext cx="720080" cy="720080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5112060" y="387122"/>
            <a:ext cx="720080" cy="720080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6120172" y="429887"/>
            <a:ext cx="720080" cy="720080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Rovnoramenný trojúhelník 19"/>
          <p:cNvSpPr/>
          <p:nvPr/>
        </p:nvSpPr>
        <p:spPr>
          <a:xfrm>
            <a:off x="1750143" y="1440870"/>
            <a:ext cx="936104" cy="720080"/>
          </a:xfrm>
          <a:prstGeom prst="triangl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Rovnoramenný trojúhelník 20"/>
          <p:cNvSpPr/>
          <p:nvPr/>
        </p:nvSpPr>
        <p:spPr>
          <a:xfrm>
            <a:off x="2953108" y="1440870"/>
            <a:ext cx="936104" cy="720080"/>
          </a:xfrm>
          <a:prstGeom prst="triangl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Rovnoramenný trojúhelník 21"/>
          <p:cNvSpPr/>
          <p:nvPr/>
        </p:nvSpPr>
        <p:spPr>
          <a:xfrm>
            <a:off x="4067944" y="1494060"/>
            <a:ext cx="936104" cy="720080"/>
          </a:xfrm>
          <a:prstGeom prst="triangl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Rovnoramenný trojúhelník 22"/>
          <p:cNvSpPr/>
          <p:nvPr/>
        </p:nvSpPr>
        <p:spPr>
          <a:xfrm>
            <a:off x="5112060" y="1440870"/>
            <a:ext cx="936104" cy="720080"/>
          </a:xfrm>
          <a:prstGeom prst="triangl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Rovnoramenný trojúhelník 23"/>
          <p:cNvSpPr/>
          <p:nvPr/>
        </p:nvSpPr>
        <p:spPr>
          <a:xfrm>
            <a:off x="527003" y="1440870"/>
            <a:ext cx="936104" cy="720080"/>
          </a:xfrm>
          <a:prstGeom prst="triangl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635015" y="3065076"/>
            <a:ext cx="648072" cy="576064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2975621" y="3065076"/>
            <a:ext cx="648072" cy="576064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4067944" y="3029072"/>
            <a:ext cx="648072" cy="576064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5112060" y="3029072"/>
            <a:ext cx="648072" cy="576064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6155303" y="3034049"/>
            <a:ext cx="648072" cy="576064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3097124" y="501895"/>
            <a:ext cx="648072" cy="576064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Rovnoramenný trojúhelník 31"/>
          <p:cNvSpPr/>
          <p:nvPr/>
        </p:nvSpPr>
        <p:spPr>
          <a:xfrm>
            <a:off x="2763013" y="5718912"/>
            <a:ext cx="936104" cy="720080"/>
          </a:xfrm>
          <a:prstGeom prst="triangle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vál 32"/>
          <p:cNvSpPr/>
          <p:nvPr/>
        </p:nvSpPr>
        <p:spPr>
          <a:xfrm>
            <a:off x="4067944" y="4503988"/>
            <a:ext cx="720080" cy="72008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1664060" y="4661520"/>
            <a:ext cx="864096" cy="360040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2835021" y="4688628"/>
            <a:ext cx="864096" cy="360040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418991" y="4684008"/>
            <a:ext cx="864096" cy="360040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5040052" y="4611328"/>
            <a:ext cx="864096" cy="360040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6088538" y="4657595"/>
            <a:ext cx="864096" cy="360040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1664060" y="3137084"/>
            <a:ext cx="864096" cy="360040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Šipka doprava 39"/>
          <p:cNvSpPr/>
          <p:nvPr/>
        </p:nvSpPr>
        <p:spPr>
          <a:xfrm>
            <a:off x="4100864" y="5837993"/>
            <a:ext cx="792088" cy="601142"/>
          </a:xfrm>
          <a:prstGeom prst="rightArrow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Šipka doprava 41"/>
          <p:cNvSpPr/>
          <p:nvPr/>
        </p:nvSpPr>
        <p:spPr>
          <a:xfrm>
            <a:off x="1709802" y="5837850"/>
            <a:ext cx="792088" cy="601142"/>
          </a:xfrm>
          <a:prstGeom prst="rightArrow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Šipka doprava 42"/>
          <p:cNvSpPr/>
          <p:nvPr/>
        </p:nvSpPr>
        <p:spPr>
          <a:xfrm>
            <a:off x="5184068" y="5849470"/>
            <a:ext cx="792088" cy="601142"/>
          </a:xfrm>
          <a:prstGeom prst="rightArrow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Šipka doprava 43"/>
          <p:cNvSpPr/>
          <p:nvPr/>
        </p:nvSpPr>
        <p:spPr>
          <a:xfrm>
            <a:off x="454995" y="5847930"/>
            <a:ext cx="792088" cy="601142"/>
          </a:xfrm>
          <a:prstGeom prst="rightArrow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Šipka doprava 44"/>
          <p:cNvSpPr/>
          <p:nvPr/>
        </p:nvSpPr>
        <p:spPr>
          <a:xfrm>
            <a:off x="6166713" y="5819362"/>
            <a:ext cx="792088" cy="601142"/>
          </a:xfrm>
          <a:prstGeom prst="rightArrow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Šipka doprava 45"/>
          <p:cNvSpPr/>
          <p:nvPr/>
        </p:nvSpPr>
        <p:spPr>
          <a:xfrm>
            <a:off x="6190409" y="1566101"/>
            <a:ext cx="792088" cy="601142"/>
          </a:xfrm>
          <a:prstGeom prst="rightArrow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4601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4079" y="0"/>
            <a:ext cx="9139921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5"/>
          <p:cNvCxnSpPr/>
          <p:nvPr/>
        </p:nvCxnSpPr>
        <p:spPr>
          <a:xfrm flipV="1">
            <a:off x="-26876" y="1268760"/>
            <a:ext cx="9144000" cy="7200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-53752" y="2660438"/>
            <a:ext cx="9197752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-26876" y="4077072"/>
            <a:ext cx="914400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079" y="5589240"/>
            <a:ext cx="914400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6876256" y="4666"/>
            <a:ext cx="36004" cy="685800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23" name="Rovnoramenný trojúhelník 22"/>
          <p:cNvSpPr/>
          <p:nvPr/>
        </p:nvSpPr>
        <p:spPr>
          <a:xfrm>
            <a:off x="539552" y="182219"/>
            <a:ext cx="1008112" cy="864096"/>
          </a:xfrm>
          <a:prstGeom prst="triangl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Rovnoramenný trojúhelník 23"/>
          <p:cNvSpPr/>
          <p:nvPr/>
        </p:nvSpPr>
        <p:spPr>
          <a:xfrm>
            <a:off x="1987579" y="182219"/>
            <a:ext cx="1008112" cy="864096"/>
          </a:xfrm>
          <a:prstGeom prst="triangl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Rovnoramenný trojúhelník 24"/>
          <p:cNvSpPr/>
          <p:nvPr/>
        </p:nvSpPr>
        <p:spPr>
          <a:xfrm>
            <a:off x="4393851" y="191345"/>
            <a:ext cx="1008112" cy="864096"/>
          </a:xfrm>
          <a:prstGeom prst="triangl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Rovnoramenný trojúhelník 25"/>
          <p:cNvSpPr/>
          <p:nvPr/>
        </p:nvSpPr>
        <p:spPr>
          <a:xfrm>
            <a:off x="5593613" y="191345"/>
            <a:ext cx="1008112" cy="864096"/>
          </a:xfrm>
          <a:prstGeom prst="triangl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504336" y="1645941"/>
            <a:ext cx="864096" cy="792088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2915816" y="1700808"/>
            <a:ext cx="864096" cy="792088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4144031" y="1737614"/>
            <a:ext cx="864096" cy="792088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5292080" y="1725936"/>
            <a:ext cx="864096" cy="792088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1547664" y="2902074"/>
            <a:ext cx="1008112" cy="936104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2699792" y="2924944"/>
            <a:ext cx="1008112" cy="936104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329862" y="2924944"/>
            <a:ext cx="1008112" cy="936104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5397060" y="2885298"/>
            <a:ext cx="1008112" cy="936104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1547664" y="4558945"/>
            <a:ext cx="1152128" cy="504056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2810943" y="4558945"/>
            <a:ext cx="1152128" cy="504056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4139952" y="4602678"/>
            <a:ext cx="1152128" cy="504056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5449597" y="4589512"/>
            <a:ext cx="1152128" cy="504056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Pěticípá hvězda 38"/>
          <p:cNvSpPr/>
          <p:nvPr/>
        </p:nvSpPr>
        <p:spPr>
          <a:xfrm>
            <a:off x="5796136" y="5770505"/>
            <a:ext cx="864096" cy="648072"/>
          </a:xfrm>
          <a:prstGeom prst="star5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Pěticípá hvězda 39"/>
          <p:cNvSpPr/>
          <p:nvPr/>
        </p:nvSpPr>
        <p:spPr>
          <a:xfrm>
            <a:off x="1750822" y="5754805"/>
            <a:ext cx="864096" cy="648072"/>
          </a:xfrm>
          <a:prstGeom prst="star5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Pěticípá hvězda 40"/>
          <p:cNvSpPr/>
          <p:nvPr/>
        </p:nvSpPr>
        <p:spPr>
          <a:xfrm>
            <a:off x="3249006" y="5754805"/>
            <a:ext cx="864096" cy="648072"/>
          </a:xfrm>
          <a:prstGeom prst="star5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Pěticípá hvězda 41"/>
          <p:cNvSpPr/>
          <p:nvPr/>
        </p:nvSpPr>
        <p:spPr>
          <a:xfrm>
            <a:off x="4545124" y="5761960"/>
            <a:ext cx="864096" cy="648072"/>
          </a:xfrm>
          <a:prstGeom prst="star5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Pěticípá hvězda 42"/>
          <p:cNvSpPr/>
          <p:nvPr/>
        </p:nvSpPr>
        <p:spPr>
          <a:xfrm>
            <a:off x="193433" y="5761960"/>
            <a:ext cx="864096" cy="648072"/>
          </a:xfrm>
          <a:prstGeom prst="star5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193433" y="4617762"/>
            <a:ext cx="1152128" cy="504056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3963071" y="2902706"/>
            <a:ext cx="1008112" cy="936104"/>
          </a:xfrm>
          <a:prstGeom prst="rect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vál 45"/>
          <p:cNvSpPr/>
          <p:nvPr/>
        </p:nvSpPr>
        <p:spPr>
          <a:xfrm>
            <a:off x="1622102" y="1678303"/>
            <a:ext cx="864096" cy="792088"/>
          </a:xfrm>
          <a:prstGeom prst="ellips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Rovnoramenný trojúhelník 46"/>
          <p:cNvSpPr/>
          <p:nvPr/>
        </p:nvSpPr>
        <p:spPr>
          <a:xfrm>
            <a:off x="3176998" y="191345"/>
            <a:ext cx="1008112" cy="864096"/>
          </a:xfrm>
          <a:prstGeom prst="triangl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8075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07504" y="836712"/>
            <a:ext cx="59981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ŠKRTNI OBRÁZEK, KTERÝ NEPATŘÍ DO ŘÁDKU.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69803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" name="Přímá spojnice 4"/>
          <p:cNvCxnSpPr/>
          <p:nvPr/>
        </p:nvCxnSpPr>
        <p:spPr>
          <a:xfrm>
            <a:off x="-18450" y="1268760"/>
            <a:ext cx="9144000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18450" y="2708920"/>
            <a:ext cx="9125550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-18450" y="4077072"/>
            <a:ext cx="9144000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18450" y="5517232"/>
            <a:ext cx="9107100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pic>
        <p:nvPicPr>
          <p:cNvPr id="21" name="Picture 5" descr="C:\Users\pc\AppData\Local\Microsoft\Windows\Temporary Internet Files\Content.IE5\8O6ICM2M\MC900436255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4691" y="4531514"/>
            <a:ext cx="853035" cy="8530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32" descr="C:\Users\pc\AppData\Local\Microsoft\Windows\Temporary Internet Files\Content.IE5\WO654N5C\MC90019789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5295" y="1670208"/>
            <a:ext cx="1049396" cy="6791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8" descr="C:\Users\pc\AppData\Local\Microsoft\Windows\Temporary Internet Files\Content.IE5\WO654N5C\MC90044171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1300" y="2945887"/>
            <a:ext cx="872707" cy="872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2" descr="C:\Users\pc\AppData\Local\Microsoft\Windows\Temporary Internet Files\Content.IE5\WO654N5C\MC90011332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4541" y="3200072"/>
            <a:ext cx="699521" cy="669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Tree"/>
          <p:cNvSpPr>
            <a:spLocks noEditPoints="1" noChangeArrowheads="1"/>
          </p:cNvSpPr>
          <p:nvPr/>
        </p:nvSpPr>
        <p:spPr bwMode="auto">
          <a:xfrm>
            <a:off x="336417" y="5834954"/>
            <a:ext cx="727832" cy="691482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26" name="Picture 5" descr="C:\Users\pc\AppData\Local\Microsoft\Windows\Temporary Internet Files\Content.IE5\8O6ICM2M\MC900436255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41518"/>
            <a:ext cx="853035" cy="8530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5" descr="C:\Users\pc\AppData\Local\Microsoft\Windows\Temporary Internet Files\Content.IE5\8O6ICM2M\MC900436255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52754"/>
            <a:ext cx="853035" cy="8530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5" descr="C:\Users\pc\AppData\Local\Microsoft\Windows\Temporary Internet Files\Content.IE5\8O6ICM2M\MC900436255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52755"/>
            <a:ext cx="853035" cy="8530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5" descr="C:\Users\pc\AppData\Local\Microsoft\Windows\Temporary Internet Files\Content.IE5\8O6ICM2M\MC900436255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291330"/>
            <a:ext cx="853035" cy="8530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5" descr="C:\Users\pc\AppData\Local\Microsoft\Windows\Temporary Internet Files\Content.IE5\8O6ICM2M\MC900436255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732" y="314929"/>
            <a:ext cx="853035" cy="8530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32" descr="C:\Users\pc\AppData\Local\Microsoft\Windows\Temporary Internet Files\Content.IE5\WO654N5C\MC90019789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3028" y="1673673"/>
            <a:ext cx="1049396" cy="6791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32" descr="C:\Users\pc\AppData\Local\Microsoft\Windows\Temporary Internet Files\Content.IE5\WO654N5C\MC90019789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9603" y="1670208"/>
            <a:ext cx="1049396" cy="6791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32" descr="C:\Users\pc\AppData\Local\Microsoft\Windows\Temporary Internet Files\Content.IE5\WO654N5C\MC90019789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8601" y="1670208"/>
            <a:ext cx="1049396" cy="6791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32" descr="C:\Users\pc\AppData\Local\Microsoft\Windows\Temporary Internet Files\Content.IE5\WO654N5C\MC90019789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4556" y="1657905"/>
            <a:ext cx="1049396" cy="6791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32" descr="C:\Users\pc\AppData\Local\Microsoft\Windows\Temporary Internet Files\Content.IE5\WO654N5C\MC90019789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9843" y="5870514"/>
            <a:ext cx="1049396" cy="6791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8" descr="C:\Users\pc\AppData\Local\Microsoft\Windows\Temporary Internet Files\Content.IE5\WO654N5C\MC90044171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5117" y="295257"/>
            <a:ext cx="872707" cy="872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8" descr="C:\Users\pc\AppData\Local\Microsoft\Windows\Temporary Internet Files\Content.IE5\WO654N5C\MC90044171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8080" y="2978322"/>
            <a:ext cx="872707" cy="872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8" descr="C:\Users\pc\AppData\Local\Microsoft\Windows\Temporary Internet Files\Content.IE5\WO654N5C\MC90044171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078023"/>
            <a:ext cx="872707" cy="872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8" descr="C:\Users\pc\AppData\Local\Microsoft\Windows\Temporary Internet Files\Content.IE5\WO654N5C\MC90044171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5548" y="3125705"/>
            <a:ext cx="872707" cy="872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8" descr="C:\Users\pc\AppData\Local\Microsoft\Windows\Temporary Internet Files\Content.IE5\WO654N5C\MC90044171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340" y="2996952"/>
            <a:ext cx="872707" cy="872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22" descr="C:\Users\pc\AppData\Local\Microsoft\Windows\Temporary Internet Files\Content.IE5\WO654N5C\MC90011332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6948" y="4631570"/>
            <a:ext cx="699521" cy="669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22" descr="C:\Users\pc\AppData\Local\Microsoft\Windows\Temporary Internet Files\Content.IE5\WO654N5C\MC90011332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419" y="4628555"/>
            <a:ext cx="699521" cy="669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22" descr="C:\Users\pc\AppData\Local\Microsoft\Windows\Temporary Internet Files\Content.IE5\WO654N5C\MC90011332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6126" y="4589511"/>
            <a:ext cx="699521" cy="669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Picture 22" descr="C:\Users\pc\AppData\Local\Microsoft\Windows\Temporary Internet Files\Content.IE5\WO654N5C\MC90011332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980" y="4530779"/>
            <a:ext cx="699521" cy="669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Picture 22" descr="C:\Users\pc\AppData\Local\Microsoft\Windows\Temporary Internet Files\Content.IE5\WO654N5C\MC90011332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3796" y="4563706"/>
            <a:ext cx="699521" cy="669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6" name="Tree"/>
          <p:cNvSpPr>
            <a:spLocks noEditPoints="1" noChangeArrowheads="1"/>
          </p:cNvSpPr>
          <p:nvPr/>
        </p:nvSpPr>
        <p:spPr bwMode="auto">
          <a:xfrm>
            <a:off x="1839821" y="5798660"/>
            <a:ext cx="727832" cy="691482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8" name="Tree"/>
          <p:cNvSpPr>
            <a:spLocks noEditPoints="1" noChangeArrowheads="1"/>
          </p:cNvSpPr>
          <p:nvPr/>
        </p:nvSpPr>
        <p:spPr bwMode="auto">
          <a:xfrm>
            <a:off x="3328417" y="5857376"/>
            <a:ext cx="727832" cy="691482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9" name="Tree"/>
          <p:cNvSpPr>
            <a:spLocks noEditPoints="1" noChangeArrowheads="1"/>
          </p:cNvSpPr>
          <p:nvPr/>
        </p:nvSpPr>
        <p:spPr bwMode="auto">
          <a:xfrm>
            <a:off x="6389140" y="5805264"/>
            <a:ext cx="727832" cy="691482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0" name="Tree"/>
          <p:cNvSpPr>
            <a:spLocks noEditPoints="1" noChangeArrowheads="1"/>
          </p:cNvSpPr>
          <p:nvPr/>
        </p:nvSpPr>
        <p:spPr bwMode="auto">
          <a:xfrm>
            <a:off x="7950845" y="5805264"/>
            <a:ext cx="727832" cy="691482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1" name="Tree"/>
          <p:cNvSpPr>
            <a:spLocks noEditPoints="1" noChangeArrowheads="1"/>
          </p:cNvSpPr>
          <p:nvPr/>
        </p:nvSpPr>
        <p:spPr bwMode="auto">
          <a:xfrm>
            <a:off x="6425395" y="1657905"/>
            <a:ext cx="727832" cy="691482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0734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961" y="735087"/>
            <a:ext cx="80264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Do posledního políčka umísti obrázek, který do řádku nepatří.</a:t>
            </a:r>
            <a:endParaRPr lang="cs-CZ" sz="24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85830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lačítko akce: Vlastní 6">
            <a:hlinkClick r:id="" action="ppaction://noaction" highlightClick="1"/>
          </p:cNvPr>
          <p:cNvSpPr/>
          <p:nvPr/>
        </p:nvSpPr>
        <p:spPr>
          <a:xfrm>
            <a:off x="-41821" y="0"/>
            <a:ext cx="9144000" cy="6858000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755576" y="236908"/>
            <a:ext cx="7560840" cy="5847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CO DO ŘÁDKU NEPATŘÍ?</a:t>
            </a:r>
            <a:endParaRPr lang="cs-CZ" sz="3200" dirty="0"/>
          </a:p>
        </p:txBody>
      </p:sp>
      <p:cxnSp>
        <p:nvCxnSpPr>
          <p:cNvPr id="8" name="Přímá spojnice 7"/>
          <p:cNvCxnSpPr/>
          <p:nvPr/>
        </p:nvCxnSpPr>
        <p:spPr>
          <a:xfrm>
            <a:off x="0" y="1340768"/>
            <a:ext cx="914400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-36004" y="2492896"/>
            <a:ext cx="914400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0" y="3645024"/>
            <a:ext cx="914400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0" y="4725144"/>
            <a:ext cx="914400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0" y="5733256"/>
            <a:ext cx="914400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0" y="6858000"/>
            <a:ext cx="914400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0" y="1340768"/>
            <a:ext cx="0" cy="5517232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9144000" y="1340768"/>
            <a:ext cx="0" cy="5517232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6876256" y="1340768"/>
            <a:ext cx="0" cy="5517232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pic>
        <p:nvPicPr>
          <p:cNvPr id="2" name="Picture 2" descr="C:\Program Files\Microsoft Office\MEDIA\CAGCAT10\j0183328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319" y="1406037"/>
            <a:ext cx="735322" cy="7386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3" descr="C:\Users\pc\AppData\Local\Microsoft\Windows\Temporary Internet Files\Content.IE5\TXBLPJI1\MC900441736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9843" y="1451275"/>
            <a:ext cx="806275" cy="806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C:\Users\pc\AppData\Local\Microsoft\Windows\Temporary Internet Files\Content.IE5\8O6ICM2M\MP90044240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5680" y="1483837"/>
            <a:ext cx="1160570" cy="773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C:\Users\pc\AppData\Local\Microsoft\Windows\Temporary Internet Files\Content.IE5\8O6ICM2M\MC900436255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9478" y="1451275"/>
            <a:ext cx="853035" cy="8530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8" descr="C:\Users\pc\AppData\Local\Microsoft\Windows\Temporary Internet Files\Content.IE5\WO654N5C\MC900441718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832" y="2632425"/>
            <a:ext cx="872707" cy="872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9" descr="C:\Users\pc\AppData\Local\Microsoft\Windows\Temporary Internet Files\Content.IE5\TXBLPJI1\MP900400614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5221" y="2591271"/>
            <a:ext cx="727817" cy="910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3" descr="C:\Users\pc\AppData\Local\Microsoft\Windows\Temporary Internet Files\Content.IE5\8O6ICM2M\MP900438641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3996" y="2521698"/>
            <a:ext cx="702584" cy="10493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14" descr="C:\Users\pc\AppData\Local\Microsoft\Windows\Temporary Internet Files\Content.IE5\WO654N5C\MP900422958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5996" y="2606311"/>
            <a:ext cx="649023" cy="942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20" descr="C:\Users\pc\AppData\Local\Microsoft\Windows\Temporary Internet Files\Content.IE5\8O6ICM2M\MC90001343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1328" y="3766146"/>
            <a:ext cx="803796" cy="9409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21" descr="C:\Users\pc\AppData\Local\Microsoft\Windows\Temporary Internet Files\Content.IE5\FIADX1C1\MC900057016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464" y="3746096"/>
            <a:ext cx="1068605" cy="805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" name="Picture 22" descr="C:\Users\pc\AppData\Local\Microsoft\Windows\Temporary Internet Files\Content.IE5\WO654N5C\MC900113322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2992" y="3861192"/>
            <a:ext cx="699521" cy="669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5" name="Picture 23" descr="C:\Users\pc\AppData\Local\Microsoft\Windows\Temporary Internet Files\Content.IE5\TXBLPJI1\MC900113360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9667" y="3832168"/>
            <a:ext cx="796160" cy="8649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1" name="Picture 24" descr="C:\Users\pc\AppData\Local\Microsoft\Windows\Temporary Internet Files\Content.IE5\8O6ICM2M\MP900404944[1].jp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3939374"/>
            <a:ext cx="995977" cy="711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3" name="Picture 26" descr="C:\Users\pc\AppData\Local\Microsoft\Windows\Temporary Internet Files\Content.IE5\FIADX1C1\MP900398805[1].jpg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09" y="4819328"/>
            <a:ext cx="1135595" cy="8111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4" name="Picture 27" descr="C:\Users\pc\AppData\Local\Microsoft\Windows\Temporary Internet Files\Content.IE5\8O6ICM2M\MP900289704[1].jpg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6421" y="4948486"/>
            <a:ext cx="1119259" cy="734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5" name="Picture 28" descr="C:\Users\pc\AppData\Local\Microsoft\Windows\Temporary Internet Files\Content.IE5\TXBLPJI1\MP900398801[1].jpg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2500" y="4880582"/>
            <a:ext cx="964080" cy="6886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6" name="Picture 29" descr="C:\Users\pc\AppData\Local\Microsoft\Windows\Temporary Internet Files\Content.IE5\FIADX1C1\MC900305467[1].wmf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5748" y="4901247"/>
            <a:ext cx="630017" cy="715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8" name="Picture 31" descr="C:\Users\pc\AppData\Local\Microsoft\Windows\Temporary Internet Files\Content.IE5\FIADX1C1\MP900382957[1].jpg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2126" y="5019067"/>
            <a:ext cx="885322" cy="6323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9" name="Picture 32" descr="C:\Users\pc\AppData\Local\Microsoft\Windows\Temporary Internet Files\Content.IE5\WO654N5C\MC900197892[1].wmf"/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5098" y="1625131"/>
            <a:ext cx="1049396" cy="6791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61" name="Picture 34" descr="C:\Users\pc\AppData\Local\Microsoft\Windows\Temporary Internet Files\Content.IE5\WO654N5C\MC900215062[1].wmf"/>
          <p:cNvPicPr>
            <a:picLocks noChangeAspect="1" noChangeArrowheads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360" y="5930942"/>
            <a:ext cx="610657" cy="608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68" name="Picture 41" descr="C:\Users\pc\AppData\Local\Microsoft\Windows\Temporary Internet Files\Content.IE5\WO654N5C\MC900441808[1].png"/>
          <p:cNvPicPr>
            <a:picLocks noChangeAspect="1" noChangeArrowheads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8417" y="5945295"/>
            <a:ext cx="690571" cy="6905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69" name="Picture 42" descr="C:\Users\pc\AppData\Local\Microsoft\Windows\Temporary Internet Files\Content.IE5\FIADX1C1\MC900281287[1].wmf"/>
          <p:cNvPicPr>
            <a:picLocks noChangeAspect="1" noChangeArrowheads="1"/>
          </p:cNvPicPr>
          <p:nvPr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5316" y="5875930"/>
            <a:ext cx="869178" cy="797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70" name="Tree"/>
          <p:cNvSpPr>
            <a:spLocks noEditPoints="1" noChangeArrowheads="1"/>
          </p:cNvSpPr>
          <p:nvPr/>
        </p:nvSpPr>
        <p:spPr bwMode="auto">
          <a:xfrm>
            <a:off x="3997656" y="5875930"/>
            <a:ext cx="727832" cy="691482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71" name="Picture 44" descr="C:\Users\pc\AppData\Local\Microsoft\Windows\Temporary Internet Files\Content.IE5\WO654N5C\MC900441780[1].png"/>
          <p:cNvPicPr>
            <a:picLocks noChangeAspect="1" noChangeArrowheads="1"/>
          </p:cNvPicPr>
          <p:nvPr/>
        </p:nvPicPr>
        <p:blipFill>
          <a:blip r:embed="rId2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9454" y="2625211"/>
            <a:ext cx="867544" cy="867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72" name="Picture 45" descr="C:\Users\pc\AppData\Local\Microsoft\Windows\Temporary Internet Files\Content.IE5\8O6ICM2M\MC900412642[1].wmf"/>
          <p:cNvPicPr>
            <a:picLocks noChangeAspect="1" noChangeArrowheads="1"/>
          </p:cNvPicPr>
          <p:nvPr/>
        </p:nvPicPr>
        <p:blipFill>
          <a:blip r:embed="rId2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7539" y="5954074"/>
            <a:ext cx="920208" cy="5129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29095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pPr marL="0" indent="0">
              <a:buNone/>
            </a:pPr>
            <a:r>
              <a:rPr lang="cs-CZ" b="1" dirty="0"/>
              <a:t>Zdroje a </a:t>
            </a:r>
            <a:r>
              <a:rPr lang="cs-CZ" b="1" smtClean="0"/>
              <a:t>citace: </a:t>
            </a:r>
            <a:r>
              <a:rPr lang="cs-CZ" sz="2400"/>
              <a:t>Microsoft Office - Klipart</a:t>
            </a:r>
            <a:endParaRPr lang="cs-CZ" sz="2400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85873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253</TotalTime>
  <Words>216</Words>
  <Application>Microsoft Office PowerPoint</Application>
  <PresentationFormat>Předvádění na obrazovce (4:3)</PresentationFormat>
  <Paragraphs>20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Co do řádku nepatří? VY_52_INOVACE_20 Číslo projektu: CZ.1.07/1.4.00/21.1101</vt:lpstr>
      <vt:lpstr>Prezentace aplikace PowerPoint</vt:lpstr>
      <vt:lpstr>Vyber, co do řádku nepatří. Zařaď do posledního políčka.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uzivatel</cp:lastModifiedBy>
  <cp:revision>8</cp:revision>
  <dcterms:created xsi:type="dcterms:W3CDTF">2011-10-02T12:41:32Z</dcterms:created>
  <dcterms:modified xsi:type="dcterms:W3CDTF">2013-01-23T21:03:24Z</dcterms:modified>
</cp:coreProperties>
</file>