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BEA82-B87A-4061-B20D-3A69DB864B2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E6A52-0C45-4244-B618-094D5B7E62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98605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BEA82-B87A-4061-B20D-3A69DB864B2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E6A52-0C45-4244-B618-094D5B7E62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5747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BEA82-B87A-4061-B20D-3A69DB864B2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E6A52-0C45-4244-B618-094D5B7E62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3113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BEA82-B87A-4061-B20D-3A69DB864B2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E6A52-0C45-4244-B618-094D5B7E62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9834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BEA82-B87A-4061-B20D-3A69DB864B2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E6A52-0C45-4244-B618-094D5B7E62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418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BEA82-B87A-4061-B20D-3A69DB864B2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E6A52-0C45-4244-B618-094D5B7E62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5222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BEA82-B87A-4061-B20D-3A69DB864B2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E6A52-0C45-4244-B618-094D5B7E62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0578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BEA82-B87A-4061-B20D-3A69DB864B2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E6A52-0C45-4244-B618-094D5B7E62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3428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BEA82-B87A-4061-B20D-3A69DB864B2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E6A52-0C45-4244-B618-094D5B7E62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842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BEA82-B87A-4061-B20D-3A69DB864B2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E6A52-0C45-4244-B618-094D5B7E62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1628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BEA82-B87A-4061-B20D-3A69DB864B2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E6A52-0C45-4244-B618-094D5B7E62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068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ABEA82-B87A-4061-B20D-3A69DB864B2C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7E6A52-0C45-4244-B618-094D5B7E62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0780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Relationship Id="rId9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Počasí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VY_52_INOVACE_21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3100" dirty="0"/>
              <a:t>Číslo projektu: CZ.1.07/1.4.00/21.1101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2</a:t>
            </a:r>
            <a:endParaRPr lang="cs-CZ" dirty="0"/>
          </a:p>
          <a:p>
            <a:r>
              <a:rPr lang="cs-CZ" dirty="0"/>
              <a:t>Člověk a jeho svět</a:t>
            </a:r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7311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/>
              <a:t>Anotace: </a:t>
            </a:r>
            <a:r>
              <a:rPr lang="cs-CZ" dirty="0" smtClean="0"/>
              <a:t>Žáci tužkou (rukopisné poznámky) přiřazují obrázky                   k jednotlivému typu počasí. Počasí svými slovy vysvětlí, umí vyjmenovat, znají základní charakteristiky jednotlivých druhů. Umí vyprávět o činnostech lidí při jednotlivých typech počasí. Pracují            s fotografiemi i piktogramy. Obrázky jsou též </a:t>
            </a:r>
            <a:r>
              <a:rPr lang="cs-CZ" dirty="0" err="1" smtClean="0"/>
              <a:t>zalaminovány</a:t>
            </a:r>
            <a:r>
              <a:rPr lang="cs-CZ" dirty="0" smtClean="0"/>
              <a:t> a používají se při každodenním rituálu, kdy žáci hovoří o aktuálním stavu počasí. Při rituálu si též zpívají píseň „Prší, prší“.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 smtClean="0"/>
              <a:t>Zhruba 20 minut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Autor:</a:t>
            </a:r>
            <a:r>
              <a:rPr lang="cs-CZ" dirty="0"/>
              <a:t> 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Podzim 2011</a:t>
            </a:r>
          </a:p>
          <a:p>
            <a:pPr marL="0" indent="0">
              <a:buNone/>
            </a:pPr>
            <a:r>
              <a:rPr lang="cs-CZ" b="1" dirty="0" smtClean="0"/>
              <a:t>Speciální </a:t>
            </a:r>
            <a:r>
              <a:rPr lang="cs-CZ" b="1" dirty="0"/>
              <a:t>vzdělávací potřeby: </a:t>
            </a:r>
            <a:r>
              <a:rPr lang="cs-CZ" dirty="0"/>
              <a:t>ADHD, autismus, MP.</a:t>
            </a:r>
          </a:p>
          <a:p>
            <a:pPr marL="0" indent="0">
              <a:buNone/>
            </a:pPr>
            <a:r>
              <a:rPr lang="cs-CZ" b="1" dirty="0"/>
              <a:t>Vzdělávací obor: </a:t>
            </a:r>
            <a:r>
              <a:rPr lang="cs-CZ" dirty="0"/>
              <a:t>Člověk a jeho svět.</a:t>
            </a:r>
          </a:p>
          <a:p>
            <a:pPr marL="0" indent="0">
              <a:buNone/>
            </a:pPr>
            <a:r>
              <a:rPr lang="cs-CZ" b="1" dirty="0"/>
              <a:t>Druh učebního materiálu:</a:t>
            </a:r>
            <a:r>
              <a:rPr lang="cs-CZ" dirty="0"/>
              <a:t> Interaktivní </a:t>
            </a:r>
            <a:r>
              <a:rPr lang="cs-CZ" dirty="0" smtClean="0"/>
              <a:t>DUM</a:t>
            </a:r>
          </a:p>
          <a:p>
            <a:pPr marL="0" indent="0">
              <a:buNone/>
            </a:pPr>
            <a:r>
              <a:rPr lang="cs-CZ" b="1" dirty="0" smtClean="0"/>
              <a:t>Inovace: </a:t>
            </a:r>
            <a:r>
              <a:rPr lang="cs-CZ" dirty="0" smtClean="0"/>
              <a:t>Rukopisné poznámky v rámci nového softwaru Microsoft 2010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Cílová </a:t>
            </a:r>
            <a:r>
              <a:rPr lang="cs-CZ" b="1" dirty="0"/>
              <a:t>skupina: </a:t>
            </a:r>
            <a:r>
              <a:rPr lang="cs-CZ" dirty="0" smtClean="0"/>
              <a:t>Žák (s </a:t>
            </a:r>
            <a:r>
              <a:rPr lang="cs-CZ" dirty="0"/>
              <a:t>autismem, střední až těžkou MR).</a:t>
            </a:r>
          </a:p>
          <a:p>
            <a:pPr marL="0" indent="0">
              <a:buNone/>
            </a:pPr>
            <a:r>
              <a:rPr lang="cs-CZ" b="1" dirty="0"/>
              <a:t>Stupeň a typ vzdělávání: </a:t>
            </a:r>
            <a:r>
              <a:rPr lang="cs-CZ" dirty="0"/>
              <a:t>ZŠ speciální, 1.stupeň, 1. období.</a:t>
            </a:r>
          </a:p>
          <a:p>
            <a:pPr marL="0" indent="0">
              <a:buNone/>
            </a:pPr>
            <a:r>
              <a:rPr lang="cs-CZ" b="1" dirty="0"/>
              <a:t>Věková skupina: </a:t>
            </a:r>
            <a:r>
              <a:rPr lang="cs-CZ" dirty="0"/>
              <a:t>6 </a:t>
            </a:r>
            <a:r>
              <a:rPr lang="cs-CZ" dirty="0" smtClean="0"/>
              <a:t>– 9 let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3991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Spojuj čarou správné obrázky. Vyprávěj o počasí na obrázku.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85235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ový popisek 3"/>
          <p:cNvSpPr/>
          <p:nvPr/>
        </p:nvSpPr>
        <p:spPr>
          <a:xfrm>
            <a:off x="539552" y="404664"/>
            <a:ext cx="4032448" cy="2016224"/>
          </a:xfrm>
          <a:prstGeom prst="wedgeRoundRect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Je horko. Svítí slunce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Zaoblený obdélníkový popisek 4"/>
          <p:cNvSpPr/>
          <p:nvPr/>
        </p:nvSpPr>
        <p:spPr>
          <a:xfrm>
            <a:off x="4592746" y="4018010"/>
            <a:ext cx="4176464" cy="2088232"/>
          </a:xfrm>
          <a:prstGeom prst="wedgeRoundRectCallout">
            <a:avLst/>
          </a:prstGeom>
          <a:solidFill>
            <a:srgbClr val="09FF7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Je zataženo. Prší.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2" name="Picture 2" descr="C:\Users\pc\AppData\Local\Microsoft\Windows\Temporary Internet Files\Content.IE5\F2W37FB5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728705"/>
            <a:ext cx="115212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pc\AppData\Local\Microsoft\Windows\Temporary Internet Files\Content.IE5\F2W37FB5\MP9004012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627374"/>
            <a:ext cx="1745359" cy="1405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pc\AppData\Local\Microsoft\Windows\Temporary Internet Files\Content.IE5\U61DHQA8\MP90040750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941168"/>
            <a:ext cx="1789252" cy="1482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pc\AppData\Local\Microsoft\Windows\Temporary Internet Files\Content.IE5\F2W37FB5\MP90040108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4261" y="260648"/>
            <a:ext cx="1809444" cy="1205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U61DHQA8\MC90003019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37985"/>
            <a:ext cx="987384" cy="1202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pc\AppData\Local\Microsoft\Windows\Temporary Internet Files\Content.IE5\WO654N5C\MC90035032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2355" y="2923280"/>
            <a:ext cx="1358228" cy="1079791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pic>
        <p:nvPicPr>
          <p:cNvPr id="10" name="Picture 10" descr="C:\Users\pc\AppData\Local\Microsoft\Windows\Temporary Internet Files\Content.IE5\WO654N5C\MP90041008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9240" y="2348880"/>
            <a:ext cx="1765248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1" descr="C:\Users\pc\AppData\Local\Microsoft\Windows\Temporary Internet Files\Content.IE5\MRORR9OH\MC900432588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7300" y="4771444"/>
            <a:ext cx="1191146" cy="1191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c\AppData\Local\Microsoft\Windows\Temporary Internet Files\Content.IE5\F2W37FB5\MP900399383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039634"/>
            <a:ext cx="1560576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3552355" y="2923280"/>
            <a:ext cx="135822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910583" y="2923280"/>
            <a:ext cx="0" cy="107979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552355" y="2923280"/>
            <a:ext cx="0" cy="107979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040323" y="4771444"/>
            <a:ext cx="119114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3047300" y="4771444"/>
            <a:ext cx="0" cy="119114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047300" y="5962590"/>
            <a:ext cx="119114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231469" y="4771444"/>
            <a:ext cx="0" cy="119114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24" name="Přímá spojnice 1023"/>
          <p:cNvCxnSpPr/>
          <p:nvPr/>
        </p:nvCxnSpPr>
        <p:spPr>
          <a:xfrm>
            <a:off x="395536" y="2728705"/>
            <a:ext cx="115212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38" name="Přímá spojnice 1037"/>
          <p:cNvCxnSpPr/>
          <p:nvPr/>
        </p:nvCxnSpPr>
        <p:spPr>
          <a:xfrm>
            <a:off x="395536" y="2728705"/>
            <a:ext cx="0" cy="115212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40" name="Přímá spojnice 1039"/>
          <p:cNvCxnSpPr/>
          <p:nvPr/>
        </p:nvCxnSpPr>
        <p:spPr>
          <a:xfrm>
            <a:off x="1547664" y="2728705"/>
            <a:ext cx="0" cy="115212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42" name="Přímá spojnice 1041"/>
          <p:cNvCxnSpPr/>
          <p:nvPr/>
        </p:nvCxnSpPr>
        <p:spPr>
          <a:xfrm>
            <a:off x="395536" y="3880833"/>
            <a:ext cx="115212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44" name="Přímá spojnice 1043"/>
          <p:cNvCxnSpPr/>
          <p:nvPr/>
        </p:nvCxnSpPr>
        <p:spPr>
          <a:xfrm>
            <a:off x="4910583" y="137985"/>
            <a:ext cx="1389609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46" name="Přímá spojnice 1045"/>
          <p:cNvCxnSpPr/>
          <p:nvPr/>
        </p:nvCxnSpPr>
        <p:spPr>
          <a:xfrm>
            <a:off x="4910583" y="137985"/>
            <a:ext cx="0" cy="120278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48" name="Přímá spojnice 1047"/>
          <p:cNvCxnSpPr/>
          <p:nvPr/>
        </p:nvCxnSpPr>
        <p:spPr>
          <a:xfrm>
            <a:off x="4910583" y="1340768"/>
            <a:ext cx="1389609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50" name="Přímá spojnice 1049"/>
          <p:cNvCxnSpPr/>
          <p:nvPr/>
        </p:nvCxnSpPr>
        <p:spPr>
          <a:xfrm>
            <a:off x="6300192" y="137985"/>
            <a:ext cx="0" cy="120278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3130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ový popisek 3"/>
          <p:cNvSpPr/>
          <p:nvPr/>
        </p:nvSpPr>
        <p:spPr>
          <a:xfrm>
            <a:off x="547399" y="348122"/>
            <a:ext cx="3600400" cy="1584176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Je zima. Všude leží sníh. </a:t>
            </a:r>
          </a:p>
          <a:p>
            <a:pPr algn="ctr"/>
            <a:r>
              <a:rPr lang="cs-CZ" sz="2400" b="1" dirty="0" smtClean="0"/>
              <a:t>Mrzne.</a:t>
            </a:r>
            <a:endParaRPr lang="cs-CZ" sz="2400" b="1" dirty="0"/>
          </a:p>
        </p:txBody>
      </p:sp>
      <p:sp>
        <p:nvSpPr>
          <p:cNvPr id="5" name="Zaoblený obdélníkový popisek 4"/>
          <p:cNvSpPr/>
          <p:nvPr/>
        </p:nvSpPr>
        <p:spPr>
          <a:xfrm>
            <a:off x="4716016" y="4149080"/>
            <a:ext cx="3888432" cy="1800200"/>
          </a:xfrm>
          <a:prstGeom prst="wedgeRoundRectCallou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Je bouřka. Hřmí a blýská se.</a:t>
            </a:r>
            <a:endParaRPr lang="cs-CZ" b="1" dirty="0">
              <a:solidFill>
                <a:srgbClr val="FFFF00"/>
              </a:solidFill>
            </a:endParaRPr>
          </a:p>
        </p:txBody>
      </p:sp>
      <p:pic>
        <p:nvPicPr>
          <p:cNvPr id="2" name="Picture 2" descr="C:\Users\pc\AppData\Local\Microsoft\Windows\Temporary Internet Files\Content.IE5\TXBLPJI1\MP90043373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4777" y="260648"/>
            <a:ext cx="1403648" cy="105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FIADX1C1\MP9004337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675" y="483358"/>
            <a:ext cx="1948634" cy="1313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pc\AppData\Local\Microsoft\Windows\Temporary Internet Files\Content.IE5\U61DHQA8\MP90043372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0553" y="1628800"/>
            <a:ext cx="1193549" cy="1797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pc\AppData\Local\Microsoft\Windows\Temporary Internet Files\Content.IE5\WO654N5C\MP90043377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881" y="4653136"/>
            <a:ext cx="2114879" cy="1404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pc\AppData\Local\Microsoft\Windows\Temporary Internet Files\Content.IE5\F2W37FB5\MP90043729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945039"/>
            <a:ext cx="1749277" cy="116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pc\AppData\Local\Microsoft\Windows\Temporary Internet Files\Content.IE5\PPR7GSCJ\MP90044246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966" y="2536680"/>
            <a:ext cx="1368508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pc\AppData\Local\Microsoft\Windows\Temporary Internet Files\Content.IE5\U61DHQA8\MC900431597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109789"/>
            <a:ext cx="1418342" cy="1418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C:\Users\pc\AppData\Local\Microsoft\Windows\Temporary Internet Files\Content.IE5\U61DHQA8\MC900440407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385350"/>
            <a:ext cx="1691208" cy="1691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Přímá spojnice 11"/>
          <p:cNvCxnSpPr/>
          <p:nvPr/>
        </p:nvCxnSpPr>
        <p:spPr>
          <a:xfrm>
            <a:off x="5004048" y="2109789"/>
            <a:ext cx="1697261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701309" y="2109789"/>
            <a:ext cx="0" cy="131607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004048" y="2109789"/>
            <a:ext cx="0" cy="131607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004048" y="3425862"/>
            <a:ext cx="1697261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627784" y="4385350"/>
            <a:ext cx="194421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572000" y="4385350"/>
            <a:ext cx="0" cy="156393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627784" y="4385350"/>
            <a:ext cx="0" cy="156393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627784" y="5949280"/>
            <a:ext cx="194421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210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Zdroje a </a:t>
            </a:r>
            <a:r>
              <a:rPr lang="cs-CZ" b="1" smtClean="0"/>
              <a:t>citace: </a:t>
            </a:r>
            <a:r>
              <a:rPr lang="cs-CZ"/>
              <a:t>Microsoft Office - Klipart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27012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</TotalTime>
  <Words>223</Words>
  <Application>Microsoft Office PowerPoint</Application>
  <PresentationFormat>Předvádění na obrazovce (4:3)</PresentationFormat>
  <Paragraphs>22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Počasí VY_52_INOVACE_21 Číslo projektu: CZ.1.07/1.4.00/21.1101</vt:lpstr>
      <vt:lpstr>Prezentace aplikace PowerPoint</vt:lpstr>
      <vt:lpstr>Spojuj čarou správné obrázky. Vyprávěj o počasí na obrázku.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uzivatel</cp:lastModifiedBy>
  <cp:revision>6</cp:revision>
  <dcterms:created xsi:type="dcterms:W3CDTF">2011-10-08T10:52:16Z</dcterms:created>
  <dcterms:modified xsi:type="dcterms:W3CDTF">2013-01-23T21:03:43Z</dcterms:modified>
</cp:coreProperties>
</file>