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3" r:id="rId4"/>
    <p:sldId id="268" r:id="rId5"/>
    <p:sldId id="269" r:id="rId6"/>
    <p:sldId id="264" r:id="rId7"/>
    <p:sldId id="265" r:id="rId8"/>
    <p:sldId id="266" r:id="rId9"/>
    <p:sldId id="267" r:id="rId10"/>
    <p:sldId id="258" r:id="rId11"/>
    <p:sldId id="261" r:id="rId12"/>
    <p:sldId id="262" r:id="rId13"/>
    <p:sldId id="259" r:id="rId14"/>
    <p:sldId id="270" r:id="rId15"/>
  </p:sldIdLst>
  <p:sldSz cx="10160000" cy="7620000"/>
  <p:notesSz cx="6858000" cy="9144000"/>
  <p:embeddedFontLst>
    <p:embeddedFont>
      <p:font typeface="Calibri" pitchFamily="34" charset="0"/>
      <p:regular r:id="rId17"/>
      <p:bold r:id="rId18"/>
      <p:italic r:id="rId19"/>
      <p:boldItalic r:id="rId20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9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1446" y="-96"/>
      </p:cViewPr>
      <p:guideLst>
        <p:guide orient="horz" pos="2400"/>
        <p:guide pos="320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1A653E-6089-411C-B4F2-298FE14293A6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4D6C3-3276-43A6-819D-D0ACD4DEB0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285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D4D6C3-3276-43A6-819D-D0ACD4DEB0D9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2275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2000" y="2367141"/>
            <a:ext cx="8636000" cy="163336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4318000"/>
            <a:ext cx="7112000" cy="19473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044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965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2570" y="4896557"/>
            <a:ext cx="8636000" cy="1513417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02570" y="3229682"/>
            <a:ext cx="8636000" cy="1666874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344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8000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64667" y="1778002"/>
            <a:ext cx="4487333" cy="502884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774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705681"/>
            <a:ext cx="4489098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8000" y="2416528"/>
            <a:ext cx="4489098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61141" y="1705681"/>
            <a:ext cx="4490861" cy="71084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61141" y="2416528"/>
            <a:ext cx="4490861" cy="43903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3603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626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386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1" y="303389"/>
            <a:ext cx="3342570" cy="129116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72278" y="303391"/>
            <a:ext cx="5679722" cy="650345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8001" y="1594557"/>
            <a:ext cx="3342570" cy="521229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4170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1431" y="5334000"/>
            <a:ext cx="6096000" cy="62970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91431" y="680861"/>
            <a:ext cx="60960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91431" y="5963709"/>
            <a:ext cx="6096000" cy="8942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67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543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66000" y="305155"/>
            <a:ext cx="2286000" cy="650169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8001" y="305155"/>
            <a:ext cx="6688667" cy="650169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828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8000" y="305153"/>
            <a:ext cx="9144000" cy="1270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778002"/>
            <a:ext cx="9144000" cy="50288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8001" y="7062613"/>
            <a:ext cx="2370667" cy="4056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38820-A618-4491-9396-06C402FFA634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71335" y="7062613"/>
            <a:ext cx="3217333" cy="4056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81334" y="7062613"/>
            <a:ext cx="2370667" cy="40569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20658-C9CE-4517-B607-9B89A296D0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575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9.png"/><Relationship Id="rId7" Type="http://schemas.openxmlformats.org/officeDocument/2006/relationships/image" Target="../media/image10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13.png"/><Relationship Id="rId4" Type="http://schemas.openxmlformats.org/officeDocument/2006/relationships/image" Target="../media/image30.png"/><Relationship Id="rId9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42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10.png"/><Relationship Id="rId4" Type="http://schemas.openxmlformats.org/officeDocument/2006/relationships/image" Target="../media/image43.png"/><Relationship Id="rId9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49.png"/><Relationship Id="rId3" Type="http://schemas.openxmlformats.org/officeDocument/2006/relationships/image" Target="../media/image29.png"/><Relationship Id="rId7" Type="http://schemas.openxmlformats.org/officeDocument/2006/relationships/image" Target="../media/image11.png"/><Relationship Id="rId12" Type="http://schemas.openxmlformats.org/officeDocument/2006/relationships/image" Target="../media/image48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47.png"/><Relationship Id="rId5" Type="http://schemas.openxmlformats.org/officeDocument/2006/relationships/image" Target="../media/image13.png"/><Relationship Id="rId10" Type="http://schemas.openxmlformats.org/officeDocument/2006/relationships/image" Target="../media/image46.png"/><Relationship Id="rId4" Type="http://schemas.openxmlformats.org/officeDocument/2006/relationships/image" Target="../media/image30.png"/><Relationship Id="rId9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321" y="641648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163414" y="2657871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Čistota půl zdraví</a:t>
            </a:r>
            <a:br>
              <a:rPr lang="cs-CZ" dirty="0" smtClean="0"/>
            </a:br>
            <a:r>
              <a:rPr lang="cs-CZ" dirty="0" smtClean="0"/>
              <a:t>VY_52_INOVACE_26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849214" y="4744357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MŠ, ZŠ a </a:t>
            </a:r>
            <a:r>
              <a:rPr lang="cs-CZ" dirty="0" err="1" smtClean="0"/>
              <a:t>PrŠ</a:t>
            </a:r>
            <a:r>
              <a:rPr lang="cs-CZ" dirty="0" smtClean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8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4492962"/>
              </p:ext>
            </p:extLst>
          </p:nvPr>
        </p:nvGraphicFramePr>
        <p:xfrm>
          <a:off x="399480" y="857672"/>
          <a:ext cx="9433048" cy="598694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09715"/>
                <a:gridCol w="7123333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dirty="0" smtClean="0"/>
                        <a:t>Předmětem</a:t>
                      </a:r>
                      <a:r>
                        <a:rPr lang="cs-CZ" sz="1400" baseline="0" dirty="0" smtClean="0"/>
                        <a:t> tohoto digitálního učebního materiálu je osobní hygiena. Žáci se na prvním snímku seznamují s pojmem osobní hygiena  a s jejím významem pro zdraví člověka.  Na druhém snímku je znázorněn pojem osobní hygiena v obrazech. Stejným způsobem je na třetím snímku žákům demonstrován pojem hygienické potřeby. Následující čtyři snímky pojednávají o tom, kdy je důležité  vykonávat jednotlivé činnosti, jež řadíme k osobní hygieně (čistění zubů, mytí rukou, mytí celého  těla , česání vlasů). V dalším snímku jsou pomocí obrázků znázorněny názvy a obrázky vybraných hygienických potřeb, jež souvisí s předchozími činnostmi.  Žáci si mají tyto pojmy osvojit.  Následující snímky prověřují, zda k osvojení těchto pojmů došlo. Zde je zapotřebí vypnout prezentaci a ponechat snímky v pracovním prostředí. Nejprve je úkolem žáků přiřadit názvy k příslušným obrázkům, konečným úkolem je pak udělat nákup hygienických potřeb, resp. vybrat  z nabízených předmětů pouze ty, které označujeme hygienickými potřebami a vložit je do rámečku. </a:t>
                      </a:r>
                      <a:endParaRPr lang="cs-CZ" sz="14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r>
                        <a:rPr lang="cs-CZ" sz="1400" baseline="0" dirty="0" smtClean="0"/>
                        <a:t>Období vytvoření materiálu</a:t>
                      </a:r>
                      <a:endParaRPr lang="cs-CZ" sz="1400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</a:t>
                      </a:r>
                      <a:r>
                        <a:rPr lang="cs-CZ" sz="1400" baseline="0" dirty="0" smtClean="0"/>
                        <a:t> E. </a:t>
                      </a:r>
                      <a:r>
                        <a:rPr lang="cs-CZ" sz="1400" baseline="0" dirty="0" err="1" smtClean="0"/>
                        <a:t>Libánská</a:t>
                      </a:r>
                      <a:endParaRPr lang="cs-CZ" sz="1400" baseline="0" dirty="0" smtClean="0"/>
                    </a:p>
                    <a:p>
                      <a:r>
                        <a:rPr lang="cs-CZ" sz="1400" baseline="0" dirty="0" smtClean="0"/>
                        <a:t>Listopad  2011</a:t>
                      </a:r>
                      <a:endParaRPr lang="cs-CZ" sz="1400" dirty="0"/>
                    </a:p>
                  </a:txBody>
                  <a:tcPr/>
                </a:tc>
              </a:tr>
              <a:tr h="35964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Speciální</a:t>
                      </a:r>
                      <a:r>
                        <a:rPr lang="cs-CZ" sz="1400" baseline="0" dirty="0" smtClean="0"/>
                        <a:t> vzdělávací potřeby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MP,</a:t>
                      </a:r>
                      <a:r>
                        <a:rPr lang="cs-CZ" sz="1400" baseline="0" dirty="0" smtClean="0"/>
                        <a:t> Autismus,  ADHD</a:t>
                      </a:r>
                      <a:endParaRPr lang="cs-CZ" sz="1400" dirty="0"/>
                    </a:p>
                  </a:txBody>
                  <a:tcPr/>
                </a:tc>
              </a:tr>
              <a:tr h="372576">
                <a:tc>
                  <a:txBody>
                    <a:bodyPr/>
                    <a:lstStyle/>
                    <a:p>
                      <a:r>
                        <a:rPr lang="cs-CZ" sz="1400" baseline="0" smtClean="0"/>
                        <a:t>Vzdělávací </a:t>
                      </a:r>
                      <a:r>
                        <a:rPr lang="cs-CZ" sz="1400" baseline="0" dirty="0" smtClean="0"/>
                        <a:t>obor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Člověk </a:t>
                      </a:r>
                      <a:r>
                        <a:rPr lang="cs-CZ" sz="1400" baseline="0" dirty="0" smtClean="0"/>
                        <a:t>a jeho svět</a:t>
                      </a:r>
                      <a:endParaRPr lang="cs-CZ" sz="1400" dirty="0"/>
                    </a:p>
                  </a:txBody>
                  <a:tcPr/>
                </a:tc>
              </a:tr>
              <a:tr h="36993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Druh</a:t>
                      </a:r>
                      <a:r>
                        <a:rPr lang="cs-CZ" sz="1400" baseline="0" dirty="0" smtClean="0"/>
                        <a:t> učebního materiálu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Interaktivní</a:t>
                      </a:r>
                      <a:r>
                        <a:rPr lang="cs-CZ" sz="1400" baseline="0" dirty="0" smtClean="0"/>
                        <a:t> DUM</a:t>
                      </a:r>
                      <a:endParaRPr lang="cs-CZ" sz="1400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Inovace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Díky novému</a:t>
                      </a:r>
                      <a:r>
                        <a:rPr lang="cs-CZ" sz="1400" baseline="0" dirty="0" smtClean="0"/>
                        <a:t> softwaru je možné využívat rozšířených funkcí prezentace. </a:t>
                      </a:r>
                      <a:endParaRPr lang="cs-CZ" sz="1400" dirty="0"/>
                    </a:p>
                  </a:txBody>
                  <a:tcPr/>
                </a:tc>
              </a:tr>
              <a:tr h="35432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Cílová</a:t>
                      </a:r>
                      <a:r>
                        <a:rPr lang="cs-CZ" sz="1400" baseline="0" dirty="0" smtClean="0"/>
                        <a:t> skupina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Žák</a:t>
                      </a:r>
                      <a:r>
                        <a:rPr lang="cs-CZ" sz="1400" baseline="0" dirty="0" smtClean="0"/>
                        <a:t> – se středně  těžkým mentálním postižením </a:t>
                      </a:r>
                      <a:endParaRPr lang="cs-CZ" sz="1400" dirty="0"/>
                    </a:p>
                  </a:txBody>
                  <a:tcPr/>
                </a:tc>
              </a:tr>
              <a:tr h="34860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Stupeň a typ vzdělávání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Základní škola speciální – 1. stupeň,</a:t>
                      </a:r>
                      <a:r>
                        <a:rPr lang="cs-CZ" sz="1400" baseline="0" dirty="0" smtClean="0"/>
                        <a:t> 1. období</a:t>
                      </a:r>
                      <a:endParaRPr lang="cs-CZ" sz="1400" dirty="0"/>
                    </a:p>
                  </a:txBody>
                  <a:tcPr/>
                </a:tc>
              </a:tr>
              <a:tr h="377592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Typická</a:t>
                      </a:r>
                      <a:r>
                        <a:rPr lang="cs-CZ" sz="1400" baseline="0" dirty="0" smtClean="0"/>
                        <a:t> věková skupina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r>
                        <a:rPr lang="cs-CZ" sz="1400" baseline="0" dirty="0" smtClean="0"/>
                        <a:t> – 3. ročník 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742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9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3567832" y="323998"/>
            <a:ext cx="2745816" cy="461666"/>
            <a:chOff x="3567832" y="323998"/>
            <a:chExt cx="2745816" cy="461666"/>
          </a:xfrm>
        </p:grpSpPr>
        <p:sp>
          <p:nvSpPr>
            <p:cNvPr id="7" name="Obdélník 6"/>
            <p:cNvSpPr/>
            <p:nvPr/>
          </p:nvSpPr>
          <p:spPr>
            <a:xfrm>
              <a:off x="3567832" y="323998"/>
              <a:ext cx="2745816" cy="461665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567832" y="323999"/>
              <a:ext cx="27458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ČISTOTA PŮL ZDRAVÍ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1119560" y="1433736"/>
            <a:ext cx="7986802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dirty="0" smtClean="0"/>
              <a:t>ABYCHOM BYLI ZDRAVÍ, MUSÍME SVÉ TĚLO UDRŽOVAT ČISTÉ</a:t>
            </a:r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dirty="0" smtClean="0"/>
              <a:t>KAŽDÝ DEN JE ZAPOTŘEBÍ: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ČISTIT SI ZUBY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MÝT SI RUCE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MÝT CELÉ SVÉ TĚLO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ČESAT SI VLASY</a:t>
            </a:r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dirty="0" smtClean="0"/>
              <a:t>TĚMTO ČINNOSTEM ŘÍKÁME OSOBNÍ HYGIENA</a:t>
            </a:r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400" dirty="0" smtClean="0"/>
              <a:t>PŘI OSOBNÍ HYGIENĚ POUŽÍVÁME HYGIENICKÉ POTŘEBY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877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9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885043" y="6361355"/>
            <a:ext cx="3112775" cy="584775"/>
            <a:chOff x="687512" y="6330280"/>
            <a:chExt cx="3112775" cy="584775"/>
          </a:xfrm>
        </p:grpSpPr>
        <p:sp>
          <p:nvSpPr>
            <p:cNvPr id="6" name="Obdélník 5"/>
            <p:cNvSpPr/>
            <p:nvPr/>
          </p:nvSpPr>
          <p:spPr>
            <a:xfrm>
              <a:off x="687512" y="6330280"/>
              <a:ext cx="3112775" cy="584775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687512" y="6330280"/>
              <a:ext cx="3112775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3200" dirty="0">
                  <a:solidFill>
                    <a:schemeClr val="bg1"/>
                  </a:solidFill>
                </a:rPr>
                <a:t>OSOBNÍ HYGIENA</a:t>
              </a: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055664" y="641648"/>
            <a:ext cx="6264696" cy="4824536"/>
            <a:chOff x="2055664" y="641648"/>
            <a:chExt cx="6264696" cy="4824536"/>
          </a:xfrm>
        </p:grpSpPr>
        <p:sp>
          <p:nvSpPr>
            <p:cNvPr id="2" name="Oválný popisek 1"/>
            <p:cNvSpPr/>
            <p:nvPr/>
          </p:nvSpPr>
          <p:spPr>
            <a:xfrm>
              <a:off x="2055664" y="641648"/>
              <a:ext cx="6264696" cy="4824536"/>
            </a:xfrm>
            <a:prstGeom prst="wedgeEllipseCallout">
              <a:avLst/>
            </a:prstGeom>
            <a:solidFill>
              <a:schemeClr val="bg1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41431" y="2081808"/>
              <a:ext cx="1621160" cy="16211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9920" y="1073696"/>
              <a:ext cx="1656184" cy="16561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24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61196" y="3347876"/>
              <a:ext cx="1644327" cy="1644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25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21593" y="2134821"/>
              <a:ext cx="1512168" cy="1515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4132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9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543496" y="6432805"/>
            <a:ext cx="3795654" cy="584775"/>
            <a:chOff x="1047552" y="6402288"/>
            <a:chExt cx="3795654" cy="584775"/>
          </a:xfrm>
        </p:grpSpPr>
        <p:sp>
          <p:nvSpPr>
            <p:cNvPr id="4" name="Obdélník 3"/>
            <p:cNvSpPr/>
            <p:nvPr/>
          </p:nvSpPr>
          <p:spPr>
            <a:xfrm>
              <a:off x="1047552" y="6402288"/>
              <a:ext cx="3795654" cy="584775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047552" y="6402288"/>
              <a:ext cx="379565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HYGIENICKÉ POTŘEBY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055664" y="641648"/>
            <a:ext cx="6264696" cy="4824536"/>
            <a:chOff x="2055664" y="641648"/>
            <a:chExt cx="6264696" cy="4824536"/>
          </a:xfrm>
        </p:grpSpPr>
        <p:sp>
          <p:nvSpPr>
            <p:cNvPr id="2" name="Oválný popisek 1"/>
            <p:cNvSpPr/>
            <p:nvPr/>
          </p:nvSpPr>
          <p:spPr>
            <a:xfrm>
              <a:off x="2055664" y="641648"/>
              <a:ext cx="6264696" cy="4824536"/>
            </a:xfrm>
            <a:prstGeom prst="wedgeEllipseCallout">
              <a:avLst/>
            </a:prstGeom>
            <a:solidFill>
              <a:schemeClr val="bg1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30617" y="3882008"/>
              <a:ext cx="1138259" cy="11521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79002" y="1029127"/>
              <a:ext cx="1138259" cy="11521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4618" y="3752689"/>
              <a:ext cx="1138259" cy="115559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9840" y="2600559"/>
              <a:ext cx="1138259" cy="11521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0" name="Skupina 9"/>
            <p:cNvGrpSpPr/>
            <p:nvPr/>
          </p:nvGrpSpPr>
          <p:grpSpPr>
            <a:xfrm>
              <a:off x="4028629" y="1102326"/>
              <a:ext cx="1102312" cy="1131332"/>
              <a:chOff x="225425" y="5301869"/>
              <a:chExt cx="2049273" cy="2075054"/>
            </a:xfrm>
          </p:grpSpPr>
          <p:sp>
            <p:nvSpPr>
              <p:cNvPr id="11" name="Volný tvar 10"/>
              <p:cNvSpPr/>
              <p:nvPr/>
            </p:nvSpPr>
            <p:spPr>
              <a:xfrm>
                <a:off x="225425" y="5301869"/>
                <a:ext cx="2049273" cy="2075054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5054">
                    <a:moveTo>
                      <a:pt x="341503" y="0"/>
                    </a:moveTo>
                    <a:lnTo>
                      <a:pt x="1741678" y="0"/>
                    </a:lnTo>
                    <a:lnTo>
                      <a:pt x="1776095" y="7112"/>
                    </a:lnTo>
                    <a:lnTo>
                      <a:pt x="1837182" y="24257"/>
                    </a:lnTo>
                    <a:lnTo>
                      <a:pt x="1895475" y="58801"/>
                    </a:lnTo>
                    <a:lnTo>
                      <a:pt x="1922780" y="75946"/>
                    </a:lnTo>
                    <a:lnTo>
                      <a:pt x="1970786" y="124460"/>
                    </a:lnTo>
                    <a:lnTo>
                      <a:pt x="2004822" y="179832"/>
                    </a:lnTo>
                    <a:lnTo>
                      <a:pt x="2021967" y="211074"/>
                    </a:lnTo>
                    <a:lnTo>
                      <a:pt x="2039112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272" y="345821"/>
                    </a:lnTo>
                    <a:lnTo>
                      <a:pt x="2049272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9112" y="1798193"/>
                    </a:lnTo>
                    <a:lnTo>
                      <a:pt x="2021967" y="1860423"/>
                    </a:lnTo>
                    <a:lnTo>
                      <a:pt x="1987931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170" y="2029968"/>
                    </a:lnTo>
                    <a:lnTo>
                      <a:pt x="1837182" y="2047240"/>
                    </a:lnTo>
                    <a:lnTo>
                      <a:pt x="1776095" y="2064512"/>
                    </a:lnTo>
                    <a:lnTo>
                      <a:pt x="1741678" y="2071497"/>
                    </a:lnTo>
                    <a:lnTo>
                      <a:pt x="1724914" y="2071497"/>
                    </a:lnTo>
                    <a:lnTo>
                      <a:pt x="1707642" y="2075053"/>
                    </a:lnTo>
                    <a:lnTo>
                      <a:pt x="341503" y="2075053"/>
                    </a:lnTo>
                    <a:lnTo>
                      <a:pt x="320929" y="2071497"/>
                    </a:lnTo>
                    <a:lnTo>
                      <a:pt x="304165" y="2071497"/>
                    </a:lnTo>
                    <a:lnTo>
                      <a:pt x="269748" y="2064512"/>
                    </a:lnTo>
                    <a:lnTo>
                      <a:pt x="208407" y="2047240"/>
                    </a:lnTo>
                    <a:lnTo>
                      <a:pt x="150368" y="2012442"/>
                    </a:lnTo>
                    <a:lnTo>
                      <a:pt x="122936" y="1995551"/>
                    </a:lnTo>
                    <a:lnTo>
                      <a:pt x="75438" y="1946910"/>
                    </a:lnTo>
                    <a:lnTo>
                      <a:pt x="41021" y="1891411"/>
                    </a:lnTo>
                    <a:lnTo>
                      <a:pt x="23876" y="1860423"/>
                    </a:lnTo>
                    <a:lnTo>
                      <a:pt x="6985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985" y="273050"/>
                    </a:lnTo>
                    <a:lnTo>
                      <a:pt x="23876" y="211074"/>
                    </a:lnTo>
                    <a:lnTo>
                      <a:pt x="58039" y="152019"/>
                    </a:lnTo>
                    <a:lnTo>
                      <a:pt x="75438" y="124460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407" y="24257"/>
                    </a:lnTo>
                    <a:lnTo>
                      <a:pt x="269748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2" name="Obrázek 11"/>
              <p:cNvPicPr>
                <a:picLocks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60426" y="5490718"/>
                <a:ext cx="1769491" cy="1769491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13" name="Skupina 12"/>
            <p:cNvGrpSpPr/>
            <p:nvPr/>
          </p:nvGrpSpPr>
          <p:grpSpPr>
            <a:xfrm>
              <a:off x="6517261" y="2237443"/>
              <a:ext cx="1102243" cy="1131263"/>
              <a:chOff x="7952740" y="5283454"/>
              <a:chExt cx="2049146" cy="2074927"/>
            </a:xfrm>
          </p:grpSpPr>
          <p:sp>
            <p:nvSpPr>
              <p:cNvPr id="14" name="Volný tvar 13"/>
              <p:cNvSpPr/>
              <p:nvPr/>
            </p:nvSpPr>
            <p:spPr>
              <a:xfrm>
                <a:off x="7952740" y="5283454"/>
                <a:ext cx="2049146" cy="2074927"/>
              </a:xfrm>
              <a:custGeom>
                <a:avLst/>
                <a:gdLst/>
                <a:ahLst/>
                <a:cxnLst/>
                <a:rect l="0" t="0" r="0" b="0"/>
                <a:pathLst>
                  <a:path w="2049146" h="2074927">
                    <a:moveTo>
                      <a:pt x="341503" y="0"/>
                    </a:moveTo>
                    <a:lnTo>
                      <a:pt x="1741551" y="0"/>
                    </a:lnTo>
                    <a:lnTo>
                      <a:pt x="1775968" y="7112"/>
                    </a:lnTo>
                    <a:lnTo>
                      <a:pt x="1837182" y="24130"/>
                    </a:lnTo>
                    <a:lnTo>
                      <a:pt x="1895348" y="58801"/>
                    </a:lnTo>
                    <a:lnTo>
                      <a:pt x="1922780" y="75946"/>
                    </a:lnTo>
                    <a:lnTo>
                      <a:pt x="1970659" y="124460"/>
                    </a:lnTo>
                    <a:lnTo>
                      <a:pt x="2004695" y="179832"/>
                    </a:lnTo>
                    <a:lnTo>
                      <a:pt x="2021840" y="211074"/>
                    </a:lnTo>
                    <a:lnTo>
                      <a:pt x="2038985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145" y="345821"/>
                    </a:lnTo>
                    <a:lnTo>
                      <a:pt x="2049145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8985" y="1798193"/>
                    </a:lnTo>
                    <a:lnTo>
                      <a:pt x="2021840" y="1860423"/>
                    </a:lnTo>
                    <a:lnTo>
                      <a:pt x="1987804" y="1919224"/>
                    </a:lnTo>
                    <a:lnTo>
                      <a:pt x="1970659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182" y="2047240"/>
                    </a:lnTo>
                    <a:lnTo>
                      <a:pt x="1775968" y="2064512"/>
                    </a:lnTo>
                    <a:lnTo>
                      <a:pt x="1741551" y="2071370"/>
                    </a:lnTo>
                    <a:lnTo>
                      <a:pt x="1724787" y="2071370"/>
                    </a:lnTo>
                    <a:lnTo>
                      <a:pt x="1707515" y="2074926"/>
                    </a:lnTo>
                    <a:lnTo>
                      <a:pt x="341503" y="2074926"/>
                    </a:lnTo>
                    <a:lnTo>
                      <a:pt x="320802" y="2071370"/>
                    </a:lnTo>
                    <a:lnTo>
                      <a:pt x="304038" y="2071370"/>
                    </a:lnTo>
                    <a:lnTo>
                      <a:pt x="269621" y="2064512"/>
                    </a:lnTo>
                    <a:lnTo>
                      <a:pt x="208280" y="2047240"/>
                    </a:lnTo>
                    <a:lnTo>
                      <a:pt x="150241" y="2012442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0894" y="1891411"/>
                    </a:lnTo>
                    <a:lnTo>
                      <a:pt x="23749" y="1860423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858" y="273050"/>
                    </a:lnTo>
                    <a:lnTo>
                      <a:pt x="23749" y="211074"/>
                    </a:lnTo>
                    <a:lnTo>
                      <a:pt x="58039" y="152019"/>
                    </a:lnTo>
                    <a:lnTo>
                      <a:pt x="75311" y="124460"/>
                    </a:lnTo>
                    <a:lnTo>
                      <a:pt x="122936" y="75946"/>
                    </a:lnTo>
                    <a:lnTo>
                      <a:pt x="177546" y="41529"/>
                    </a:lnTo>
                    <a:lnTo>
                      <a:pt x="208280" y="24130"/>
                    </a:lnTo>
                    <a:lnTo>
                      <a:pt x="269621" y="7112"/>
                    </a:lnTo>
                    <a:lnTo>
                      <a:pt x="304038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5" name="Obrázek 14"/>
              <p:cNvPicPr>
                <a:picLocks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7299" y="5413248"/>
                <a:ext cx="1720215" cy="1720215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16" name="Skupina 15"/>
            <p:cNvGrpSpPr/>
            <p:nvPr/>
          </p:nvGrpSpPr>
          <p:grpSpPr>
            <a:xfrm>
              <a:off x="5126434" y="2394269"/>
              <a:ext cx="1102312" cy="1131332"/>
              <a:chOff x="5314188" y="5298694"/>
              <a:chExt cx="2049273" cy="2075054"/>
            </a:xfrm>
          </p:grpSpPr>
          <p:sp>
            <p:nvSpPr>
              <p:cNvPr id="17" name="Volný tvar 16"/>
              <p:cNvSpPr/>
              <p:nvPr/>
            </p:nvSpPr>
            <p:spPr>
              <a:xfrm>
                <a:off x="5314188" y="5298694"/>
                <a:ext cx="2049273" cy="2075054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5054">
                    <a:moveTo>
                      <a:pt x="341503" y="0"/>
                    </a:moveTo>
                    <a:lnTo>
                      <a:pt x="1741551" y="0"/>
                    </a:lnTo>
                    <a:lnTo>
                      <a:pt x="1775968" y="7112"/>
                    </a:lnTo>
                    <a:lnTo>
                      <a:pt x="1837182" y="24257"/>
                    </a:lnTo>
                    <a:lnTo>
                      <a:pt x="1895348" y="58801"/>
                    </a:lnTo>
                    <a:lnTo>
                      <a:pt x="1922780" y="75946"/>
                    </a:lnTo>
                    <a:lnTo>
                      <a:pt x="1970786" y="124587"/>
                    </a:lnTo>
                    <a:lnTo>
                      <a:pt x="2004822" y="179832"/>
                    </a:lnTo>
                    <a:lnTo>
                      <a:pt x="2021840" y="211074"/>
                    </a:lnTo>
                    <a:lnTo>
                      <a:pt x="2038985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272" y="345821"/>
                    </a:lnTo>
                    <a:lnTo>
                      <a:pt x="2049272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8985" y="1798193"/>
                    </a:lnTo>
                    <a:lnTo>
                      <a:pt x="2021840" y="1860423"/>
                    </a:lnTo>
                    <a:lnTo>
                      <a:pt x="1987804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182" y="2047240"/>
                    </a:lnTo>
                    <a:lnTo>
                      <a:pt x="1775968" y="2064639"/>
                    </a:lnTo>
                    <a:lnTo>
                      <a:pt x="1741551" y="2071497"/>
                    </a:lnTo>
                    <a:lnTo>
                      <a:pt x="1724914" y="2071497"/>
                    </a:lnTo>
                    <a:lnTo>
                      <a:pt x="1707515" y="2075053"/>
                    </a:lnTo>
                    <a:lnTo>
                      <a:pt x="341503" y="2075053"/>
                    </a:lnTo>
                    <a:lnTo>
                      <a:pt x="320802" y="2071497"/>
                    </a:lnTo>
                    <a:lnTo>
                      <a:pt x="304165" y="2071497"/>
                    </a:lnTo>
                    <a:lnTo>
                      <a:pt x="269621" y="2064639"/>
                    </a:lnTo>
                    <a:lnTo>
                      <a:pt x="208280" y="2047240"/>
                    </a:lnTo>
                    <a:lnTo>
                      <a:pt x="150241" y="2012442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0894" y="1891538"/>
                    </a:lnTo>
                    <a:lnTo>
                      <a:pt x="23749" y="1860423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858" y="273050"/>
                    </a:lnTo>
                    <a:lnTo>
                      <a:pt x="23749" y="211074"/>
                    </a:lnTo>
                    <a:lnTo>
                      <a:pt x="58039" y="152019"/>
                    </a:lnTo>
                    <a:lnTo>
                      <a:pt x="75311" y="124587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280" y="24257"/>
                    </a:lnTo>
                    <a:lnTo>
                      <a:pt x="269621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8" name="Obrázek 17"/>
              <p:cNvPicPr>
                <a:picLocks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08117" y="5487543"/>
                <a:ext cx="1710436" cy="1710436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19" name="Skupina 18"/>
            <p:cNvGrpSpPr/>
            <p:nvPr/>
          </p:nvGrpSpPr>
          <p:grpSpPr>
            <a:xfrm>
              <a:off x="2353757" y="2284808"/>
              <a:ext cx="1102312" cy="1131263"/>
              <a:chOff x="2765298" y="5308854"/>
              <a:chExt cx="2049273" cy="2074927"/>
            </a:xfrm>
          </p:grpSpPr>
          <p:sp>
            <p:nvSpPr>
              <p:cNvPr id="20" name="Volný tvar 19"/>
              <p:cNvSpPr/>
              <p:nvPr/>
            </p:nvSpPr>
            <p:spPr>
              <a:xfrm>
                <a:off x="2765298" y="5308854"/>
                <a:ext cx="2049273" cy="2074927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4927">
                    <a:moveTo>
                      <a:pt x="341503" y="0"/>
                    </a:moveTo>
                    <a:lnTo>
                      <a:pt x="1741551" y="0"/>
                    </a:lnTo>
                    <a:lnTo>
                      <a:pt x="1775968" y="7112"/>
                    </a:lnTo>
                    <a:lnTo>
                      <a:pt x="1837182" y="24130"/>
                    </a:lnTo>
                    <a:lnTo>
                      <a:pt x="1895475" y="58801"/>
                    </a:lnTo>
                    <a:lnTo>
                      <a:pt x="1922780" y="75946"/>
                    </a:lnTo>
                    <a:lnTo>
                      <a:pt x="1970786" y="124460"/>
                    </a:lnTo>
                    <a:lnTo>
                      <a:pt x="2004822" y="179832"/>
                    </a:lnTo>
                    <a:lnTo>
                      <a:pt x="2021840" y="211074"/>
                    </a:lnTo>
                    <a:lnTo>
                      <a:pt x="2038985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272" y="345821"/>
                    </a:lnTo>
                    <a:lnTo>
                      <a:pt x="2049272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8985" y="1798193"/>
                    </a:lnTo>
                    <a:lnTo>
                      <a:pt x="2021840" y="1860423"/>
                    </a:lnTo>
                    <a:lnTo>
                      <a:pt x="1987804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182" y="2047240"/>
                    </a:lnTo>
                    <a:lnTo>
                      <a:pt x="1775968" y="2064512"/>
                    </a:lnTo>
                    <a:lnTo>
                      <a:pt x="1741551" y="2071370"/>
                    </a:lnTo>
                    <a:lnTo>
                      <a:pt x="1724914" y="2071370"/>
                    </a:lnTo>
                    <a:lnTo>
                      <a:pt x="1707515" y="2074926"/>
                    </a:lnTo>
                    <a:lnTo>
                      <a:pt x="341503" y="2074926"/>
                    </a:lnTo>
                    <a:lnTo>
                      <a:pt x="320802" y="2071370"/>
                    </a:lnTo>
                    <a:lnTo>
                      <a:pt x="304165" y="2071370"/>
                    </a:lnTo>
                    <a:lnTo>
                      <a:pt x="269748" y="2064512"/>
                    </a:lnTo>
                    <a:lnTo>
                      <a:pt x="208280" y="2047240"/>
                    </a:lnTo>
                    <a:lnTo>
                      <a:pt x="150241" y="2012442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0894" y="1891411"/>
                    </a:lnTo>
                    <a:lnTo>
                      <a:pt x="23749" y="1860423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858" y="273050"/>
                    </a:lnTo>
                    <a:lnTo>
                      <a:pt x="23749" y="211074"/>
                    </a:lnTo>
                    <a:lnTo>
                      <a:pt x="58039" y="152019"/>
                    </a:lnTo>
                    <a:lnTo>
                      <a:pt x="75311" y="124460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280" y="24130"/>
                    </a:lnTo>
                    <a:lnTo>
                      <a:pt x="269748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21" name="Obrázek 20"/>
              <p:cNvPicPr>
                <a:picLocks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00299" y="5458333"/>
                <a:ext cx="1789176" cy="1789176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</p:grpSp>
    </p:spTree>
    <p:extLst>
      <p:ext uri="{BB962C8B-B14F-4D97-AF65-F5344CB8AC3E}">
        <p14:creationId xmlns:p14="http://schemas.microsoft.com/office/powerpoint/2010/main" val="249080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9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3999880" y="295736"/>
            <a:ext cx="1915396" cy="461665"/>
            <a:chOff x="3999880" y="295736"/>
            <a:chExt cx="1915396" cy="461665"/>
          </a:xfrm>
        </p:grpSpPr>
        <p:sp>
          <p:nvSpPr>
            <p:cNvPr id="3" name="Obdélník 2"/>
            <p:cNvSpPr/>
            <p:nvPr/>
          </p:nvSpPr>
          <p:spPr>
            <a:xfrm>
              <a:off x="3999880" y="295736"/>
              <a:ext cx="1915396" cy="461665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3999880" y="295736"/>
              <a:ext cx="191539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ČISTĚNÍ ZUBŮ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276" y="2225824"/>
            <a:ext cx="396044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472" y="1865784"/>
            <a:ext cx="4801251" cy="21125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2400" dirty="0" smtClean="0"/>
              <a:t>ZUBY SI ČISTÍME PRAVIDELNĚ KAŽDÉ </a:t>
            </a:r>
          </a:p>
          <a:p>
            <a:pPr>
              <a:lnSpc>
                <a:spcPct val="300000"/>
              </a:lnSpc>
            </a:pPr>
            <a:r>
              <a:rPr lang="cs-CZ" sz="2400" dirty="0" smtClean="0"/>
              <a:t>RÁNO                A KAŽDÝ VEČER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576" y="3249416"/>
            <a:ext cx="864096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2702" y="3237491"/>
            <a:ext cx="876021" cy="876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4141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9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15504" y="5322168"/>
            <a:ext cx="504056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5504" y="4321899"/>
            <a:ext cx="504056" cy="35219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5504" y="3161928"/>
            <a:ext cx="720080" cy="43204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4071888" y="281608"/>
            <a:ext cx="1805174" cy="461665"/>
            <a:chOff x="4071888" y="281608"/>
            <a:chExt cx="1805174" cy="461665"/>
          </a:xfrm>
        </p:grpSpPr>
        <p:sp>
          <p:nvSpPr>
            <p:cNvPr id="3" name="Obdélník 2"/>
            <p:cNvSpPr/>
            <p:nvPr/>
          </p:nvSpPr>
          <p:spPr>
            <a:xfrm>
              <a:off x="4071888" y="281608"/>
              <a:ext cx="1805174" cy="461665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4071888" y="281608"/>
              <a:ext cx="1805174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MYTÍ RUKOU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715" y="2094001"/>
            <a:ext cx="3888432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464" y="1505744"/>
            <a:ext cx="359220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2400" dirty="0" smtClean="0"/>
              <a:t>RUCE SI MYJEME: </a:t>
            </a:r>
          </a:p>
          <a:p>
            <a:pPr marL="285750" indent="-285750">
              <a:lnSpc>
                <a:spcPct val="300000"/>
              </a:lnSpc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PŘED</a:t>
            </a:r>
            <a:r>
              <a:rPr lang="cs-CZ" sz="2400" dirty="0" smtClean="0"/>
              <a:t>  KAŽDÝM JÍDLEM </a:t>
            </a:r>
          </a:p>
          <a:p>
            <a:pPr marL="285750" indent="-285750">
              <a:lnSpc>
                <a:spcPct val="300000"/>
              </a:lnSpc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PO </a:t>
            </a:r>
            <a:r>
              <a:rPr lang="cs-CZ" sz="2400" dirty="0" smtClean="0"/>
              <a:t>  POUŽITÍ WC</a:t>
            </a:r>
          </a:p>
          <a:p>
            <a:pPr marL="285750" indent="-285750">
              <a:lnSpc>
                <a:spcPct val="300000"/>
              </a:lnSpc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PO</a:t>
            </a:r>
            <a:r>
              <a:rPr lang="cs-CZ" sz="2400" dirty="0" smtClean="0"/>
              <a:t>   PRÁCI / HRANÍ</a:t>
            </a:r>
          </a:p>
          <a:p>
            <a:pPr marL="285750" indent="-285750">
              <a:lnSpc>
                <a:spcPct val="300000"/>
              </a:lnSpc>
              <a:buFontTx/>
              <a:buChar char="-"/>
            </a:pPr>
            <a:r>
              <a:rPr lang="cs-CZ" sz="2400" dirty="0" smtClean="0"/>
              <a:t>KDYŽ PŘIJDEME Z VENKU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920" y="2688433"/>
            <a:ext cx="946990" cy="946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920" y="3843975"/>
            <a:ext cx="955847" cy="955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920" y="5060268"/>
            <a:ext cx="955847" cy="955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920" y="6191065"/>
            <a:ext cx="946990" cy="946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145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9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3567832" y="423281"/>
            <a:ext cx="2563522" cy="495967"/>
            <a:chOff x="3567832" y="857672"/>
            <a:chExt cx="2563522" cy="495967"/>
          </a:xfrm>
        </p:grpSpPr>
        <p:sp>
          <p:nvSpPr>
            <p:cNvPr id="4" name="Obdélník 3"/>
            <p:cNvSpPr/>
            <p:nvPr/>
          </p:nvSpPr>
          <p:spPr>
            <a:xfrm>
              <a:off x="3567832" y="891974"/>
              <a:ext cx="2563522" cy="461665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3567832" y="857672"/>
              <a:ext cx="256352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MYTÍ CELÉHO TĚLA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176" y="4437225"/>
            <a:ext cx="2562199" cy="2562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176" y="1757389"/>
            <a:ext cx="2562200" cy="25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5504" y="2729880"/>
            <a:ext cx="453111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2400" dirty="0" smtClean="0"/>
              <a:t>OČISTU CELÉHO TĚLA PROVÁDÍME </a:t>
            </a:r>
          </a:p>
          <a:p>
            <a:pPr>
              <a:lnSpc>
                <a:spcPct val="300000"/>
              </a:lnSpc>
            </a:pPr>
            <a:r>
              <a:rPr lang="cs-CZ" sz="2400" dirty="0" smtClean="0"/>
              <a:t>KAŽDÝ VEČER</a:t>
            </a:r>
            <a:endParaRPr lang="cs-CZ" sz="24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736" y="3925115"/>
            <a:ext cx="1118820" cy="1126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365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9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4088692" y="526838"/>
            <a:ext cx="2046907" cy="461665"/>
            <a:chOff x="4215904" y="1001688"/>
            <a:chExt cx="2046907" cy="461665"/>
          </a:xfrm>
        </p:grpSpPr>
        <p:sp>
          <p:nvSpPr>
            <p:cNvPr id="3" name="Obdélník 2"/>
            <p:cNvSpPr/>
            <p:nvPr/>
          </p:nvSpPr>
          <p:spPr>
            <a:xfrm>
              <a:off x="4215904" y="1001688"/>
              <a:ext cx="1944216" cy="461665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4215904" y="1001688"/>
              <a:ext cx="204690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ČESÁNÍ VLASŮ 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541" y="2566346"/>
            <a:ext cx="324036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9479" y="1937792"/>
            <a:ext cx="4104393" cy="21125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300000"/>
              </a:lnSpc>
            </a:pPr>
            <a:r>
              <a:rPr lang="cs-CZ" sz="2400" dirty="0" smtClean="0"/>
              <a:t>VLASY SI ČEŠEME KAŽDÉ RÁNO </a:t>
            </a:r>
          </a:p>
          <a:p>
            <a:pPr>
              <a:lnSpc>
                <a:spcPct val="300000"/>
              </a:lnSpc>
            </a:pPr>
            <a:r>
              <a:rPr lang="cs-CZ" sz="2400" dirty="0" smtClean="0"/>
              <a:t>A PO UMYTÍ VLASŮ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613" y="2297832"/>
            <a:ext cx="865187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110" y="3342652"/>
            <a:ext cx="880582" cy="880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1034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8A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Skupina 52"/>
          <p:cNvGrpSpPr/>
          <p:nvPr/>
        </p:nvGrpSpPr>
        <p:grpSpPr>
          <a:xfrm>
            <a:off x="5278813" y="4556575"/>
            <a:ext cx="2361184" cy="2949068"/>
            <a:chOff x="209042" y="777621"/>
            <a:chExt cx="2361184" cy="2949068"/>
          </a:xfrm>
        </p:grpSpPr>
        <p:grpSp>
          <p:nvGrpSpPr>
            <p:cNvPr id="4" name="Skupina 3"/>
            <p:cNvGrpSpPr/>
            <p:nvPr/>
          </p:nvGrpSpPr>
          <p:grpSpPr>
            <a:xfrm>
              <a:off x="209042" y="1651762"/>
              <a:ext cx="2049146" cy="2074927"/>
              <a:chOff x="209042" y="1651762"/>
              <a:chExt cx="2049146" cy="2074927"/>
            </a:xfrm>
          </p:grpSpPr>
          <p:sp>
            <p:nvSpPr>
              <p:cNvPr id="2" name="Volný tvar 1"/>
              <p:cNvSpPr/>
              <p:nvPr/>
            </p:nvSpPr>
            <p:spPr>
              <a:xfrm>
                <a:off x="209042" y="1651762"/>
                <a:ext cx="2049146" cy="2074927"/>
              </a:xfrm>
              <a:custGeom>
                <a:avLst/>
                <a:gdLst/>
                <a:ahLst/>
                <a:cxnLst/>
                <a:rect l="0" t="0" r="0" b="0"/>
                <a:pathLst>
                  <a:path w="2049146" h="2074927">
                    <a:moveTo>
                      <a:pt x="341503" y="0"/>
                    </a:moveTo>
                    <a:lnTo>
                      <a:pt x="1741678" y="0"/>
                    </a:lnTo>
                    <a:lnTo>
                      <a:pt x="1775968" y="7112"/>
                    </a:lnTo>
                    <a:lnTo>
                      <a:pt x="1837309" y="24130"/>
                    </a:lnTo>
                    <a:lnTo>
                      <a:pt x="1895348" y="58928"/>
                    </a:lnTo>
                    <a:lnTo>
                      <a:pt x="1922780" y="75946"/>
                    </a:lnTo>
                    <a:lnTo>
                      <a:pt x="1970659" y="124460"/>
                    </a:lnTo>
                    <a:lnTo>
                      <a:pt x="2004695" y="179832"/>
                    </a:lnTo>
                    <a:lnTo>
                      <a:pt x="2021840" y="211074"/>
                    </a:lnTo>
                    <a:lnTo>
                      <a:pt x="2038985" y="273177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145" y="345821"/>
                    </a:lnTo>
                    <a:lnTo>
                      <a:pt x="2049145" y="1729105"/>
                    </a:lnTo>
                    <a:lnTo>
                      <a:pt x="2045716" y="1746504"/>
                    </a:lnTo>
                    <a:lnTo>
                      <a:pt x="2045716" y="1763903"/>
                    </a:lnTo>
                    <a:lnTo>
                      <a:pt x="2038985" y="1798320"/>
                    </a:lnTo>
                    <a:lnTo>
                      <a:pt x="2021840" y="1860423"/>
                    </a:lnTo>
                    <a:lnTo>
                      <a:pt x="1987804" y="1919224"/>
                    </a:lnTo>
                    <a:lnTo>
                      <a:pt x="1970659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309" y="2047240"/>
                    </a:lnTo>
                    <a:lnTo>
                      <a:pt x="1775968" y="2064639"/>
                    </a:lnTo>
                    <a:lnTo>
                      <a:pt x="1741678" y="2071370"/>
                    </a:lnTo>
                    <a:lnTo>
                      <a:pt x="1724787" y="2071370"/>
                    </a:lnTo>
                    <a:lnTo>
                      <a:pt x="1707642" y="2074926"/>
                    </a:lnTo>
                    <a:lnTo>
                      <a:pt x="341503" y="2074926"/>
                    </a:lnTo>
                    <a:lnTo>
                      <a:pt x="320929" y="2071370"/>
                    </a:lnTo>
                    <a:lnTo>
                      <a:pt x="304038" y="2071370"/>
                    </a:lnTo>
                    <a:lnTo>
                      <a:pt x="269748" y="2064639"/>
                    </a:lnTo>
                    <a:lnTo>
                      <a:pt x="208407" y="2047240"/>
                    </a:lnTo>
                    <a:lnTo>
                      <a:pt x="150241" y="2012569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1021" y="1891538"/>
                    </a:lnTo>
                    <a:lnTo>
                      <a:pt x="23876" y="1860423"/>
                    </a:lnTo>
                    <a:lnTo>
                      <a:pt x="6985" y="1798320"/>
                    </a:lnTo>
                    <a:lnTo>
                      <a:pt x="0" y="1763903"/>
                    </a:lnTo>
                    <a:lnTo>
                      <a:pt x="0" y="307848"/>
                    </a:lnTo>
                    <a:lnTo>
                      <a:pt x="6985" y="273177"/>
                    </a:lnTo>
                    <a:lnTo>
                      <a:pt x="23876" y="211074"/>
                    </a:lnTo>
                    <a:lnTo>
                      <a:pt x="58166" y="152146"/>
                    </a:lnTo>
                    <a:lnTo>
                      <a:pt x="75311" y="124460"/>
                    </a:lnTo>
                    <a:lnTo>
                      <a:pt x="122936" y="75946"/>
                    </a:lnTo>
                    <a:lnTo>
                      <a:pt x="177546" y="41529"/>
                    </a:lnTo>
                    <a:lnTo>
                      <a:pt x="208407" y="24130"/>
                    </a:lnTo>
                    <a:lnTo>
                      <a:pt x="269748" y="7112"/>
                    </a:lnTo>
                    <a:lnTo>
                      <a:pt x="304038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3" name="Obrázek 2"/>
              <p:cNvPicPr>
                <a:picLocks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44043" y="1870075"/>
                <a:ext cx="1656334" cy="1656334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7" name="Skupina 6"/>
            <p:cNvGrpSpPr/>
            <p:nvPr/>
          </p:nvGrpSpPr>
          <p:grpSpPr>
            <a:xfrm>
              <a:off x="240284" y="777621"/>
              <a:ext cx="2329942" cy="747015"/>
              <a:chOff x="240284" y="777621"/>
              <a:chExt cx="2329942" cy="747015"/>
            </a:xfrm>
          </p:grpSpPr>
          <p:sp>
            <p:nvSpPr>
              <p:cNvPr id="5" name="Volný tvar 4"/>
              <p:cNvSpPr/>
              <p:nvPr/>
            </p:nvSpPr>
            <p:spPr>
              <a:xfrm>
                <a:off x="240284" y="777621"/>
                <a:ext cx="1988694" cy="747015"/>
              </a:xfrm>
              <a:custGeom>
                <a:avLst/>
                <a:gdLst/>
                <a:ahLst/>
                <a:cxnLst/>
                <a:rect l="0" t="0" r="0" b="0"/>
                <a:pathLst>
                  <a:path w="1988694" h="747015">
                    <a:moveTo>
                      <a:pt x="331470" y="0"/>
                    </a:moveTo>
                    <a:lnTo>
                      <a:pt x="1690243" y="0"/>
                    </a:lnTo>
                    <a:lnTo>
                      <a:pt x="1723517" y="2540"/>
                    </a:lnTo>
                    <a:lnTo>
                      <a:pt x="1783080" y="8763"/>
                    </a:lnTo>
                    <a:lnTo>
                      <a:pt x="1839468" y="21209"/>
                    </a:lnTo>
                    <a:lnTo>
                      <a:pt x="1866011" y="27432"/>
                    </a:lnTo>
                    <a:lnTo>
                      <a:pt x="1912493" y="44831"/>
                    </a:lnTo>
                    <a:lnTo>
                      <a:pt x="1945513" y="64770"/>
                    </a:lnTo>
                    <a:lnTo>
                      <a:pt x="1962150" y="76073"/>
                    </a:lnTo>
                    <a:lnTo>
                      <a:pt x="1978787" y="98425"/>
                    </a:lnTo>
                    <a:lnTo>
                      <a:pt x="1985264" y="110871"/>
                    </a:lnTo>
                    <a:lnTo>
                      <a:pt x="1985264" y="116967"/>
                    </a:lnTo>
                    <a:lnTo>
                      <a:pt x="1988693" y="124587"/>
                    </a:lnTo>
                    <a:lnTo>
                      <a:pt x="1988693" y="622554"/>
                    </a:lnTo>
                    <a:lnTo>
                      <a:pt x="1985264" y="628777"/>
                    </a:lnTo>
                    <a:lnTo>
                      <a:pt x="1985264" y="635000"/>
                    </a:lnTo>
                    <a:lnTo>
                      <a:pt x="1978787" y="647446"/>
                    </a:lnTo>
                    <a:lnTo>
                      <a:pt x="1962150" y="669798"/>
                    </a:lnTo>
                    <a:lnTo>
                      <a:pt x="1929130" y="691007"/>
                    </a:lnTo>
                    <a:lnTo>
                      <a:pt x="1912493" y="700913"/>
                    </a:lnTo>
                    <a:lnTo>
                      <a:pt x="1866011" y="718439"/>
                    </a:lnTo>
                    <a:lnTo>
                      <a:pt x="1812925" y="730758"/>
                    </a:lnTo>
                    <a:lnTo>
                      <a:pt x="1783080" y="737108"/>
                    </a:lnTo>
                    <a:lnTo>
                      <a:pt x="1723517" y="743331"/>
                    </a:lnTo>
                    <a:lnTo>
                      <a:pt x="1690243" y="745744"/>
                    </a:lnTo>
                    <a:lnTo>
                      <a:pt x="1673860" y="745744"/>
                    </a:lnTo>
                    <a:lnTo>
                      <a:pt x="1657223" y="747014"/>
                    </a:lnTo>
                    <a:lnTo>
                      <a:pt x="331470" y="747014"/>
                    </a:lnTo>
                    <a:lnTo>
                      <a:pt x="311404" y="745744"/>
                    </a:lnTo>
                    <a:lnTo>
                      <a:pt x="295148" y="745744"/>
                    </a:lnTo>
                    <a:lnTo>
                      <a:pt x="261747" y="743331"/>
                    </a:lnTo>
                    <a:lnTo>
                      <a:pt x="202311" y="737108"/>
                    </a:lnTo>
                    <a:lnTo>
                      <a:pt x="145923" y="724535"/>
                    </a:lnTo>
                    <a:lnTo>
                      <a:pt x="119380" y="718439"/>
                    </a:lnTo>
                    <a:lnTo>
                      <a:pt x="73152" y="700913"/>
                    </a:lnTo>
                    <a:lnTo>
                      <a:pt x="39751" y="680974"/>
                    </a:lnTo>
                    <a:lnTo>
                      <a:pt x="23114" y="669798"/>
                    </a:lnTo>
                    <a:lnTo>
                      <a:pt x="6858" y="647446"/>
                    </a:lnTo>
                    <a:lnTo>
                      <a:pt x="0" y="635000"/>
                    </a:lnTo>
                    <a:lnTo>
                      <a:pt x="0" y="110871"/>
                    </a:lnTo>
                    <a:lnTo>
                      <a:pt x="6858" y="98425"/>
                    </a:lnTo>
                    <a:lnTo>
                      <a:pt x="23114" y="76073"/>
                    </a:lnTo>
                    <a:lnTo>
                      <a:pt x="56515" y="54864"/>
                    </a:lnTo>
                    <a:lnTo>
                      <a:pt x="73152" y="44831"/>
                    </a:lnTo>
                    <a:lnTo>
                      <a:pt x="119380" y="27432"/>
                    </a:lnTo>
                    <a:lnTo>
                      <a:pt x="172339" y="14986"/>
                    </a:lnTo>
                    <a:lnTo>
                      <a:pt x="202311" y="8763"/>
                    </a:lnTo>
                    <a:lnTo>
                      <a:pt x="261747" y="2540"/>
                    </a:lnTo>
                    <a:lnTo>
                      <a:pt x="295148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360426" y="985170"/>
                <a:ext cx="2209800" cy="369332"/>
              </a:xfrm>
              <a:prstGeom prst="rect">
                <a:avLst/>
              </a:prstGeom>
              <a:noFill/>
            </p:spPr>
            <p:txBody>
              <a:bodyPr vert="horz" rtlCol="0">
                <a:spAutoFit/>
              </a:bodyPr>
              <a:lstStyle/>
              <a:p>
                <a:r>
                  <a:rPr lang="cs-CZ" dirty="0" smtClean="0">
                    <a:solidFill>
                      <a:srgbClr val="000000"/>
                    </a:solidFill>
                    <a:latin typeface="+mj-lt"/>
                  </a:rPr>
                  <a:t>TOALETNÍ PAPÍR</a:t>
                </a:r>
                <a:endParaRPr lang="cs-CZ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54" name="Skupina 53"/>
          <p:cNvGrpSpPr/>
          <p:nvPr/>
        </p:nvGrpSpPr>
        <p:grpSpPr>
          <a:xfrm>
            <a:off x="7639997" y="4555864"/>
            <a:ext cx="2388743" cy="2958974"/>
            <a:chOff x="2767457" y="804672"/>
            <a:chExt cx="2388743" cy="2958974"/>
          </a:xfrm>
        </p:grpSpPr>
        <p:grpSp>
          <p:nvGrpSpPr>
            <p:cNvPr id="10" name="Skupina 9"/>
            <p:cNvGrpSpPr/>
            <p:nvPr/>
          </p:nvGrpSpPr>
          <p:grpSpPr>
            <a:xfrm>
              <a:off x="2767457" y="1688719"/>
              <a:ext cx="2049146" cy="2074927"/>
              <a:chOff x="2767457" y="1688719"/>
              <a:chExt cx="2049146" cy="2074927"/>
            </a:xfrm>
          </p:grpSpPr>
          <p:sp>
            <p:nvSpPr>
              <p:cNvPr id="8" name="Volný tvar 7"/>
              <p:cNvSpPr/>
              <p:nvPr/>
            </p:nvSpPr>
            <p:spPr>
              <a:xfrm>
                <a:off x="2767457" y="1688719"/>
                <a:ext cx="2049146" cy="2074927"/>
              </a:xfrm>
              <a:custGeom>
                <a:avLst/>
                <a:gdLst/>
                <a:ahLst/>
                <a:cxnLst/>
                <a:rect l="0" t="0" r="0" b="0"/>
                <a:pathLst>
                  <a:path w="2049146" h="2074927">
                    <a:moveTo>
                      <a:pt x="341376" y="0"/>
                    </a:moveTo>
                    <a:lnTo>
                      <a:pt x="1741551" y="0"/>
                    </a:lnTo>
                    <a:lnTo>
                      <a:pt x="1775968" y="6985"/>
                    </a:lnTo>
                    <a:lnTo>
                      <a:pt x="1837182" y="24130"/>
                    </a:lnTo>
                    <a:lnTo>
                      <a:pt x="1895348" y="58801"/>
                    </a:lnTo>
                    <a:lnTo>
                      <a:pt x="1922653" y="75819"/>
                    </a:lnTo>
                    <a:lnTo>
                      <a:pt x="1970659" y="124460"/>
                    </a:lnTo>
                    <a:lnTo>
                      <a:pt x="2004695" y="179705"/>
                    </a:lnTo>
                    <a:lnTo>
                      <a:pt x="2021840" y="210947"/>
                    </a:lnTo>
                    <a:lnTo>
                      <a:pt x="2038985" y="272923"/>
                    </a:lnTo>
                    <a:lnTo>
                      <a:pt x="2045589" y="307721"/>
                    </a:lnTo>
                    <a:lnTo>
                      <a:pt x="2045589" y="324866"/>
                    </a:lnTo>
                    <a:lnTo>
                      <a:pt x="2049145" y="345694"/>
                    </a:lnTo>
                    <a:lnTo>
                      <a:pt x="2049145" y="1729105"/>
                    </a:lnTo>
                    <a:lnTo>
                      <a:pt x="2045589" y="1746377"/>
                    </a:lnTo>
                    <a:lnTo>
                      <a:pt x="2045589" y="1763776"/>
                    </a:lnTo>
                    <a:lnTo>
                      <a:pt x="2038985" y="1798193"/>
                    </a:lnTo>
                    <a:lnTo>
                      <a:pt x="2021840" y="1860296"/>
                    </a:lnTo>
                    <a:lnTo>
                      <a:pt x="1987804" y="1919097"/>
                    </a:lnTo>
                    <a:lnTo>
                      <a:pt x="1970659" y="1946910"/>
                    </a:lnTo>
                    <a:lnTo>
                      <a:pt x="1922653" y="1995424"/>
                    </a:lnTo>
                    <a:lnTo>
                      <a:pt x="1868043" y="2029841"/>
                    </a:lnTo>
                    <a:lnTo>
                      <a:pt x="1837182" y="2047240"/>
                    </a:lnTo>
                    <a:lnTo>
                      <a:pt x="1775968" y="2064512"/>
                    </a:lnTo>
                    <a:lnTo>
                      <a:pt x="1741551" y="2071370"/>
                    </a:lnTo>
                    <a:lnTo>
                      <a:pt x="1724787" y="2071370"/>
                    </a:lnTo>
                    <a:lnTo>
                      <a:pt x="1707515" y="2074926"/>
                    </a:lnTo>
                    <a:lnTo>
                      <a:pt x="341376" y="2074926"/>
                    </a:lnTo>
                    <a:lnTo>
                      <a:pt x="320802" y="2071370"/>
                    </a:lnTo>
                    <a:lnTo>
                      <a:pt x="304038" y="2071370"/>
                    </a:lnTo>
                    <a:lnTo>
                      <a:pt x="269621" y="2064512"/>
                    </a:lnTo>
                    <a:lnTo>
                      <a:pt x="208280" y="2047240"/>
                    </a:lnTo>
                    <a:lnTo>
                      <a:pt x="150241" y="2012442"/>
                    </a:lnTo>
                    <a:lnTo>
                      <a:pt x="122936" y="1995424"/>
                    </a:lnTo>
                    <a:lnTo>
                      <a:pt x="75311" y="1946910"/>
                    </a:lnTo>
                    <a:lnTo>
                      <a:pt x="40894" y="1891411"/>
                    </a:lnTo>
                    <a:lnTo>
                      <a:pt x="23749" y="1860296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721"/>
                    </a:lnTo>
                    <a:lnTo>
                      <a:pt x="6858" y="272923"/>
                    </a:lnTo>
                    <a:lnTo>
                      <a:pt x="23749" y="210947"/>
                    </a:lnTo>
                    <a:lnTo>
                      <a:pt x="57912" y="152019"/>
                    </a:lnTo>
                    <a:lnTo>
                      <a:pt x="75311" y="124460"/>
                    </a:lnTo>
                    <a:lnTo>
                      <a:pt x="122936" y="75819"/>
                    </a:lnTo>
                    <a:lnTo>
                      <a:pt x="177546" y="41402"/>
                    </a:lnTo>
                    <a:lnTo>
                      <a:pt x="208280" y="24130"/>
                    </a:lnTo>
                    <a:lnTo>
                      <a:pt x="269621" y="6985"/>
                    </a:lnTo>
                    <a:lnTo>
                      <a:pt x="304038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9" name="Obrázek 8"/>
              <p:cNvPicPr>
                <a:picLocks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61386" y="1877441"/>
                <a:ext cx="1671066" cy="1671066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13" name="Skupina 12"/>
            <p:cNvGrpSpPr/>
            <p:nvPr/>
          </p:nvGrpSpPr>
          <p:grpSpPr>
            <a:xfrm>
              <a:off x="2810129" y="804672"/>
              <a:ext cx="2346071" cy="746888"/>
              <a:chOff x="2810129" y="804672"/>
              <a:chExt cx="2346071" cy="746888"/>
            </a:xfrm>
          </p:grpSpPr>
          <p:sp>
            <p:nvSpPr>
              <p:cNvPr id="11" name="Volný tvar 10"/>
              <p:cNvSpPr/>
              <p:nvPr/>
            </p:nvSpPr>
            <p:spPr>
              <a:xfrm>
                <a:off x="2810129" y="804672"/>
                <a:ext cx="1988694" cy="746888"/>
              </a:xfrm>
              <a:custGeom>
                <a:avLst/>
                <a:gdLst/>
                <a:ahLst/>
                <a:cxnLst/>
                <a:rect l="0" t="0" r="0" b="0"/>
                <a:pathLst>
                  <a:path w="1988694" h="746888">
                    <a:moveTo>
                      <a:pt x="331470" y="0"/>
                    </a:moveTo>
                    <a:lnTo>
                      <a:pt x="1690243" y="0"/>
                    </a:lnTo>
                    <a:lnTo>
                      <a:pt x="1723517" y="2540"/>
                    </a:lnTo>
                    <a:lnTo>
                      <a:pt x="1783080" y="8763"/>
                    </a:lnTo>
                    <a:lnTo>
                      <a:pt x="1839468" y="21082"/>
                    </a:lnTo>
                    <a:lnTo>
                      <a:pt x="1866011" y="27305"/>
                    </a:lnTo>
                    <a:lnTo>
                      <a:pt x="1912493" y="44831"/>
                    </a:lnTo>
                    <a:lnTo>
                      <a:pt x="1945513" y="64643"/>
                    </a:lnTo>
                    <a:lnTo>
                      <a:pt x="1962150" y="75946"/>
                    </a:lnTo>
                    <a:lnTo>
                      <a:pt x="1978787" y="98298"/>
                    </a:lnTo>
                    <a:lnTo>
                      <a:pt x="1985264" y="110871"/>
                    </a:lnTo>
                    <a:lnTo>
                      <a:pt x="1985264" y="116967"/>
                    </a:lnTo>
                    <a:lnTo>
                      <a:pt x="1988693" y="124460"/>
                    </a:lnTo>
                    <a:lnTo>
                      <a:pt x="1988693" y="622427"/>
                    </a:lnTo>
                    <a:lnTo>
                      <a:pt x="1985264" y="628777"/>
                    </a:lnTo>
                    <a:lnTo>
                      <a:pt x="1985264" y="635000"/>
                    </a:lnTo>
                    <a:lnTo>
                      <a:pt x="1978787" y="647319"/>
                    </a:lnTo>
                    <a:lnTo>
                      <a:pt x="1962150" y="669671"/>
                    </a:lnTo>
                    <a:lnTo>
                      <a:pt x="1929130" y="691007"/>
                    </a:lnTo>
                    <a:lnTo>
                      <a:pt x="1912493" y="700913"/>
                    </a:lnTo>
                    <a:lnTo>
                      <a:pt x="1866011" y="718312"/>
                    </a:lnTo>
                    <a:lnTo>
                      <a:pt x="1812925" y="730758"/>
                    </a:lnTo>
                    <a:lnTo>
                      <a:pt x="1783080" y="736981"/>
                    </a:lnTo>
                    <a:lnTo>
                      <a:pt x="1723517" y="743204"/>
                    </a:lnTo>
                    <a:lnTo>
                      <a:pt x="1690243" y="745744"/>
                    </a:lnTo>
                    <a:lnTo>
                      <a:pt x="1673733" y="745744"/>
                    </a:lnTo>
                    <a:lnTo>
                      <a:pt x="1657223" y="746887"/>
                    </a:lnTo>
                    <a:lnTo>
                      <a:pt x="331470" y="746887"/>
                    </a:lnTo>
                    <a:lnTo>
                      <a:pt x="311404" y="745744"/>
                    </a:lnTo>
                    <a:lnTo>
                      <a:pt x="295021" y="745744"/>
                    </a:lnTo>
                    <a:lnTo>
                      <a:pt x="261747" y="743204"/>
                    </a:lnTo>
                    <a:lnTo>
                      <a:pt x="202184" y="736981"/>
                    </a:lnTo>
                    <a:lnTo>
                      <a:pt x="145796" y="724408"/>
                    </a:lnTo>
                    <a:lnTo>
                      <a:pt x="119380" y="718312"/>
                    </a:lnTo>
                    <a:lnTo>
                      <a:pt x="73152" y="700913"/>
                    </a:lnTo>
                    <a:lnTo>
                      <a:pt x="39878" y="680847"/>
                    </a:lnTo>
                    <a:lnTo>
                      <a:pt x="23114" y="669671"/>
                    </a:lnTo>
                    <a:lnTo>
                      <a:pt x="6858" y="647319"/>
                    </a:lnTo>
                    <a:lnTo>
                      <a:pt x="0" y="635000"/>
                    </a:lnTo>
                    <a:lnTo>
                      <a:pt x="0" y="110871"/>
                    </a:lnTo>
                    <a:lnTo>
                      <a:pt x="6858" y="98298"/>
                    </a:lnTo>
                    <a:lnTo>
                      <a:pt x="23114" y="75946"/>
                    </a:lnTo>
                    <a:lnTo>
                      <a:pt x="56388" y="54737"/>
                    </a:lnTo>
                    <a:lnTo>
                      <a:pt x="73152" y="44831"/>
                    </a:lnTo>
                    <a:lnTo>
                      <a:pt x="119380" y="27305"/>
                    </a:lnTo>
                    <a:lnTo>
                      <a:pt x="172339" y="14986"/>
                    </a:lnTo>
                    <a:lnTo>
                      <a:pt x="202184" y="8763"/>
                    </a:lnTo>
                    <a:lnTo>
                      <a:pt x="261747" y="2540"/>
                    </a:lnTo>
                    <a:lnTo>
                      <a:pt x="295021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2971800" y="1007864"/>
                <a:ext cx="2184400" cy="369332"/>
              </a:xfrm>
              <a:prstGeom prst="rect">
                <a:avLst/>
              </a:prstGeom>
              <a:noFill/>
            </p:spPr>
            <p:txBody>
              <a:bodyPr vert="horz" rtlCol="0">
                <a:spAutoFit/>
              </a:bodyPr>
              <a:lstStyle/>
              <a:p>
                <a:r>
                  <a:rPr lang="cs-CZ" dirty="0" smtClean="0">
                    <a:solidFill>
                      <a:srgbClr val="000000"/>
                    </a:solidFill>
                    <a:latin typeface="+mj-lt"/>
                  </a:rPr>
                  <a:t>VATOVÉ TYČINKY</a:t>
                </a:r>
                <a:endParaRPr lang="cs-CZ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56" name="Skupina 55"/>
          <p:cNvGrpSpPr/>
          <p:nvPr/>
        </p:nvGrpSpPr>
        <p:grpSpPr>
          <a:xfrm>
            <a:off x="5248968" y="843330"/>
            <a:ext cx="2049273" cy="2952243"/>
            <a:chOff x="7876286" y="819023"/>
            <a:chExt cx="2049273" cy="2952243"/>
          </a:xfrm>
        </p:grpSpPr>
        <p:grpSp>
          <p:nvGrpSpPr>
            <p:cNvPr id="16" name="Skupina 15"/>
            <p:cNvGrpSpPr/>
            <p:nvPr/>
          </p:nvGrpSpPr>
          <p:grpSpPr>
            <a:xfrm>
              <a:off x="7876286" y="1696339"/>
              <a:ext cx="2049273" cy="2074927"/>
              <a:chOff x="7876286" y="1696339"/>
              <a:chExt cx="2049273" cy="2074927"/>
            </a:xfrm>
          </p:grpSpPr>
          <p:sp>
            <p:nvSpPr>
              <p:cNvPr id="14" name="Volný tvar 13"/>
              <p:cNvSpPr/>
              <p:nvPr/>
            </p:nvSpPr>
            <p:spPr>
              <a:xfrm>
                <a:off x="7876286" y="1696339"/>
                <a:ext cx="2049273" cy="2074927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4927">
                    <a:moveTo>
                      <a:pt x="341503" y="0"/>
                    </a:moveTo>
                    <a:lnTo>
                      <a:pt x="1741678" y="0"/>
                    </a:lnTo>
                    <a:lnTo>
                      <a:pt x="1776095" y="7112"/>
                    </a:lnTo>
                    <a:lnTo>
                      <a:pt x="1837182" y="24130"/>
                    </a:lnTo>
                    <a:lnTo>
                      <a:pt x="1895475" y="58801"/>
                    </a:lnTo>
                    <a:lnTo>
                      <a:pt x="1922780" y="75946"/>
                    </a:lnTo>
                    <a:lnTo>
                      <a:pt x="1970786" y="124460"/>
                    </a:lnTo>
                    <a:lnTo>
                      <a:pt x="2004822" y="179705"/>
                    </a:lnTo>
                    <a:lnTo>
                      <a:pt x="2021967" y="211074"/>
                    </a:lnTo>
                    <a:lnTo>
                      <a:pt x="2039112" y="273050"/>
                    </a:lnTo>
                    <a:lnTo>
                      <a:pt x="2045716" y="307848"/>
                    </a:lnTo>
                    <a:lnTo>
                      <a:pt x="2045716" y="324866"/>
                    </a:lnTo>
                    <a:lnTo>
                      <a:pt x="2049272" y="345821"/>
                    </a:lnTo>
                    <a:lnTo>
                      <a:pt x="2049272" y="1729105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9112" y="1798193"/>
                    </a:lnTo>
                    <a:lnTo>
                      <a:pt x="2021967" y="1860296"/>
                    </a:lnTo>
                    <a:lnTo>
                      <a:pt x="1987931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170" y="2029968"/>
                    </a:lnTo>
                    <a:lnTo>
                      <a:pt x="1837182" y="2047240"/>
                    </a:lnTo>
                    <a:lnTo>
                      <a:pt x="1776095" y="2064512"/>
                    </a:lnTo>
                    <a:lnTo>
                      <a:pt x="1741678" y="2071370"/>
                    </a:lnTo>
                    <a:lnTo>
                      <a:pt x="1724914" y="2071370"/>
                    </a:lnTo>
                    <a:lnTo>
                      <a:pt x="1707642" y="2074926"/>
                    </a:lnTo>
                    <a:lnTo>
                      <a:pt x="341503" y="2074926"/>
                    </a:lnTo>
                    <a:lnTo>
                      <a:pt x="320929" y="2071370"/>
                    </a:lnTo>
                    <a:lnTo>
                      <a:pt x="304165" y="2071370"/>
                    </a:lnTo>
                    <a:lnTo>
                      <a:pt x="269748" y="2064512"/>
                    </a:lnTo>
                    <a:lnTo>
                      <a:pt x="208407" y="2047240"/>
                    </a:lnTo>
                    <a:lnTo>
                      <a:pt x="150368" y="2012442"/>
                    </a:lnTo>
                    <a:lnTo>
                      <a:pt x="122936" y="1995551"/>
                    </a:lnTo>
                    <a:lnTo>
                      <a:pt x="75438" y="1946910"/>
                    </a:lnTo>
                    <a:lnTo>
                      <a:pt x="41021" y="1891411"/>
                    </a:lnTo>
                    <a:lnTo>
                      <a:pt x="23876" y="1860296"/>
                    </a:lnTo>
                    <a:lnTo>
                      <a:pt x="6985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985" y="273050"/>
                    </a:lnTo>
                    <a:lnTo>
                      <a:pt x="23876" y="211074"/>
                    </a:lnTo>
                    <a:lnTo>
                      <a:pt x="58039" y="152019"/>
                    </a:lnTo>
                    <a:lnTo>
                      <a:pt x="75438" y="124460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407" y="24130"/>
                    </a:lnTo>
                    <a:lnTo>
                      <a:pt x="269748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5" name="Obrázek 14"/>
              <p:cNvPicPr>
                <a:picLocks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070342" y="1885188"/>
                <a:ext cx="1690751" cy="1690751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19" name="Skupina 18"/>
            <p:cNvGrpSpPr/>
            <p:nvPr/>
          </p:nvGrpSpPr>
          <p:grpSpPr>
            <a:xfrm>
              <a:off x="7906131" y="819023"/>
              <a:ext cx="1988694" cy="747015"/>
              <a:chOff x="7906131" y="819023"/>
              <a:chExt cx="1988694" cy="747015"/>
            </a:xfrm>
          </p:grpSpPr>
          <p:sp>
            <p:nvSpPr>
              <p:cNvPr id="17" name="Volný tvar 16"/>
              <p:cNvSpPr/>
              <p:nvPr/>
            </p:nvSpPr>
            <p:spPr>
              <a:xfrm>
                <a:off x="7906131" y="819023"/>
                <a:ext cx="1988694" cy="747015"/>
              </a:xfrm>
              <a:custGeom>
                <a:avLst/>
                <a:gdLst/>
                <a:ahLst/>
                <a:cxnLst/>
                <a:rect l="0" t="0" r="0" b="0"/>
                <a:pathLst>
                  <a:path w="1988694" h="747015">
                    <a:moveTo>
                      <a:pt x="331470" y="0"/>
                    </a:moveTo>
                    <a:lnTo>
                      <a:pt x="1690243" y="0"/>
                    </a:lnTo>
                    <a:lnTo>
                      <a:pt x="1723517" y="2540"/>
                    </a:lnTo>
                    <a:lnTo>
                      <a:pt x="1783080" y="8763"/>
                    </a:lnTo>
                    <a:lnTo>
                      <a:pt x="1839468" y="21209"/>
                    </a:lnTo>
                    <a:lnTo>
                      <a:pt x="1866011" y="27432"/>
                    </a:lnTo>
                    <a:lnTo>
                      <a:pt x="1912493" y="44958"/>
                    </a:lnTo>
                    <a:lnTo>
                      <a:pt x="1945513" y="64770"/>
                    </a:lnTo>
                    <a:lnTo>
                      <a:pt x="1962277" y="75946"/>
                    </a:lnTo>
                    <a:lnTo>
                      <a:pt x="1978787" y="98298"/>
                    </a:lnTo>
                    <a:lnTo>
                      <a:pt x="1985264" y="110871"/>
                    </a:lnTo>
                    <a:lnTo>
                      <a:pt x="1985264" y="116967"/>
                    </a:lnTo>
                    <a:lnTo>
                      <a:pt x="1988693" y="124587"/>
                    </a:lnTo>
                    <a:lnTo>
                      <a:pt x="1988693" y="622427"/>
                    </a:lnTo>
                    <a:lnTo>
                      <a:pt x="1985264" y="628777"/>
                    </a:lnTo>
                    <a:lnTo>
                      <a:pt x="1985264" y="635000"/>
                    </a:lnTo>
                    <a:lnTo>
                      <a:pt x="1978787" y="647319"/>
                    </a:lnTo>
                    <a:lnTo>
                      <a:pt x="1962277" y="669671"/>
                    </a:lnTo>
                    <a:lnTo>
                      <a:pt x="1929257" y="691007"/>
                    </a:lnTo>
                    <a:lnTo>
                      <a:pt x="1912493" y="700913"/>
                    </a:lnTo>
                    <a:lnTo>
                      <a:pt x="1866011" y="718439"/>
                    </a:lnTo>
                    <a:lnTo>
                      <a:pt x="1812925" y="730885"/>
                    </a:lnTo>
                    <a:lnTo>
                      <a:pt x="1783080" y="737108"/>
                    </a:lnTo>
                    <a:lnTo>
                      <a:pt x="1723517" y="743331"/>
                    </a:lnTo>
                    <a:lnTo>
                      <a:pt x="1690243" y="745744"/>
                    </a:lnTo>
                    <a:lnTo>
                      <a:pt x="1673860" y="745744"/>
                    </a:lnTo>
                    <a:lnTo>
                      <a:pt x="1657223" y="747014"/>
                    </a:lnTo>
                    <a:lnTo>
                      <a:pt x="331470" y="747014"/>
                    </a:lnTo>
                    <a:lnTo>
                      <a:pt x="311404" y="745744"/>
                    </a:lnTo>
                    <a:lnTo>
                      <a:pt x="295148" y="745744"/>
                    </a:lnTo>
                    <a:lnTo>
                      <a:pt x="261747" y="743331"/>
                    </a:lnTo>
                    <a:lnTo>
                      <a:pt x="202311" y="737108"/>
                    </a:lnTo>
                    <a:lnTo>
                      <a:pt x="145796" y="724535"/>
                    </a:lnTo>
                    <a:lnTo>
                      <a:pt x="119380" y="718439"/>
                    </a:lnTo>
                    <a:lnTo>
                      <a:pt x="73152" y="700913"/>
                    </a:lnTo>
                    <a:lnTo>
                      <a:pt x="39878" y="680974"/>
                    </a:lnTo>
                    <a:lnTo>
                      <a:pt x="23114" y="669671"/>
                    </a:lnTo>
                    <a:lnTo>
                      <a:pt x="6858" y="647319"/>
                    </a:lnTo>
                    <a:lnTo>
                      <a:pt x="0" y="635000"/>
                    </a:lnTo>
                    <a:lnTo>
                      <a:pt x="0" y="110871"/>
                    </a:lnTo>
                    <a:lnTo>
                      <a:pt x="6858" y="98298"/>
                    </a:lnTo>
                    <a:lnTo>
                      <a:pt x="23114" y="75946"/>
                    </a:lnTo>
                    <a:lnTo>
                      <a:pt x="56388" y="54864"/>
                    </a:lnTo>
                    <a:lnTo>
                      <a:pt x="73152" y="44958"/>
                    </a:lnTo>
                    <a:lnTo>
                      <a:pt x="119380" y="27432"/>
                    </a:lnTo>
                    <a:lnTo>
                      <a:pt x="172339" y="14986"/>
                    </a:lnTo>
                    <a:lnTo>
                      <a:pt x="202311" y="8763"/>
                    </a:lnTo>
                    <a:lnTo>
                      <a:pt x="261747" y="2540"/>
                    </a:lnTo>
                    <a:lnTo>
                      <a:pt x="295148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8420100" y="1013307"/>
                <a:ext cx="1244600" cy="369332"/>
              </a:xfrm>
              <a:prstGeom prst="rect">
                <a:avLst/>
              </a:prstGeom>
              <a:noFill/>
            </p:spPr>
            <p:txBody>
              <a:bodyPr vert="horz" rtlCol="0">
                <a:spAutoFit/>
              </a:bodyPr>
              <a:lstStyle/>
              <a:p>
                <a:r>
                  <a:rPr lang="cs-CZ" dirty="0" smtClean="0">
                    <a:solidFill>
                      <a:srgbClr val="000000"/>
                    </a:solidFill>
                    <a:latin typeface="+mj-lt"/>
                  </a:rPr>
                  <a:t>RUČNÍK</a:t>
                </a:r>
                <a:endParaRPr lang="cs-CZ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57" name="Skupina 56"/>
          <p:cNvGrpSpPr/>
          <p:nvPr/>
        </p:nvGrpSpPr>
        <p:grpSpPr>
          <a:xfrm>
            <a:off x="469010" y="4556575"/>
            <a:ext cx="2238502" cy="2936495"/>
            <a:chOff x="2765298" y="4437126"/>
            <a:chExt cx="2238502" cy="2936495"/>
          </a:xfrm>
        </p:grpSpPr>
        <p:grpSp>
          <p:nvGrpSpPr>
            <p:cNvPr id="22" name="Skupina 21"/>
            <p:cNvGrpSpPr/>
            <p:nvPr/>
          </p:nvGrpSpPr>
          <p:grpSpPr>
            <a:xfrm>
              <a:off x="2765298" y="5298694"/>
              <a:ext cx="2049273" cy="2074927"/>
              <a:chOff x="2765298" y="5308854"/>
              <a:chExt cx="2049273" cy="2074927"/>
            </a:xfrm>
          </p:grpSpPr>
          <p:sp>
            <p:nvSpPr>
              <p:cNvPr id="20" name="Volný tvar 19"/>
              <p:cNvSpPr/>
              <p:nvPr/>
            </p:nvSpPr>
            <p:spPr>
              <a:xfrm>
                <a:off x="2765298" y="5308854"/>
                <a:ext cx="2049273" cy="2074927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4927">
                    <a:moveTo>
                      <a:pt x="341503" y="0"/>
                    </a:moveTo>
                    <a:lnTo>
                      <a:pt x="1741551" y="0"/>
                    </a:lnTo>
                    <a:lnTo>
                      <a:pt x="1775968" y="7112"/>
                    </a:lnTo>
                    <a:lnTo>
                      <a:pt x="1837182" y="24130"/>
                    </a:lnTo>
                    <a:lnTo>
                      <a:pt x="1895475" y="58801"/>
                    </a:lnTo>
                    <a:lnTo>
                      <a:pt x="1922780" y="75946"/>
                    </a:lnTo>
                    <a:lnTo>
                      <a:pt x="1970786" y="124460"/>
                    </a:lnTo>
                    <a:lnTo>
                      <a:pt x="2004822" y="179832"/>
                    </a:lnTo>
                    <a:lnTo>
                      <a:pt x="2021840" y="211074"/>
                    </a:lnTo>
                    <a:lnTo>
                      <a:pt x="2038985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272" y="345821"/>
                    </a:lnTo>
                    <a:lnTo>
                      <a:pt x="2049272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8985" y="1798193"/>
                    </a:lnTo>
                    <a:lnTo>
                      <a:pt x="2021840" y="1860423"/>
                    </a:lnTo>
                    <a:lnTo>
                      <a:pt x="1987804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182" y="2047240"/>
                    </a:lnTo>
                    <a:lnTo>
                      <a:pt x="1775968" y="2064512"/>
                    </a:lnTo>
                    <a:lnTo>
                      <a:pt x="1741551" y="2071370"/>
                    </a:lnTo>
                    <a:lnTo>
                      <a:pt x="1724914" y="2071370"/>
                    </a:lnTo>
                    <a:lnTo>
                      <a:pt x="1707515" y="2074926"/>
                    </a:lnTo>
                    <a:lnTo>
                      <a:pt x="341503" y="2074926"/>
                    </a:lnTo>
                    <a:lnTo>
                      <a:pt x="320802" y="2071370"/>
                    </a:lnTo>
                    <a:lnTo>
                      <a:pt x="304165" y="2071370"/>
                    </a:lnTo>
                    <a:lnTo>
                      <a:pt x="269748" y="2064512"/>
                    </a:lnTo>
                    <a:lnTo>
                      <a:pt x="208280" y="2047240"/>
                    </a:lnTo>
                    <a:lnTo>
                      <a:pt x="150241" y="2012442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0894" y="1891411"/>
                    </a:lnTo>
                    <a:lnTo>
                      <a:pt x="23749" y="1860423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858" y="273050"/>
                    </a:lnTo>
                    <a:lnTo>
                      <a:pt x="23749" y="211074"/>
                    </a:lnTo>
                    <a:lnTo>
                      <a:pt x="58039" y="152019"/>
                    </a:lnTo>
                    <a:lnTo>
                      <a:pt x="75311" y="124460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280" y="24130"/>
                    </a:lnTo>
                    <a:lnTo>
                      <a:pt x="269748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21" name="Obrázek 20"/>
              <p:cNvPicPr>
                <a:picLocks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00299" y="5458333"/>
                <a:ext cx="1789176" cy="1789176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25" name="Skupina 24"/>
            <p:cNvGrpSpPr/>
            <p:nvPr/>
          </p:nvGrpSpPr>
          <p:grpSpPr>
            <a:xfrm>
              <a:off x="2798318" y="4437126"/>
              <a:ext cx="2205482" cy="746888"/>
              <a:chOff x="2798318" y="4437126"/>
              <a:chExt cx="2205482" cy="746888"/>
            </a:xfrm>
          </p:grpSpPr>
          <p:sp>
            <p:nvSpPr>
              <p:cNvPr id="23" name="Volný tvar 22"/>
              <p:cNvSpPr/>
              <p:nvPr/>
            </p:nvSpPr>
            <p:spPr>
              <a:xfrm>
                <a:off x="2798318" y="4437126"/>
                <a:ext cx="1988694" cy="746888"/>
              </a:xfrm>
              <a:custGeom>
                <a:avLst/>
                <a:gdLst/>
                <a:ahLst/>
                <a:cxnLst/>
                <a:rect l="0" t="0" r="0" b="0"/>
                <a:pathLst>
                  <a:path w="1988694" h="746888">
                    <a:moveTo>
                      <a:pt x="331470" y="0"/>
                    </a:moveTo>
                    <a:lnTo>
                      <a:pt x="1690243" y="0"/>
                    </a:lnTo>
                    <a:lnTo>
                      <a:pt x="1723517" y="2540"/>
                    </a:lnTo>
                    <a:lnTo>
                      <a:pt x="1783080" y="8763"/>
                    </a:lnTo>
                    <a:lnTo>
                      <a:pt x="1839468" y="21209"/>
                    </a:lnTo>
                    <a:lnTo>
                      <a:pt x="1866011" y="27305"/>
                    </a:lnTo>
                    <a:lnTo>
                      <a:pt x="1912493" y="44831"/>
                    </a:lnTo>
                    <a:lnTo>
                      <a:pt x="1945513" y="64643"/>
                    </a:lnTo>
                    <a:lnTo>
                      <a:pt x="1962150" y="75946"/>
                    </a:lnTo>
                    <a:lnTo>
                      <a:pt x="1978787" y="98298"/>
                    </a:lnTo>
                    <a:lnTo>
                      <a:pt x="1985264" y="110871"/>
                    </a:lnTo>
                    <a:lnTo>
                      <a:pt x="1985264" y="116967"/>
                    </a:lnTo>
                    <a:lnTo>
                      <a:pt x="1988693" y="124460"/>
                    </a:lnTo>
                    <a:lnTo>
                      <a:pt x="1988693" y="622427"/>
                    </a:lnTo>
                    <a:lnTo>
                      <a:pt x="1985264" y="628777"/>
                    </a:lnTo>
                    <a:lnTo>
                      <a:pt x="1985264" y="635000"/>
                    </a:lnTo>
                    <a:lnTo>
                      <a:pt x="1978787" y="647319"/>
                    </a:lnTo>
                    <a:lnTo>
                      <a:pt x="1962150" y="669671"/>
                    </a:lnTo>
                    <a:lnTo>
                      <a:pt x="1929130" y="691007"/>
                    </a:lnTo>
                    <a:lnTo>
                      <a:pt x="1912493" y="700913"/>
                    </a:lnTo>
                    <a:lnTo>
                      <a:pt x="1866011" y="718312"/>
                    </a:lnTo>
                    <a:lnTo>
                      <a:pt x="1812925" y="730758"/>
                    </a:lnTo>
                    <a:lnTo>
                      <a:pt x="1783080" y="736981"/>
                    </a:lnTo>
                    <a:lnTo>
                      <a:pt x="1723517" y="743204"/>
                    </a:lnTo>
                    <a:lnTo>
                      <a:pt x="1690243" y="745744"/>
                    </a:lnTo>
                    <a:lnTo>
                      <a:pt x="1673733" y="745744"/>
                    </a:lnTo>
                    <a:lnTo>
                      <a:pt x="1657223" y="746887"/>
                    </a:lnTo>
                    <a:lnTo>
                      <a:pt x="331470" y="746887"/>
                    </a:lnTo>
                    <a:lnTo>
                      <a:pt x="311277" y="745744"/>
                    </a:lnTo>
                    <a:lnTo>
                      <a:pt x="295021" y="745744"/>
                    </a:lnTo>
                    <a:lnTo>
                      <a:pt x="261747" y="743204"/>
                    </a:lnTo>
                    <a:lnTo>
                      <a:pt x="202184" y="736981"/>
                    </a:lnTo>
                    <a:lnTo>
                      <a:pt x="145796" y="724408"/>
                    </a:lnTo>
                    <a:lnTo>
                      <a:pt x="119253" y="718312"/>
                    </a:lnTo>
                    <a:lnTo>
                      <a:pt x="73152" y="700913"/>
                    </a:lnTo>
                    <a:lnTo>
                      <a:pt x="39751" y="680847"/>
                    </a:lnTo>
                    <a:lnTo>
                      <a:pt x="23114" y="669671"/>
                    </a:lnTo>
                    <a:lnTo>
                      <a:pt x="6731" y="647319"/>
                    </a:lnTo>
                    <a:lnTo>
                      <a:pt x="0" y="635000"/>
                    </a:lnTo>
                    <a:lnTo>
                      <a:pt x="0" y="110871"/>
                    </a:lnTo>
                    <a:lnTo>
                      <a:pt x="6731" y="98298"/>
                    </a:lnTo>
                    <a:lnTo>
                      <a:pt x="23114" y="75946"/>
                    </a:lnTo>
                    <a:lnTo>
                      <a:pt x="56388" y="54737"/>
                    </a:lnTo>
                    <a:lnTo>
                      <a:pt x="73152" y="44831"/>
                    </a:lnTo>
                    <a:lnTo>
                      <a:pt x="119253" y="27305"/>
                    </a:lnTo>
                    <a:lnTo>
                      <a:pt x="172339" y="14986"/>
                    </a:lnTo>
                    <a:lnTo>
                      <a:pt x="202184" y="8763"/>
                    </a:lnTo>
                    <a:lnTo>
                      <a:pt x="261747" y="2540"/>
                    </a:lnTo>
                    <a:lnTo>
                      <a:pt x="295021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3124200" y="4627908"/>
                <a:ext cx="1879600" cy="369332"/>
              </a:xfrm>
              <a:prstGeom prst="rect">
                <a:avLst/>
              </a:prstGeom>
              <a:noFill/>
            </p:spPr>
            <p:txBody>
              <a:bodyPr vert="horz" rtlCol="0">
                <a:spAutoFit/>
              </a:bodyPr>
              <a:lstStyle/>
              <a:p>
                <a:r>
                  <a:rPr lang="cs-CZ" dirty="0" smtClean="0">
                    <a:solidFill>
                      <a:srgbClr val="000000"/>
                    </a:solidFill>
                    <a:latin typeface="+mj-lt"/>
                  </a:rPr>
                  <a:t>ZUBNÍ PASTA</a:t>
                </a:r>
                <a:endParaRPr lang="cs-CZ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55" name="Skupina 54"/>
          <p:cNvGrpSpPr/>
          <p:nvPr/>
        </p:nvGrpSpPr>
        <p:grpSpPr>
          <a:xfrm>
            <a:off x="7626253" y="843330"/>
            <a:ext cx="2049273" cy="2929384"/>
            <a:chOff x="5291328" y="819022"/>
            <a:chExt cx="2049273" cy="2929384"/>
          </a:xfrm>
        </p:grpSpPr>
        <p:grpSp>
          <p:nvGrpSpPr>
            <p:cNvPr id="28" name="Skupina 27"/>
            <p:cNvGrpSpPr/>
            <p:nvPr/>
          </p:nvGrpSpPr>
          <p:grpSpPr>
            <a:xfrm>
              <a:off x="5291328" y="1673479"/>
              <a:ext cx="2049273" cy="2074927"/>
              <a:chOff x="5291328" y="1673479"/>
              <a:chExt cx="2049273" cy="2074927"/>
            </a:xfrm>
          </p:grpSpPr>
          <p:sp>
            <p:nvSpPr>
              <p:cNvPr id="26" name="Volný tvar 25"/>
              <p:cNvSpPr/>
              <p:nvPr/>
            </p:nvSpPr>
            <p:spPr>
              <a:xfrm>
                <a:off x="5291328" y="1673479"/>
                <a:ext cx="2049273" cy="2074927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4927">
                    <a:moveTo>
                      <a:pt x="341503" y="0"/>
                    </a:moveTo>
                    <a:lnTo>
                      <a:pt x="1741678" y="0"/>
                    </a:lnTo>
                    <a:lnTo>
                      <a:pt x="1776095" y="7112"/>
                    </a:lnTo>
                    <a:lnTo>
                      <a:pt x="1837182" y="24257"/>
                    </a:lnTo>
                    <a:lnTo>
                      <a:pt x="1895475" y="58801"/>
                    </a:lnTo>
                    <a:lnTo>
                      <a:pt x="1922780" y="75946"/>
                    </a:lnTo>
                    <a:lnTo>
                      <a:pt x="1970786" y="124460"/>
                    </a:lnTo>
                    <a:lnTo>
                      <a:pt x="2004822" y="179832"/>
                    </a:lnTo>
                    <a:lnTo>
                      <a:pt x="2021967" y="211074"/>
                    </a:lnTo>
                    <a:lnTo>
                      <a:pt x="2038985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272" y="345821"/>
                    </a:lnTo>
                    <a:lnTo>
                      <a:pt x="2049272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8985" y="1798193"/>
                    </a:lnTo>
                    <a:lnTo>
                      <a:pt x="2021967" y="1860423"/>
                    </a:lnTo>
                    <a:lnTo>
                      <a:pt x="1987931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182" y="2047240"/>
                    </a:lnTo>
                    <a:lnTo>
                      <a:pt x="1776095" y="2064512"/>
                    </a:lnTo>
                    <a:lnTo>
                      <a:pt x="1741678" y="2071497"/>
                    </a:lnTo>
                    <a:lnTo>
                      <a:pt x="1724914" y="2071497"/>
                    </a:lnTo>
                    <a:lnTo>
                      <a:pt x="1707642" y="2074926"/>
                    </a:lnTo>
                    <a:lnTo>
                      <a:pt x="341503" y="2074926"/>
                    </a:lnTo>
                    <a:lnTo>
                      <a:pt x="320802" y="2071497"/>
                    </a:lnTo>
                    <a:lnTo>
                      <a:pt x="304165" y="2071497"/>
                    </a:lnTo>
                    <a:lnTo>
                      <a:pt x="269748" y="2064512"/>
                    </a:lnTo>
                    <a:lnTo>
                      <a:pt x="208280" y="2047240"/>
                    </a:lnTo>
                    <a:lnTo>
                      <a:pt x="150368" y="2012442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0894" y="1891411"/>
                    </a:lnTo>
                    <a:lnTo>
                      <a:pt x="23876" y="1860423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858" y="273050"/>
                    </a:lnTo>
                    <a:lnTo>
                      <a:pt x="23876" y="211074"/>
                    </a:lnTo>
                    <a:lnTo>
                      <a:pt x="58039" y="152019"/>
                    </a:lnTo>
                    <a:lnTo>
                      <a:pt x="75311" y="124460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280" y="24257"/>
                    </a:lnTo>
                    <a:lnTo>
                      <a:pt x="269748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27" name="Obrázek 26"/>
              <p:cNvPicPr>
                <a:picLocks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26329" y="1822958"/>
                <a:ext cx="1769491" cy="1769491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31" name="Skupina 30"/>
            <p:cNvGrpSpPr/>
            <p:nvPr/>
          </p:nvGrpSpPr>
          <p:grpSpPr>
            <a:xfrm>
              <a:off x="5316727" y="819022"/>
              <a:ext cx="1988694" cy="747015"/>
              <a:chOff x="5316727" y="819022"/>
              <a:chExt cx="1988694" cy="747015"/>
            </a:xfrm>
          </p:grpSpPr>
          <p:sp>
            <p:nvSpPr>
              <p:cNvPr id="29" name="Volný tvar 28"/>
              <p:cNvSpPr/>
              <p:nvPr/>
            </p:nvSpPr>
            <p:spPr>
              <a:xfrm>
                <a:off x="5316727" y="819022"/>
                <a:ext cx="1988694" cy="747015"/>
              </a:xfrm>
              <a:custGeom>
                <a:avLst/>
                <a:gdLst/>
                <a:ahLst/>
                <a:cxnLst/>
                <a:rect l="0" t="0" r="0" b="0"/>
                <a:pathLst>
                  <a:path w="1988694" h="747015">
                    <a:moveTo>
                      <a:pt x="331470" y="0"/>
                    </a:moveTo>
                    <a:lnTo>
                      <a:pt x="1690243" y="0"/>
                    </a:lnTo>
                    <a:lnTo>
                      <a:pt x="1723517" y="2540"/>
                    </a:lnTo>
                    <a:lnTo>
                      <a:pt x="1783080" y="8763"/>
                    </a:lnTo>
                    <a:lnTo>
                      <a:pt x="1839468" y="21209"/>
                    </a:lnTo>
                    <a:lnTo>
                      <a:pt x="1866011" y="27432"/>
                    </a:lnTo>
                    <a:lnTo>
                      <a:pt x="1912493" y="44831"/>
                    </a:lnTo>
                    <a:lnTo>
                      <a:pt x="1945513" y="64770"/>
                    </a:lnTo>
                    <a:lnTo>
                      <a:pt x="1962277" y="75946"/>
                    </a:lnTo>
                    <a:lnTo>
                      <a:pt x="1978787" y="98298"/>
                    </a:lnTo>
                    <a:lnTo>
                      <a:pt x="1985391" y="110871"/>
                    </a:lnTo>
                    <a:lnTo>
                      <a:pt x="1985391" y="116967"/>
                    </a:lnTo>
                    <a:lnTo>
                      <a:pt x="1988693" y="124587"/>
                    </a:lnTo>
                    <a:lnTo>
                      <a:pt x="1988693" y="622427"/>
                    </a:lnTo>
                    <a:lnTo>
                      <a:pt x="1985391" y="628777"/>
                    </a:lnTo>
                    <a:lnTo>
                      <a:pt x="1985391" y="635000"/>
                    </a:lnTo>
                    <a:lnTo>
                      <a:pt x="1978787" y="647319"/>
                    </a:lnTo>
                    <a:lnTo>
                      <a:pt x="1962277" y="669671"/>
                    </a:lnTo>
                    <a:lnTo>
                      <a:pt x="1929257" y="691007"/>
                    </a:lnTo>
                    <a:lnTo>
                      <a:pt x="1912493" y="700913"/>
                    </a:lnTo>
                    <a:lnTo>
                      <a:pt x="1866011" y="718439"/>
                    </a:lnTo>
                    <a:lnTo>
                      <a:pt x="1813052" y="730885"/>
                    </a:lnTo>
                    <a:lnTo>
                      <a:pt x="1783080" y="736981"/>
                    </a:lnTo>
                    <a:lnTo>
                      <a:pt x="1723517" y="743204"/>
                    </a:lnTo>
                    <a:lnTo>
                      <a:pt x="1690243" y="745744"/>
                    </a:lnTo>
                    <a:lnTo>
                      <a:pt x="1673860" y="745744"/>
                    </a:lnTo>
                    <a:lnTo>
                      <a:pt x="1657223" y="747014"/>
                    </a:lnTo>
                    <a:lnTo>
                      <a:pt x="331470" y="747014"/>
                    </a:lnTo>
                    <a:lnTo>
                      <a:pt x="311404" y="745744"/>
                    </a:lnTo>
                    <a:lnTo>
                      <a:pt x="295148" y="745744"/>
                    </a:lnTo>
                    <a:lnTo>
                      <a:pt x="261747" y="743204"/>
                    </a:lnTo>
                    <a:lnTo>
                      <a:pt x="202311" y="736981"/>
                    </a:lnTo>
                    <a:lnTo>
                      <a:pt x="145796" y="724408"/>
                    </a:lnTo>
                    <a:lnTo>
                      <a:pt x="119380" y="718439"/>
                    </a:lnTo>
                    <a:lnTo>
                      <a:pt x="73152" y="700913"/>
                    </a:lnTo>
                    <a:lnTo>
                      <a:pt x="39878" y="680974"/>
                    </a:lnTo>
                    <a:lnTo>
                      <a:pt x="23114" y="669671"/>
                    </a:lnTo>
                    <a:lnTo>
                      <a:pt x="6858" y="647319"/>
                    </a:lnTo>
                    <a:lnTo>
                      <a:pt x="0" y="635000"/>
                    </a:lnTo>
                    <a:lnTo>
                      <a:pt x="0" y="110871"/>
                    </a:lnTo>
                    <a:lnTo>
                      <a:pt x="6858" y="98298"/>
                    </a:lnTo>
                    <a:lnTo>
                      <a:pt x="23114" y="75946"/>
                    </a:lnTo>
                    <a:lnTo>
                      <a:pt x="56388" y="54737"/>
                    </a:lnTo>
                    <a:lnTo>
                      <a:pt x="73152" y="44831"/>
                    </a:lnTo>
                    <a:lnTo>
                      <a:pt x="119380" y="27432"/>
                    </a:lnTo>
                    <a:lnTo>
                      <a:pt x="172339" y="14986"/>
                    </a:lnTo>
                    <a:lnTo>
                      <a:pt x="202311" y="8763"/>
                    </a:lnTo>
                    <a:lnTo>
                      <a:pt x="261747" y="2540"/>
                    </a:lnTo>
                    <a:lnTo>
                      <a:pt x="295148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5810795" y="985170"/>
                <a:ext cx="1320800" cy="369332"/>
              </a:xfrm>
              <a:prstGeom prst="rect">
                <a:avLst/>
              </a:prstGeom>
              <a:noFill/>
            </p:spPr>
            <p:txBody>
              <a:bodyPr vert="horz" rtlCol="0">
                <a:spAutoFit/>
              </a:bodyPr>
              <a:lstStyle/>
              <a:p>
                <a:r>
                  <a:rPr lang="cs-CZ" dirty="0" smtClean="0">
                    <a:solidFill>
                      <a:srgbClr val="000000"/>
                    </a:solidFill>
                    <a:latin typeface="+mj-lt"/>
                  </a:rPr>
                  <a:t>HŘEBEN</a:t>
                </a:r>
                <a:endParaRPr lang="cs-CZ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59" name="Skupina 58"/>
          <p:cNvGrpSpPr/>
          <p:nvPr/>
        </p:nvGrpSpPr>
        <p:grpSpPr>
          <a:xfrm>
            <a:off x="429513" y="843330"/>
            <a:ext cx="2049273" cy="2958466"/>
            <a:chOff x="225425" y="4418457"/>
            <a:chExt cx="2049273" cy="2958466"/>
          </a:xfrm>
        </p:grpSpPr>
        <p:grpSp>
          <p:nvGrpSpPr>
            <p:cNvPr id="34" name="Skupina 33"/>
            <p:cNvGrpSpPr/>
            <p:nvPr/>
          </p:nvGrpSpPr>
          <p:grpSpPr>
            <a:xfrm>
              <a:off x="225425" y="5301869"/>
              <a:ext cx="2049273" cy="2075054"/>
              <a:chOff x="225425" y="5301869"/>
              <a:chExt cx="2049273" cy="2075054"/>
            </a:xfrm>
          </p:grpSpPr>
          <p:sp>
            <p:nvSpPr>
              <p:cNvPr id="32" name="Volný tvar 31"/>
              <p:cNvSpPr/>
              <p:nvPr/>
            </p:nvSpPr>
            <p:spPr>
              <a:xfrm>
                <a:off x="225425" y="5301869"/>
                <a:ext cx="2049273" cy="2075054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5054">
                    <a:moveTo>
                      <a:pt x="341503" y="0"/>
                    </a:moveTo>
                    <a:lnTo>
                      <a:pt x="1741678" y="0"/>
                    </a:lnTo>
                    <a:lnTo>
                      <a:pt x="1776095" y="7112"/>
                    </a:lnTo>
                    <a:lnTo>
                      <a:pt x="1837182" y="24257"/>
                    </a:lnTo>
                    <a:lnTo>
                      <a:pt x="1895475" y="58801"/>
                    </a:lnTo>
                    <a:lnTo>
                      <a:pt x="1922780" y="75946"/>
                    </a:lnTo>
                    <a:lnTo>
                      <a:pt x="1970786" y="124460"/>
                    </a:lnTo>
                    <a:lnTo>
                      <a:pt x="2004822" y="179832"/>
                    </a:lnTo>
                    <a:lnTo>
                      <a:pt x="2021967" y="211074"/>
                    </a:lnTo>
                    <a:lnTo>
                      <a:pt x="2039112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272" y="345821"/>
                    </a:lnTo>
                    <a:lnTo>
                      <a:pt x="2049272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9112" y="1798193"/>
                    </a:lnTo>
                    <a:lnTo>
                      <a:pt x="2021967" y="1860423"/>
                    </a:lnTo>
                    <a:lnTo>
                      <a:pt x="1987931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170" y="2029968"/>
                    </a:lnTo>
                    <a:lnTo>
                      <a:pt x="1837182" y="2047240"/>
                    </a:lnTo>
                    <a:lnTo>
                      <a:pt x="1776095" y="2064512"/>
                    </a:lnTo>
                    <a:lnTo>
                      <a:pt x="1741678" y="2071497"/>
                    </a:lnTo>
                    <a:lnTo>
                      <a:pt x="1724914" y="2071497"/>
                    </a:lnTo>
                    <a:lnTo>
                      <a:pt x="1707642" y="2075053"/>
                    </a:lnTo>
                    <a:lnTo>
                      <a:pt x="341503" y="2075053"/>
                    </a:lnTo>
                    <a:lnTo>
                      <a:pt x="320929" y="2071497"/>
                    </a:lnTo>
                    <a:lnTo>
                      <a:pt x="304165" y="2071497"/>
                    </a:lnTo>
                    <a:lnTo>
                      <a:pt x="269748" y="2064512"/>
                    </a:lnTo>
                    <a:lnTo>
                      <a:pt x="208407" y="2047240"/>
                    </a:lnTo>
                    <a:lnTo>
                      <a:pt x="150368" y="2012442"/>
                    </a:lnTo>
                    <a:lnTo>
                      <a:pt x="122936" y="1995551"/>
                    </a:lnTo>
                    <a:lnTo>
                      <a:pt x="75438" y="1946910"/>
                    </a:lnTo>
                    <a:lnTo>
                      <a:pt x="41021" y="1891411"/>
                    </a:lnTo>
                    <a:lnTo>
                      <a:pt x="23876" y="1860423"/>
                    </a:lnTo>
                    <a:lnTo>
                      <a:pt x="6985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985" y="273050"/>
                    </a:lnTo>
                    <a:lnTo>
                      <a:pt x="23876" y="211074"/>
                    </a:lnTo>
                    <a:lnTo>
                      <a:pt x="58039" y="152019"/>
                    </a:lnTo>
                    <a:lnTo>
                      <a:pt x="75438" y="124460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407" y="24257"/>
                    </a:lnTo>
                    <a:lnTo>
                      <a:pt x="269748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33" name="Obrázek 32"/>
              <p:cNvPicPr>
                <a:picLocks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60426" y="5490718"/>
                <a:ext cx="1769491" cy="1769491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37" name="Skupina 36"/>
            <p:cNvGrpSpPr/>
            <p:nvPr/>
          </p:nvGrpSpPr>
          <p:grpSpPr>
            <a:xfrm>
              <a:off x="264922" y="4418457"/>
              <a:ext cx="1988694" cy="746888"/>
              <a:chOff x="264922" y="4418457"/>
              <a:chExt cx="1988694" cy="746888"/>
            </a:xfrm>
          </p:grpSpPr>
          <p:sp>
            <p:nvSpPr>
              <p:cNvPr id="35" name="Volný tvar 34"/>
              <p:cNvSpPr/>
              <p:nvPr/>
            </p:nvSpPr>
            <p:spPr>
              <a:xfrm>
                <a:off x="264922" y="4418457"/>
                <a:ext cx="1988694" cy="746888"/>
              </a:xfrm>
              <a:custGeom>
                <a:avLst/>
                <a:gdLst/>
                <a:ahLst/>
                <a:cxnLst/>
                <a:rect l="0" t="0" r="0" b="0"/>
                <a:pathLst>
                  <a:path w="1988694" h="746888">
                    <a:moveTo>
                      <a:pt x="331470" y="0"/>
                    </a:moveTo>
                    <a:lnTo>
                      <a:pt x="1690243" y="0"/>
                    </a:lnTo>
                    <a:lnTo>
                      <a:pt x="1723517" y="2413"/>
                    </a:lnTo>
                    <a:lnTo>
                      <a:pt x="1783080" y="8636"/>
                    </a:lnTo>
                    <a:lnTo>
                      <a:pt x="1839468" y="21082"/>
                    </a:lnTo>
                    <a:lnTo>
                      <a:pt x="1866011" y="27305"/>
                    </a:lnTo>
                    <a:lnTo>
                      <a:pt x="1912493" y="44831"/>
                    </a:lnTo>
                    <a:lnTo>
                      <a:pt x="1945513" y="64643"/>
                    </a:lnTo>
                    <a:lnTo>
                      <a:pt x="1962150" y="75946"/>
                    </a:lnTo>
                    <a:lnTo>
                      <a:pt x="1978787" y="98298"/>
                    </a:lnTo>
                    <a:lnTo>
                      <a:pt x="1985264" y="110871"/>
                    </a:lnTo>
                    <a:lnTo>
                      <a:pt x="1985264" y="116967"/>
                    </a:lnTo>
                    <a:lnTo>
                      <a:pt x="1988693" y="124460"/>
                    </a:lnTo>
                    <a:lnTo>
                      <a:pt x="1988693" y="622427"/>
                    </a:lnTo>
                    <a:lnTo>
                      <a:pt x="1985264" y="628777"/>
                    </a:lnTo>
                    <a:lnTo>
                      <a:pt x="1985264" y="635000"/>
                    </a:lnTo>
                    <a:lnTo>
                      <a:pt x="1978787" y="647319"/>
                    </a:lnTo>
                    <a:lnTo>
                      <a:pt x="1962150" y="669671"/>
                    </a:lnTo>
                    <a:lnTo>
                      <a:pt x="1929130" y="690880"/>
                    </a:lnTo>
                    <a:lnTo>
                      <a:pt x="1912493" y="700913"/>
                    </a:lnTo>
                    <a:lnTo>
                      <a:pt x="1866011" y="718312"/>
                    </a:lnTo>
                    <a:lnTo>
                      <a:pt x="1812925" y="730758"/>
                    </a:lnTo>
                    <a:lnTo>
                      <a:pt x="1783080" y="736981"/>
                    </a:lnTo>
                    <a:lnTo>
                      <a:pt x="1723517" y="743204"/>
                    </a:lnTo>
                    <a:lnTo>
                      <a:pt x="1690243" y="745744"/>
                    </a:lnTo>
                    <a:lnTo>
                      <a:pt x="1673733" y="745744"/>
                    </a:lnTo>
                    <a:lnTo>
                      <a:pt x="1657223" y="746887"/>
                    </a:lnTo>
                    <a:lnTo>
                      <a:pt x="331470" y="746887"/>
                    </a:lnTo>
                    <a:lnTo>
                      <a:pt x="311404" y="745744"/>
                    </a:lnTo>
                    <a:lnTo>
                      <a:pt x="295021" y="745744"/>
                    </a:lnTo>
                    <a:lnTo>
                      <a:pt x="261747" y="743204"/>
                    </a:lnTo>
                    <a:lnTo>
                      <a:pt x="202184" y="736981"/>
                    </a:lnTo>
                    <a:lnTo>
                      <a:pt x="145796" y="724408"/>
                    </a:lnTo>
                    <a:lnTo>
                      <a:pt x="119380" y="718312"/>
                    </a:lnTo>
                    <a:lnTo>
                      <a:pt x="73152" y="700913"/>
                    </a:lnTo>
                    <a:lnTo>
                      <a:pt x="39751" y="680847"/>
                    </a:lnTo>
                    <a:lnTo>
                      <a:pt x="23114" y="669671"/>
                    </a:lnTo>
                    <a:lnTo>
                      <a:pt x="6858" y="647319"/>
                    </a:lnTo>
                    <a:lnTo>
                      <a:pt x="0" y="635000"/>
                    </a:lnTo>
                    <a:lnTo>
                      <a:pt x="0" y="110871"/>
                    </a:lnTo>
                    <a:lnTo>
                      <a:pt x="6858" y="98298"/>
                    </a:lnTo>
                    <a:lnTo>
                      <a:pt x="23114" y="75946"/>
                    </a:lnTo>
                    <a:lnTo>
                      <a:pt x="56388" y="54737"/>
                    </a:lnTo>
                    <a:lnTo>
                      <a:pt x="73152" y="44831"/>
                    </a:lnTo>
                    <a:lnTo>
                      <a:pt x="119380" y="27305"/>
                    </a:lnTo>
                    <a:lnTo>
                      <a:pt x="172339" y="14859"/>
                    </a:lnTo>
                    <a:lnTo>
                      <a:pt x="202184" y="8636"/>
                    </a:lnTo>
                    <a:lnTo>
                      <a:pt x="261747" y="2413"/>
                    </a:lnTo>
                    <a:lnTo>
                      <a:pt x="295021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TextovéPole 35"/>
              <p:cNvSpPr txBox="1"/>
              <p:nvPr/>
            </p:nvSpPr>
            <p:spPr>
              <a:xfrm>
                <a:off x="831977" y="4610296"/>
                <a:ext cx="1168400" cy="369332"/>
              </a:xfrm>
              <a:prstGeom prst="rect">
                <a:avLst/>
              </a:prstGeom>
              <a:noFill/>
            </p:spPr>
            <p:txBody>
              <a:bodyPr vert="horz" rtlCol="0">
                <a:spAutoFit/>
              </a:bodyPr>
              <a:lstStyle/>
              <a:p>
                <a:r>
                  <a:rPr lang="cs-CZ" dirty="0" smtClean="0">
                    <a:solidFill>
                      <a:srgbClr val="000000"/>
                    </a:solidFill>
                    <a:latin typeface="+mj-lt"/>
                  </a:rPr>
                  <a:t>MÝDLO</a:t>
                </a:r>
                <a:endParaRPr lang="cs-CZ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60" name="Skupina 59"/>
          <p:cNvGrpSpPr/>
          <p:nvPr/>
        </p:nvGrpSpPr>
        <p:grpSpPr>
          <a:xfrm>
            <a:off x="2825440" y="4555864"/>
            <a:ext cx="2169160" cy="2946528"/>
            <a:chOff x="7952740" y="4411853"/>
            <a:chExt cx="2169160" cy="2946528"/>
          </a:xfrm>
        </p:grpSpPr>
        <p:grpSp>
          <p:nvGrpSpPr>
            <p:cNvPr id="40" name="Skupina 39"/>
            <p:cNvGrpSpPr/>
            <p:nvPr/>
          </p:nvGrpSpPr>
          <p:grpSpPr>
            <a:xfrm>
              <a:off x="7952740" y="5283454"/>
              <a:ext cx="2049146" cy="2074927"/>
              <a:chOff x="7952740" y="5283454"/>
              <a:chExt cx="2049146" cy="2074927"/>
            </a:xfrm>
          </p:grpSpPr>
          <p:sp>
            <p:nvSpPr>
              <p:cNvPr id="38" name="Volný tvar 37"/>
              <p:cNvSpPr/>
              <p:nvPr/>
            </p:nvSpPr>
            <p:spPr>
              <a:xfrm>
                <a:off x="7952740" y="5283454"/>
                <a:ext cx="2049146" cy="2074927"/>
              </a:xfrm>
              <a:custGeom>
                <a:avLst/>
                <a:gdLst/>
                <a:ahLst/>
                <a:cxnLst/>
                <a:rect l="0" t="0" r="0" b="0"/>
                <a:pathLst>
                  <a:path w="2049146" h="2074927">
                    <a:moveTo>
                      <a:pt x="341503" y="0"/>
                    </a:moveTo>
                    <a:lnTo>
                      <a:pt x="1741551" y="0"/>
                    </a:lnTo>
                    <a:lnTo>
                      <a:pt x="1775968" y="7112"/>
                    </a:lnTo>
                    <a:lnTo>
                      <a:pt x="1837182" y="24130"/>
                    </a:lnTo>
                    <a:lnTo>
                      <a:pt x="1895348" y="58801"/>
                    </a:lnTo>
                    <a:lnTo>
                      <a:pt x="1922780" y="75946"/>
                    </a:lnTo>
                    <a:lnTo>
                      <a:pt x="1970659" y="124460"/>
                    </a:lnTo>
                    <a:lnTo>
                      <a:pt x="2004695" y="179832"/>
                    </a:lnTo>
                    <a:lnTo>
                      <a:pt x="2021840" y="211074"/>
                    </a:lnTo>
                    <a:lnTo>
                      <a:pt x="2038985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145" y="345821"/>
                    </a:lnTo>
                    <a:lnTo>
                      <a:pt x="2049145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8985" y="1798193"/>
                    </a:lnTo>
                    <a:lnTo>
                      <a:pt x="2021840" y="1860423"/>
                    </a:lnTo>
                    <a:lnTo>
                      <a:pt x="1987804" y="1919224"/>
                    </a:lnTo>
                    <a:lnTo>
                      <a:pt x="1970659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182" y="2047240"/>
                    </a:lnTo>
                    <a:lnTo>
                      <a:pt x="1775968" y="2064512"/>
                    </a:lnTo>
                    <a:lnTo>
                      <a:pt x="1741551" y="2071370"/>
                    </a:lnTo>
                    <a:lnTo>
                      <a:pt x="1724787" y="2071370"/>
                    </a:lnTo>
                    <a:lnTo>
                      <a:pt x="1707515" y="2074926"/>
                    </a:lnTo>
                    <a:lnTo>
                      <a:pt x="341503" y="2074926"/>
                    </a:lnTo>
                    <a:lnTo>
                      <a:pt x="320802" y="2071370"/>
                    </a:lnTo>
                    <a:lnTo>
                      <a:pt x="304038" y="2071370"/>
                    </a:lnTo>
                    <a:lnTo>
                      <a:pt x="269621" y="2064512"/>
                    </a:lnTo>
                    <a:lnTo>
                      <a:pt x="208280" y="2047240"/>
                    </a:lnTo>
                    <a:lnTo>
                      <a:pt x="150241" y="2012442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0894" y="1891411"/>
                    </a:lnTo>
                    <a:lnTo>
                      <a:pt x="23749" y="1860423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858" y="273050"/>
                    </a:lnTo>
                    <a:lnTo>
                      <a:pt x="23749" y="211074"/>
                    </a:lnTo>
                    <a:lnTo>
                      <a:pt x="58039" y="152019"/>
                    </a:lnTo>
                    <a:lnTo>
                      <a:pt x="75311" y="124460"/>
                    </a:lnTo>
                    <a:lnTo>
                      <a:pt x="122936" y="75946"/>
                    </a:lnTo>
                    <a:lnTo>
                      <a:pt x="177546" y="41529"/>
                    </a:lnTo>
                    <a:lnTo>
                      <a:pt x="208280" y="24130"/>
                    </a:lnTo>
                    <a:lnTo>
                      <a:pt x="269621" y="7112"/>
                    </a:lnTo>
                    <a:lnTo>
                      <a:pt x="304038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39" name="Obrázek 38"/>
              <p:cNvPicPr>
                <a:picLocks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7299" y="5413248"/>
                <a:ext cx="1720215" cy="1720215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43" name="Skupina 42"/>
            <p:cNvGrpSpPr/>
            <p:nvPr/>
          </p:nvGrpSpPr>
          <p:grpSpPr>
            <a:xfrm>
              <a:off x="7962900" y="4411853"/>
              <a:ext cx="2159000" cy="747015"/>
              <a:chOff x="7962900" y="4411853"/>
              <a:chExt cx="2159000" cy="747015"/>
            </a:xfrm>
          </p:grpSpPr>
          <p:sp>
            <p:nvSpPr>
              <p:cNvPr id="41" name="Volný tvar 40"/>
              <p:cNvSpPr/>
              <p:nvPr/>
            </p:nvSpPr>
            <p:spPr>
              <a:xfrm>
                <a:off x="7965313" y="4411853"/>
                <a:ext cx="1988694" cy="747015"/>
              </a:xfrm>
              <a:custGeom>
                <a:avLst/>
                <a:gdLst/>
                <a:ahLst/>
                <a:cxnLst/>
                <a:rect l="0" t="0" r="0" b="0"/>
                <a:pathLst>
                  <a:path w="1988694" h="747015">
                    <a:moveTo>
                      <a:pt x="331470" y="0"/>
                    </a:moveTo>
                    <a:lnTo>
                      <a:pt x="1690243" y="0"/>
                    </a:lnTo>
                    <a:lnTo>
                      <a:pt x="1723517" y="2540"/>
                    </a:lnTo>
                    <a:lnTo>
                      <a:pt x="1783080" y="8763"/>
                    </a:lnTo>
                    <a:lnTo>
                      <a:pt x="1839468" y="21209"/>
                    </a:lnTo>
                    <a:lnTo>
                      <a:pt x="1865884" y="27432"/>
                    </a:lnTo>
                    <a:lnTo>
                      <a:pt x="1912493" y="44958"/>
                    </a:lnTo>
                    <a:lnTo>
                      <a:pt x="1945386" y="64770"/>
                    </a:lnTo>
                    <a:lnTo>
                      <a:pt x="1962150" y="75946"/>
                    </a:lnTo>
                    <a:lnTo>
                      <a:pt x="1978787" y="98298"/>
                    </a:lnTo>
                    <a:lnTo>
                      <a:pt x="1985264" y="110998"/>
                    </a:lnTo>
                    <a:lnTo>
                      <a:pt x="1985264" y="116967"/>
                    </a:lnTo>
                    <a:lnTo>
                      <a:pt x="1988693" y="124587"/>
                    </a:lnTo>
                    <a:lnTo>
                      <a:pt x="1988693" y="622427"/>
                    </a:lnTo>
                    <a:lnTo>
                      <a:pt x="1985264" y="628904"/>
                    </a:lnTo>
                    <a:lnTo>
                      <a:pt x="1985264" y="635127"/>
                    </a:lnTo>
                    <a:lnTo>
                      <a:pt x="1978787" y="647319"/>
                    </a:lnTo>
                    <a:lnTo>
                      <a:pt x="1962150" y="669671"/>
                    </a:lnTo>
                    <a:lnTo>
                      <a:pt x="1929130" y="691007"/>
                    </a:lnTo>
                    <a:lnTo>
                      <a:pt x="1912493" y="700913"/>
                    </a:lnTo>
                    <a:lnTo>
                      <a:pt x="1865884" y="718439"/>
                    </a:lnTo>
                    <a:lnTo>
                      <a:pt x="1812925" y="730885"/>
                    </a:lnTo>
                    <a:lnTo>
                      <a:pt x="1783080" y="737108"/>
                    </a:lnTo>
                    <a:lnTo>
                      <a:pt x="1723517" y="743331"/>
                    </a:lnTo>
                    <a:lnTo>
                      <a:pt x="1690243" y="745871"/>
                    </a:lnTo>
                    <a:lnTo>
                      <a:pt x="1673733" y="745871"/>
                    </a:lnTo>
                    <a:lnTo>
                      <a:pt x="1657223" y="747014"/>
                    </a:lnTo>
                    <a:lnTo>
                      <a:pt x="331470" y="747014"/>
                    </a:lnTo>
                    <a:lnTo>
                      <a:pt x="311277" y="745871"/>
                    </a:lnTo>
                    <a:lnTo>
                      <a:pt x="295021" y="745871"/>
                    </a:lnTo>
                    <a:lnTo>
                      <a:pt x="261747" y="743331"/>
                    </a:lnTo>
                    <a:lnTo>
                      <a:pt x="202184" y="737108"/>
                    </a:lnTo>
                    <a:lnTo>
                      <a:pt x="145796" y="724535"/>
                    </a:lnTo>
                    <a:lnTo>
                      <a:pt x="119253" y="718439"/>
                    </a:lnTo>
                    <a:lnTo>
                      <a:pt x="73152" y="700913"/>
                    </a:lnTo>
                    <a:lnTo>
                      <a:pt x="39751" y="680974"/>
                    </a:lnTo>
                    <a:lnTo>
                      <a:pt x="23114" y="669671"/>
                    </a:lnTo>
                    <a:lnTo>
                      <a:pt x="6731" y="647319"/>
                    </a:lnTo>
                    <a:lnTo>
                      <a:pt x="0" y="635127"/>
                    </a:lnTo>
                    <a:lnTo>
                      <a:pt x="0" y="110998"/>
                    </a:lnTo>
                    <a:lnTo>
                      <a:pt x="6731" y="98298"/>
                    </a:lnTo>
                    <a:lnTo>
                      <a:pt x="23114" y="75946"/>
                    </a:lnTo>
                    <a:lnTo>
                      <a:pt x="56388" y="54864"/>
                    </a:lnTo>
                    <a:lnTo>
                      <a:pt x="73152" y="44958"/>
                    </a:lnTo>
                    <a:lnTo>
                      <a:pt x="119253" y="27432"/>
                    </a:lnTo>
                    <a:lnTo>
                      <a:pt x="172339" y="14986"/>
                    </a:lnTo>
                    <a:lnTo>
                      <a:pt x="202184" y="8763"/>
                    </a:lnTo>
                    <a:lnTo>
                      <a:pt x="261747" y="2540"/>
                    </a:lnTo>
                    <a:lnTo>
                      <a:pt x="295021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7962900" y="4593967"/>
                <a:ext cx="2159000" cy="369332"/>
              </a:xfrm>
              <a:prstGeom prst="rect">
                <a:avLst/>
              </a:prstGeom>
              <a:noFill/>
            </p:spPr>
            <p:txBody>
              <a:bodyPr vert="horz" rtlCol="0">
                <a:spAutoFit/>
              </a:bodyPr>
              <a:lstStyle/>
              <a:p>
                <a:r>
                  <a:rPr lang="cs-CZ" dirty="0" smtClean="0">
                    <a:solidFill>
                      <a:srgbClr val="000000"/>
                    </a:solidFill>
                    <a:latin typeface="+mj-lt"/>
                  </a:rPr>
                  <a:t>KARTÁČEK NA ZUBY</a:t>
                </a:r>
                <a:endParaRPr lang="cs-CZ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58" name="Skupina 57"/>
          <p:cNvGrpSpPr/>
          <p:nvPr/>
        </p:nvGrpSpPr>
        <p:grpSpPr>
          <a:xfrm>
            <a:off x="2807914" y="843330"/>
            <a:ext cx="2122044" cy="2947671"/>
            <a:chOff x="5314188" y="4426077"/>
            <a:chExt cx="2122044" cy="2947671"/>
          </a:xfrm>
        </p:grpSpPr>
        <p:grpSp>
          <p:nvGrpSpPr>
            <p:cNvPr id="46" name="Skupina 45"/>
            <p:cNvGrpSpPr/>
            <p:nvPr/>
          </p:nvGrpSpPr>
          <p:grpSpPr>
            <a:xfrm>
              <a:off x="5314188" y="5298694"/>
              <a:ext cx="2049273" cy="2075054"/>
              <a:chOff x="5314188" y="5298694"/>
              <a:chExt cx="2049273" cy="2075054"/>
            </a:xfrm>
          </p:grpSpPr>
          <p:sp>
            <p:nvSpPr>
              <p:cNvPr id="44" name="Volný tvar 43"/>
              <p:cNvSpPr/>
              <p:nvPr/>
            </p:nvSpPr>
            <p:spPr>
              <a:xfrm>
                <a:off x="5314188" y="5298694"/>
                <a:ext cx="2049273" cy="2075054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5054">
                    <a:moveTo>
                      <a:pt x="341503" y="0"/>
                    </a:moveTo>
                    <a:lnTo>
                      <a:pt x="1741551" y="0"/>
                    </a:lnTo>
                    <a:lnTo>
                      <a:pt x="1775968" y="7112"/>
                    </a:lnTo>
                    <a:lnTo>
                      <a:pt x="1837182" y="24257"/>
                    </a:lnTo>
                    <a:lnTo>
                      <a:pt x="1895348" y="58801"/>
                    </a:lnTo>
                    <a:lnTo>
                      <a:pt x="1922780" y="75946"/>
                    </a:lnTo>
                    <a:lnTo>
                      <a:pt x="1970786" y="124587"/>
                    </a:lnTo>
                    <a:lnTo>
                      <a:pt x="2004822" y="179832"/>
                    </a:lnTo>
                    <a:lnTo>
                      <a:pt x="2021840" y="211074"/>
                    </a:lnTo>
                    <a:lnTo>
                      <a:pt x="2038985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272" y="345821"/>
                    </a:lnTo>
                    <a:lnTo>
                      <a:pt x="2049272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8985" y="1798193"/>
                    </a:lnTo>
                    <a:lnTo>
                      <a:pt x="2021840" y="1860423"/>
                    </a:lnTo>
                    <a:lnTo>
                      <a:pt x="1987804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182" y="2047240"/>
                    </a:lnTo>
                    <a:lnTo>
                      <a:pt x="1775968" y="2064639"/>
                    </a:lnTo>
                    <a:lnTo>
                      <a:pt x="1741551" y="2071497"/>
                    </a:lnTo>
                    <a:lnTo>
                      <a:pt x="1724914" y="2071497"/>
                    </a:lnTo>
                    <a:lnTo>
                      <a:pt x="1707515" y="2075053"/>
                    </a:lnTo>
                    <a:lnTo>
                      <a:pt x="341503" y="2075053"/>
                    </a:lnTo>
                    <a:lnTo>
                      <a:pt x="320802" y="2071497"/>
                    </a:lnTo>
                    <a:lnTo>
                      <a:pt x="304165" y="2071497"/>
                    </a:lnTo>
                    <a:lnTo>
                      <a:pt x="269621" y="2064639"/>
                    </a:lnTo>
                    <a:lnTo>
                      <a:pt x="208280" y="2047240"/>
                    </a:lnTo>
                    <a:lnTo>
                      <a:pt x="150241" y="2012442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0894" y="1891538"/>
                    </a:lnTo>
                    <a:lnTo>
                      <a:pt x="23749" y="1860423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858" y="273050"/>
                    </a:lnTo>
                    <a:lnTo>
                      <a:pt x="23749" y="211074"/>
                    </a:lnTo>
                    <a:lnTo>
                      <a:pt x="58039" y="152019"/>
                    </a:lnTo>
                    <a:lnTo>
                      <a:pt x="75311" y="124587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280" y="24257"/>
                    </a:lnTo>
                    <a:lnTo>
                      <a:pt x="269621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45" name="Obrázek 44"/>
              <p:cNvPicPr>
                <a:picLocks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08117" y="5487543"/>
                <a:ext cx="1710436" cy="1710436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grpSp>
          <p:nvGrpSpPr>
            <p:cNvPr id="49" name="Skupina 48"/>
            <p:cNvGrpSpPr/>
            <p:nvPr/>
          </p:nvGrpSpPr>
          <p:grpSpPr>
            <a:xfrm>
              <a:off x="5331714" y="4426077"/>
              <a:ext cx="2104518" cy="747015"/>
              <a:chOff x="5331714" y="4426077"/>
              <a:chExt cx="2104518" cy="747015"/>
            </a:xfrm>
          </p:grpSpPr>
          <p:sp>
            <p:nvSpPr>
              <p:cNvPr id="47" name="Volný tvar 46"/>
              <p:cNvSpPr/>
              <p:nvPr/>
            </p:nvSpPr>
            <p:spPr>
              <a:xfrm>
                <a:off x="5331714" y="4426077"/>
                <a:ext cx="1988694" cy="747015"/>
              </a:xfrm>
              <a:custGeom>
                <a:avLst/>
                <a:gdLst/>
                <a:ahLst/>
                <a:cxnLst/>
                <a:rect l="0" t="0" r="0" b="0"/>
                <a:pathLst>
                  <a:path w="1988694" h="747015">
                    <a:moveTo>
                      <a:pt x="331470" y="0"/>
                    </a:moveTo>
                    <a:lnTo>
                      <a:pt x="1690243" y="0"/>
                    </a:lnTo>
                    <a:lnTo>
                      <a:pt x="1723517" y="2540"/>
                    </a:lnTo>
                    <a:lnTo>
                      <a:pt x="1783080" y="8763"/>
                    </a:lnTo>
                    <a:lnTo>
                      <a:pt x="1839468" y="21209"/>
                    </a:lnTo>
                    <a:lnTo>
                      <a:pt x="1866011" y="27432"/>
                    </a:lnTo>
                    <a:lnTo>
                      <a:pt x="1912493" y="44958"/>
                    </a:lnTo>
                    <a:lnTo>
                      <a:pt x="1945513" y="64770"/>
                    </a:lnTo>
                    <a:lnTo>
                      <a:pt x="1962150" y="75946"/>
                    </a:lnTo>
                    <a:lnTo>
                      <a:pt x="1978787" y="98298"/>
                    </a:lnTo>
                    <a:lnTo>
                      <a:pt x="1985264" y="110998"/>
                    </a:lnTo>
                    <a:lnTo>
                      <a:pt x="1985264" y="116967"/>
                    </a:lnTo>
                    <a:lnTo>
                      <a:pt x="1988693" y="124587"/>
                    </a:lnTo>
                    <a:lnTo>
                      <a:pt x="1988693" y="622427"/>
                    </a:lnTo>
                    <a:lnTo>
                      <a:pt x="1985264" y="628904"/>
                    </a:lnTo>
                    <a:lnTo>
                      <a:pt x="1985264" y="635000"/>
                    </a:lnTo>
                    <a:lnTo>
                      <a:pt x="1978787" y="647319"/>
                    </a:lnTo>
                    <a:lnTo>
                      <a:pt x="1962150" y="669671"/>
                    </a:lnTo>
                    <a:lnTo>
                      <a:pt x="1929257" y="691007"/>
                    </a:lnTo>
                    <a:lnTo>
                      <a:pt x="1912493" y="700913"/>
                    </a:lnTo>
                    <a:lnTo>
                      <a:pt x="1866011" y="718439"/>
                    </a:lnTo>
                    <a:lnTo>
                      <a:pt x="1812925" y="730885"/>
                    </a:lnTo>
                    <a:lnTo>
                      <a:pt x="1783080" y="737108"/>
                    </a:lnTo>
                    <a:lnTo>
                      <a:pt x="1723517" y="743331"/>
                    </a:lnTo>
                    <a:lnTo>
                      <a:pt x="1690243" y="745871"/>
                    </a:lnTo>
                    <a:lnTo>
                      <a:pt x="1673733" y="745871"/>
                    </a:lnTo>
                    <a:lnTo>
                      <a:pt x="1657223" y="747014"/>
                    </a:lnTo>
                    <a:lnTo>
                      <a:pt x="331470" y="747014"/>
                    </a:lnTo>
                    <a:lnTo>
                      <a:pt x="311404" y="745871"/>
                    </a:lnTo>
                    <a:lnTo>
                      <a:pt x="295021" y="745871"/>
                    </a:lnTo>
                    <a:lnTo>
                      <a:pt x="261747" y="743331"/>
                    </a:lnTo>
                    <a:lnTo>
                      <a:pt x="202184" y="737108"/>
                    </a:lnTo>
                    <a:lnTo>
                      <a:pt x="145796" y="724535"/>
                    </a:lnTo>
                    <a:lnTo>
                      <a:pt x="119380" y="718439"/>
                    </a:lnTo>
                    <a:lnTo>
                      <a:pt x="73152" y="700913"/>
                    </a:lnTo>
                    <a:lnTo>
                      <a:pt x="39878" y="680974"/>
                    </a:lnTo>
                    <a:lnTo>
                      <a:pt x="23114" y="669671"/>
                    </a:lnTo>
                    <a:lnTo>
                      <a:pt x="6858" y="647319"/>
                    </a:lnTo>
                    <a:lnTo>
                      <a:pt x="0" y="635000"/>
                    </a:lnTo>
                    <a:lnTo>
                      <a:pt x="0" y="110998"/>
                    </a:lnTo>
                    <a:lnTo>
                      <a:pt x="6858" y="98298"/>
                    </a:lnTo>
                    <a:lnTo>
                      <a:pt x="23114" y="75946"/>
                    </a:lnTo>
                    <a:lnTo>
                      <a:pt x="56388" y="54864"/>
                    </a:lnTo>
                    <a:lnTo>
                      <a:pt x="73152" y="44958"/>
                    </a:lnTo>
                    <a:lnTo>
                      <a:pt x="119380" y="27432"/>
                    </a:lnTo>
                    <a:lnTo>
                      <a:pt x="172339" y="14986"/>
                    </a:lnTo>
                    <a:lnTo>
                      <a:pt x="202184" y="8763"/>
                    </a:lnTo>
                    <a:lnTo>
                      <a:pt x="261747" y="2540"/>
                    </a:lnTo>
                    <a:lnTo>
                      <a:pt x="295021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5607432" y="4640133"/>
                <a:ext cx="1828800" cy="369332"/>
              </a:xfrm>
              <a:prstGeom prst="rect">
                <a:avLst/>
              </a:prstGeom>
              <a:noFill/>
            </p:spPr>
            <p:txBody>
              <a:bodyPr vert="horz" rtlCol="0">
                <a:spAutoFit/>
              </a:bodyPr>
              <a:lstStyle/>
              <a:p>
                <a:r>
                  <a:rPr lang="cs-CZ" dirty="0" smtClean="0">
                    <a:solidFill>
                      <a:srgbClr val="000000"/>
                    </a:solidFill>
                    <a:latin typeface="+mj-lt"/>
                  </a:rPr>
                  <a:t>MYCÍ HOUBA</a:t>
                </a:r>
                <a:endParaRPr lang="cs-CZ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52" name="Skupina 51"/>
          <p:cNvGrpSpPr/>
          <p:nvPr/>
        </p:nvGrpSpPr>
        <p:grpSpPr>
          <a:xfrm>
            <a:off x="3363404" y="92783"/>
            <a:ext cx="3263011" cy="507621"/>
            <a:chOff x="3467989" y="84073"/>
            <a:chExt cx="3263011" cy="507621"/>
          </a:xfrm>
        </p:grpSpPr>
        <p:sp>
          <p:nvSpPr>
            <p:cNvPr id="50" name="Volný tvar 49"/>
            <p:cNvSpPr/>
            <p:nvPr/>
          </p:nvSpPr>
          <p:spPr>
            <a:xfrm>
              <a:off x="3467989" y="84074"/>
              <a:ext cx="3053843" cy="507620"/>
            </a:xfrm>
            <a:custGeom>
              <a:avLst/>
              <a:gdLst/>
              <a:ahLst/>
              <a:cxnLst/>
              <a:rect l="0" t="0" r="0" b="0"/>
              <a:pathLst>
                <a:path w="3053843" h="507620">
                  <a:moveTo>
                    <a:pt x="0" y="0"/>
                  </a:moveTo>
                  <a:lnTo>
                    <a:pt x="3053842" y="0"/>
                  </a:lnTo>
                  <a:lnTo>
                    <a:pt x="3053842" y="507619"/>
                  </a:lnTo>
                  <a:lnTo>
                    <a:pt x="0" y="507619"/>
                  </a:lnTo>
                  <a:close/>
                </a:path>
              </a:pathLst>
            </a:custGeom>
            <a:solidFill>
              <a:srgbClr val="4B0082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3581400" y="84073"/>
              <a:ext cx="3149600" cy="461665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2400" dirty="0" smtClean="0">
                  <a:solidFill>
                    <a:srgbClr val="FFFFFF"/>
                  </a:solidFill>
                  <a:latin typeface="+mj-lt"/>
                </a:rPr>
                <a:t>HYGIENICKÉ POTŘEBY</a:t>
              </a:r>
              <a:endParaRPr lang="cs-CZ" sz="2400" dirty="0">
                <a:solidFill>
                  <a:srgbClr val="FFFFFF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12183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9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6797" y="5898232"/>
            <a:ext cx="9747739" cy="0"/>
          </a:xfrm>
          <a:prstGeom prst="line">
            <a:avLst/>
          </a:prstGeom>
          <a:ln>
            <a:solidFill>
              <a:schemeClr val="accent4">
                <a:lumMod val="75000"/>
              </a:schemeClr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6"/>
          <p:cNvGrpSpPr/>
          <p:nvPr/>
        </p:nvGrpSpPr>
        <p:grpSpPr>
          <a:xfrm>
            <a:off x="2196462" y="366005"/>
            <a:ext cx="5870261" cy="461665"/>
            <a:chOff x="1623616" y="641648"/>
            <a:chExt cx="5870261" cy="461665"/>
          </a:xfrm>
        </p:grpSpPr>
        <p:sp>
          <p:nvSpPr>
            <p:cNvPr id="6" name="Obdélník 5"/>
            <p:cNvSpPr/>
            <p:nvPr/>
          </p:nvSpPr>
          <p:spPr>
            <a:xfrm>
              <a:off x="1623616" y="641648"/>
              <a:ext cx="5760640" cy="461665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623616" y="641648"/>
              <a:ext cx="587026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PŘIŘAĎ NÁZVY K JEDNOTLIVÝM PŘEDMĚTŮM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273202" y="2585864"/>
            <a:ext cx="1606309" cy="2343225"/>
            <a:chOff x="273202" y="2585864"/>
            <a:chExt cx="1606309" cy="2343225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5335" y="2585864"/>
              <a:ext cx="1584176" cy="16034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3202" y="4314056"/>
              <a:ext cx="1584176" cy="6150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8176344" y="2585863"/>
            <a:ext cx="1584325" cy="2343226"/>
            <a:chOff x="8176344" y="2585863"/>
            <a:chExt cx="1584325" cy="2343226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76344" y="2585863"/>
              <a:ext cx="1584176" cy="16034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7" name="Picture 1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76344" y="4313139"/>
              <a:ext cx="1584325" cy="615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5418912" y="2585864"/>
            <a:ext cx="1605304" cy="2343225"/>
            <a:chOff x="5418912" y="2585864"/>
            <a:chExt cx="1605304" cy="2343225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0040" y="2585864"/>
              <a:ext cx="1584176" cy="16083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8" name="Picture 1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18912" y="4313139"/>
              <a:ext cx="1584325" cy="615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2847752" y="2585862"/>
            <a:ext cx="1592486" cy="2344144"/>
            <a:chOff x="2847752" y="2585862"/>
            <a:chExt cx="1592486" cy="2344144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7752" y="2585862"/>
              <a:ext cx="1584176" cy="16034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9" name="Picture 1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5913" y="4314056"/>
              <a:ext cx="1584325" cy="6159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616" y="6360390"/>
            <a:ext cx="1841371" cy="611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0" y="6989343"/>
            <a:ext cx="1851311" cy="615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3616" y="6989342"/>
            <a:ext cx="1584176" cy="615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56662"/>
            <a:ext cx="1584176" cy="615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27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F9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3696" y="287445"/>
            <a:ext cx="59991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21" y="5692277"/>
            <a:ext cx="10028237" cy="29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0" name="Skupina 29"/>
          <p:cNvGrpSpPr/>
          <p:nvPr/>
        </p:nvGrpSpPr>
        <p:grpSpPr>
          <a:xfrm>
            <a:off x="200611" y="2778352"/>
            <a:ext cx="1597025" cy="2439736"/>
            <a:chOff x="200611" y="2778352"/>
            <a:chExt cx="1597025" cy="2439736"/>
          </a:xfrm>
        </p:grpSpPr>
        <p:grpSp>
          <p:nvGrpSpPr>
            <p:cNvPr id="6" name="Skupina 5"/>
            <p:cNvGrpSpPr/>
            <p:nvPr/>
          </p:nvGrpSpPr>
          <p:grpSpPr>
            <a:xfrm>
              <a:off x="200611" y="2778352"/>
              <a:ext cx="1588165" cy="1657089"/>
              <a:chOff x="225425" y="5301869"/>
              <a:chExt cx="2049273" cy="2075054"/>
            </a:xfrm>
          </p:grpSpPr>
          <p:sp>
            <p:nvSpPr>
              <p:cNvPr id="7" name="Volný tvar 6"/>
              <p:cNvSpPr/>
              <p:nvPr/>
            </p:nvSpPr>
            <p:spPr>
              <a:xfrm>
                <a:off x="225425" y="5301869"/>
                <a:ext cx="2049273" cy="2075054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5054">
                    <a:moveTo>
                      <a:pt x="341503" y="0"/>
                    </a:moveTo>
                    <a:lnTo>
                      <a:pt x="1741678" y="0"/>
                    </a:lnTo>
                    <a:lnTo>
                      <a:pt x="1776095" y="7112"/>
                    </a:lnTo>
                    <a:lnTo>
                      <a:pt x="1837182" y="24257"/>
                    </a:lnTo>
                    <a:lnTo>
                      <a:pt x="1895475" y="58801"/>
                    </a:lnTo>
                    <a:lnTo>
                      <a:pt x="1922780" y="75946"/>
                    </a:lnTo>
                    <a:lnTo>
                      <a:pt x="1970786" y="124460"/>
                    </a:lnTo>
                    <a:lnTo>
                      <a:pt x="2004822" y="179832"/>
                    </a:lnTo>
                    <a:lnTo>
                      <a:pt x="2021967" y="211074"/>
                    </a:lnTo>
                    <a:lnTo>
                      <a:pt x="2039112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272" y="345821"/>
                    </a:lnTo>
                    <a:lnTo>
                      <a:pt x="2049272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9112" y="1798193"/>
                    </a:lnTo>
                    <a:lnTo>
                      <a:pt x="2021967" y="1860423"/>
                    </a:lnTo>
                    <a:lnTo>
                      <a:pt x="1987931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170" y="2029968"/>
                    </a:lnTo>
                    <a:lnTo>
                      <a:pt x="1837182" y="2047240"/>
                    </a:lnTo>
                    <a:lnTo>
                      <a:pt x="1776095" y="2064512"/>
                    </a:lnTo>
                    <a:lnTo>
                      <a:pt x="1741678" y="2071497"/>
                    </a:lnTo>
                    <a:lnTo>
                      <a:pt x="1724914" y="2071497"/>
                    </a:lnTo>
                    <a:lnTo>
                      <a:pt x="1707642" y="2075053"/>
                    </a:lnTo>
                    <a:lnTo>
                      <a:pt x="341503" y="2075053"/>
                    </a:lnTo>
                    <a:lnTo>
                      <a:pt x="320929" y="2071497"/>
                    </a:lnTo>
                    <a:lnTo>
                      <a:pt x="304165" y="2071497"/>
                    </a:lnTo>
                    <a:lnTo>
                      <a:pt x="269748" y="2064512"/>
                    </a:lnTo>
                    <a:lnTo>
                      <a:pt x="208407" y="2047240"/>
                    </a:lnTo>
                    <a:lnTo>
                      <a:pt x="150368" y="2012442"/>
                    </a:lnTo>
                    <a:lnTo>
                      <a:pt x="122936" y="1995551"/>
                    </a:lnTo>
                    <a:lnTo>
                      <a:pt x="75438" y="1946910"/>
                    </a:lnTo>
                    <a:lnTo>
                      <a:pt x="41021" y="1891411"/>
                    </a:lnTo>
                    <a:lnTo>
                      <a:pt x="23876" y="1860423"/>
                    </a:lnTo>
                    <a:lnTo>
                      <a:pt x="6985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985" y="273050"/>
                    </a:lnTo>
                    <a:lnTo>
                      <a:pt x="23876" y="211074"/>
                    </a:lnTo>
                    <a:lnTo>
                      <a:pt x="58039" y="152019"/>
                    </a:lnTo>
                    <a:lnTo>
                      <a:pt x="75438" y="124460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407" y="24257"/>
                    </a:lnTo>
                    <a:lnTo>
                      <a:pt x="269748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8" name="Obrázek 7"/>
              <p:cNvPicPr>
                <a:picLocks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60426" y="5490718"/>
                <a:ext cx="1769491" cy="1769491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pic>
          <p:nvPicPr>
            <p:cNvPr id="2052" name="Picture 4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0611" y="4584675"/>
              <a:ext cx="1597025" cy="633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049" name="Skupina 2048"/>
          <p:cNvGrpSpPr/>
          <p:nvPr/>
        </p:nvGrpSpPr>
        <p:grpSpPr>
          <a:xfrm>
            <a:off x="8343716" y="2764431"/>
            <a:ext cx="1597025" cy="2370424"/>
            <a:chOff x="8343716" y="2764431"/>
            <a:chExt cx="1597025" cy="2370424"/>
          </a:xfrm>
        </p:grpSpPr>
        <p:grpSp>
          <p:nvGrpSpPr>
            <p:cNvPr id="9" name="Skupina 8"/>
            <p:cNvGrpSpPr/>
            <p:nvPr/>
          </p:nvGrpSpPr>
          <p:grpSpPr>
            <a:xfrm>
              <a:off x="8343716" y="2764431"/>
              <a:ext cx="1588066" cy="1656988"/>
              <a:chOff x="7952740" y="5283454"/>
              <a:chExt cx="2049146" cy="2074927"/>
            </a:xfrm>
          </p:grpSpPr>
          <p:sp>
            <p:nvSpPr>
              <p:cNvPr id="10" name="Volný tvar 9"/>
              <p:cNvSpPr/>
              <p:nvPr/>
            </p:nvSpPr>
            <p:spPr>
              <a:xfrm>
                <a:off x="7952740" y="5283454"/>
                <a:ext cx="2049146" cy="2074927"/>
              </a:xfrm>
              <a:custGeom>
                <a:avLst/>
                <a:gdLst/>
                <a:ahLst/>
                <a:cxnLst/>
                <a:rect l="0" t="0" r="0" b="0"/>
                <a:pathLst>
                  <a:path w="2049146" h="2074927">
                    <a:moveTo>
                      <a:pt x="341503" y="0"/>
                    </a:moveTo>
                    <a:lnTo>
                      <a:pt x="1741551" y="0"/>
                    </a:lnTo>
                    <a:lnTo>
                      <a:pt x="1775968" y="7112"/>
                    </a:lnTo>
                    <a:lnTo>
                      <a:pt x="1837182" y="24130"/>
                    </a:lnTo>
                    <a:lnTo>
                      <a:pt x="1895348" y="58801"/>
                    </a:lnTo>
                    <a:lnTo>
                      <a:pt x="1922780" y="75946"/>
                    </a:lnTo>
                    <a:lnTo>
                      <a:pt x="1970659" y="124460"/>
                    </a:lnTo>
                    <a:lnTo>
                      <a:pt x="2004695" y="179832"/>
                    </a:lnTo>
                    <a:lnTo>
                      <a:pt x="2021840" y="211074"/>
                    </a:lnTo>
                    <a:lnTo>
                      <a:pt x="2038985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145" y="345821"/>
                    </a:lnTo>
                    <a:lnTo>
                      <a:pt x="2049145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8985" y="1798193"/>
                    </a:lnTo>
                    <a:lnTo>
                      <a:pt x="2021840" y="1860423"/>
                    </a:lnTo>
                    <a:lnTo>
                      <a:pt x="1987804" y="1919224"/>
                    </a:lnTo>
                    <a:lnTo>
                      <a:pt x="1970659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182" y="2047240"/>
                    </a:lnTo>
                    <a:lnTo>
                      <a:pt x="1775968" y="2064512"/>
                    </a:lnTo>
                    <a:lnTo>
                      <a:pt x="1741551" y="2071370"/>
                    </a:lnTo>
                    <a:lnTo>
                      <a:pt x="1724787" y="2071370"/>
                    </a:lnTo>
                    <a:lnTo>
                      <a:pt x="1707515" y="2074926"/>
                    </a:lnTo>
                    <a:lnTo>
                      <a:pt x="341503" y="2074926"/>
                    </a:lnTo>
                    <a:lnTo>
                      <a:pt x="320802" y="2071370"/>
                    </a:lnTo>
                    <a:lnTo>
                      <a:pt x="304038" y="2071370"/>
                    </a:lnTo>
                    <a:lnTo>
                      <a:pt x="269621" y="2064512"/>
                    </a:lnTo>
                    <a:lnTo>
                      <a:pt x="208280" y="2047240"/>
                    </a:lnTo>
                    <a:lnTo>
                      <a:pt x="150241" y="2012442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0894" y="1891411"/>
                    </a:lnTo>
                    <a:lnTo>
                      <a:pt x="23749" y="1860423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858" y="273050"/>
                    </a:lnTo>
                    <a:lnTo>
                      <a:pt x="23749" y="211074"/>
                    </a:lnTo>
                    <a:lnTo>
                      <a:pt x="58039" y="152019"/>
                    </a:lnTo>
                    <a:lnTo>
                      <a:pt x="75311" y="124460"/>
                    </a:lnTo>
                    <a:lnTo>
                      <a:pt x="122936" y="75946"/>
                    </a:lnTo>
                    <a:lnTo>
                      <a:pt x="177546" y="41529"/>
                    </a:lnTo>
                    <a:lnTo>
                      <a:pt x="208280" y="24130"/>
                    </a:lnTo>
                    <a:lnTo>
                      <a:pt x="269621" y="7112"/>
                    </a:lnTo>
                    <a:lnTo>
                      <a:pt x="304038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1" name="Obrázek 10"/>
              <p:cNvPicPr>
                <a:picLocks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7299" y="5413248"/>
                <a:ext cx="1720215" cy="1720215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pic>
          <p:nvPicPr>
            <p:cNvPr id="2053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43716" y="4501442"/>
              <a:ext cx="1597025" cy="633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048" name="Skupina 2047"/>
          <p:cNvGrpSpPr/>
          <p:nvPr/>
        </p:nvGrpSpPr>
        <p:grpSpPr>
          <a:xfrm>
            <a:off x="5711203" y="2769653"/>
            <a:ext cx="1611590" cy="2423036"/>
            <a:chOff x="5711203" y="2769653"/>
            <a:chExt cx="1611590" cy="2423036"/>
          </a:xfrm>
        </p:grpSpPr>
        <p:grpSp>
          <p:nvGrpSpPr>
            <p:cNvPr id="12" name="Skupina 11"/>
            <p:cNvGrpSpPr/>
            <p:nvPr/>
          </p:nvGrpSpPr>
          <p:grpSpPr>
            <a:xfrm>
              <a:off x="5711203" y="2769653"/>
              <a:ext cx="1588165" cy="1657089"/>
              <a:chOff x="5314188" y="5298694"/>
              <a:chExt cx="2049273" cy="2075054"/>
            </a:xfrm>
          </p:grpSpPr>
          <p:sp>
            <p:nvSpPr>
              <p:cNvPr id="13" name="Volný tvar 12"/>
              <p:cNvSpPr/>
              <p:nvPr/>
            </p:nvSpPr>
            <p:spPr>
              <a:xfrm>
                <a:off x="5314188" y="5298694"/>
                <a:ext cx="2049273" cy="2075054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5054">
                    <a:moveTo>
                      <a:pt x="341503" y="0"/>
                    </a:moveTo>
                    <a:lnTo>
                      <a:pt x="1741551" y="0"/>
                    </a:lnTo>
                    <a:lnTo>
                      <a:pt x="1775968" y="7112"/>
                    </a:lnTo>
                    <a:lnTo>
                      <a:pt x="1837182" y="24257"/>
                    </a:lnTo>
                    <a:lnTo>
                      <a:pt x="1895348" y="58801"/>
                    </a:lnTo>
                    <a:lnTo>
                      <a:pt x="1922780" y="75946"/>
                    </a:lnTo>
                    <a:lnTo>
                      <a:pt x="1970786" y="124587"/>
                    </a:lnTo>
                    <a:lnTo>
                      <a:pt x="2004822" y="179832"/>
                    </a:lnTo>
                    <a:lnTo>
                      <a:pt x="2021840" y="211074"/>
                    </a:lnTo>
                    <a:lnTo>
                      <a:pt x="2038985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272" y="345821"/>
                    </a:lnTo>
                    <a:lnTo>
                      <a:pt x="2049272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8985" y="1798193"/>
                    </a:lnTo>
                    <a:lnTo>
                      <a:pt x="2021840" y="1860423"/>
                    </a:lnTo>
                    <a:lnTo>
                      <a:pt x="1987804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182" y="2047240"/>
                    </a:lnTo>
                    <a:lnTo>
                      <a:pt x="1775968" y="2064639"/>
                    </a:lnTo>
                    <a:lnTo>
                      <a:pt x="1741551" y="2071497"/>
                    </a:lnTo>
                    <a:lnTo>
                      <a:pt x="1724914" y="2071497"/>
                    </a:lnTo>
                    <a:lnTo>
                      <a:pt x="1707515" y="2075053"/>
                    </a:lnTo>
                    <a:lnTo>
                      <a:pt x="341503" y="2075053"/>
                    </a:lnTo>
                    <a:lnTo>
                      <a:pt x="320802" y="2071497"/>
                    </a:lnTo>
                    <a:lnTo>
                      <a:pt x="304165" y="2071497"/>
                    </a:lnTo>
                    <a:lnTo>
                      <a:pt x="269621" y="2064639"/>
                    </a:lnTo>
                    <a:lnTo>
                      <a:pt x="208280" y="2047240"/>
                    </a:lnTo>
                    <a:lnTo>
                      <a:pt x="150241" y="2012442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0894" y="1891538"/>
                    </a:lnTo>
                    <a:lnTo>
                      <a:pt x="23749" y="1860423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858" y="273050"/>
                    </a:lnTo>
                    <a:lnTo>
                      <a:pt x="23749" y="211074"/>
                    </a:lnTo>
                    <a:lnTo>
                      <a:pt x="58039" y="152019"/>
                    </a:lnTo>
                    <a:lnTo>
                      <a:pt x="75311" y="124587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280" y="24257"/>
                    </a:lnTo>
                    <a:lnTo>
                      <a:pt x="269621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4" name="Obrázek 13"/>
              <p:cNvPicPr>
                <a:picLocks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508117" y="5487543"/>
                <a:ext cx="1710436" cy="1710436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pic>
          <p:nvPicPr>
            <p:cNvPr id="2054" name="Picture 6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5768" y="4559276"/>
              <a:ext cx="1597025" cy="633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1" name="Skupina 30"/>
          <p:cNvGrpSpPr/>
          <p:nvPr/>
        </p:nvGrpSpPr>
        <p:grpSpPr>
          <a:xfrm>
            <a:off x="2883698" y="2764431"/>
            <a:ext cx="1611539" cy="2439735"/>
            <a:chOff x="2883698" y="2764431"/>
            <a:chExt cx="1611539" cy="2439735"/>
          </a:xfrm>
        </p:grpSpPr>
        <p:grpSp>
          <p:nvGrpSpPr>
            <p:cNvPr id="3" name="Skupina 2"/>
            <p:cNvGrpSpPr/>
            <p:nvPr/>
          </p:nvGrpSpPr>
          <p:grpSpPr>
            <a:xfrm>
              <a:off x="2883698" y="2764431"/>
              <a:ext cx="1588165" cy="1656988"/>
              <a:chOff x="2765298" y="5308854"/>
              <a:chExt cx="2049273" cy="2074927"/>
            </a:xfrm>
          </p:grpSpPr>
          <p:sp>
            <p:nvSpPr>
              <p:cNvPr id="4" name="Volný tvar 3"/>
              <p:cNvSpPr/>
              <p:nvPr/>
            </p:nvSpPr>
            <p:spPr>
              <a:xfrm>
                <a:off x="2765298" y="5308854"/>
                <a:ext cx="2049273" cy="2074927"/>
              </a:xfrm>
              <a:custGeom>
                <a:avLst/>
                <a:gdLst/>
                <a:ahLst/>
                <a:cxnLst/>
                <a:rect l="0" t="0" r="0" b="0"/>
                <a:pathLst>
                  <a:path w="2049273" h="2074927">
                    <a:moveTo>
                      <a:pt x="341503" y="0"/>
                    </a:moveTo>
                    <a:lnTo>
                      <a:pt x="1741551" y="0"/>
                    </a:lnTo>
                    <a:lnTo>
                      <a:pt x="1775968" y="7112"/>
                    </a:lnTo>
                    <a:lnTo>
                      <a:pt x="1837182" y="24130"/>
                    </a:lnTo>
                    <a:lnTo>
                      <a:pt x="1895475" y="58801"/>
                    </a:lnTo>
                    <a:lnTo>
                      <a:pt x="1922780" y="75946"/>
                    </a:lnTo>
                    <a:lnTo>
                      <a:pt x="1970786" y="124460"/>
                    </a:lnTo>
                    <a:lnTo>
                      <a:pt x="2004822" y="179832"/>
                    </a:lnTo>
                    <a:lnTo>
                      <a:pt x="2021840" y="211074"/>
                    </a:lnTo>
                    <a:lnTo>
                      <a:pt x="2038985" y="273050"/>
                    </a:lnTo>
                    <a:lnTo>
                      <a:pt x="2045716" y="307848"/>
                    </a:lnTo>
                    <a:lnTo>
                      <a:pt x="2045716" y="324993"/>
                    </a:lnTo>
                    <a:lnTo>
                      <a:pt x="2049272" y="345821"/>
                    </a:lnTo>
                    <a:lnTo>
                      <a:pt x="2049272" y="1729232"/>
                    </a:lnTo>
                    <a:lnTo>
                      <a:pt x="2045716" y="1746504"/>
                    </a:lnTo>
                    <a:lnTo>
                      <a:pt x="2045716" y="1763776"/>
                    </a:lnTo>
                    <a:lnTo>
                      <a:pt x="2038985" y="1798193"/>
                    </a:lnTo>
                    <a:lnTo>
                      <a:pt x="2021840" y="1860423"/>
                    </a:lnTo>
                    <a:lnTo>
                      <a:pt x="1987804" y="1919224"/>
                    </a:lnTo>
                    <a:lnTo>
                      <a:pt x="1970786" y="1946910"/>
                    </a:lnTo>
                    <a:lnTo>
                      <a:pt x="1922780" y="1995551"/>
                    </a:lnTo>
                    <a:lnTo>
                      <a:pt x="1868043" y="2029968"/>
                    </a:lnTo>
                    <a:lnTo>
                      <a:pt x="1837182" y="2047240"/>
                    </a:lnTo>
                    <a:lnTo>
                      <a:pt x="1775968" y="2064512"/>
                    </a:lnTo>
                    <a:lnTo>
                      <a:pt x="1741551" y="2071370"/>
                    </a:lnTo>
                    <a:lnTo>
                      <a:pt x="1724914" y="2071370"/>
                    </a:lnTo>
                    <a:lnTo>
                      <a:pt x="1707515" y="2074926"/>
                    </a:lnTo>
                    <a:lnTo>
                      <a:pt x="341503" y="2074926"/>
                    </a:lnTo>
                    <a:lnTo>
                      <a:pt x="320802" y="2071370"/>
                    </a:lnTo>
                    <a:lnTo>
                      <a:pt x="304165" y="2071370"/>
                    </a:lnTo>
                    <a:lnTo>
                      <a:pt x="269748" y="2064512"/>
                    </a:lnTo>
                    <a:lnTo>
                      <a:pt x="208280" y="2047240"/>
                    </a:lnTo>
                    <a:lnTo>
                      <a:pt x="150241" y="2012442"/>
                    </a:lnTo>
                    <a:lnTo>
                      <a:pt x="122936" y="1995551"/>
                    </a:lnTo>
                    <a:lnTo>
                      <a:pt x="75311" y="1946910"/>
                    </a:lnTo>
                    <a:lnTo>
                      <a:pt x="40894" y="1891411"/>
                    </a:lnTo>
                    <a:lnTo>
                      <a:pt x="23749" y="1860423"/>
                    </a:lnTo>
                    <a:lnTo>
                      <a:pt x="6858" y="1798193"/>
                    </a:lnTo>
                    <a:lnTo>
                      <a:pt x="0" y="1763776"/>
                    </a:lnTo>
                    <a:lnTo>
                      <a:pt x="0" y="307848"/>
                    </a:lnTo>
                    <a:lnTo>
                      <a:pt x="6858" y="273050"/>
                    </a:lnTo>
                    <a:lnTo>
                      <a:pt x="23749" y="211074"/>
                    </a:lnTo>
                    <a:lnTo>
                      <a:pt x="58039" y="152019"/>
                    </a:lnTo>
                    <a:lnTo>
                      <a:pt x="75311" y="124460"/>
                    </a:lnTo>
                    <a:lnTo>
                      <a:pt x="122936" y="75946"/>
                    </a:lnTo>
                    <a:lnTo>
                      <a:pt x="177673" y="41529"/>
                    </a:lnTo>
                    <a:lnTo>
                      <a:pt x="208280" y="24130"/>
                    </a:lnTo>
                    <a:lnTo>
                      <a:pt x="269748" y="7112"/>
                    </a:lnTo>
                    <a:lnTo>
                      <a:pt x="304165" y="0"/>
                    </a:lnTo>
                    <a:close/>
                  </a:path>
                </a:pathLst>
              </a:custGeom>
              <a:solidFill>
                <a:srgbClr val="FFFFFF"/>
              </a:solidFill>
              <a:ln w="38100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5" name="Obrázek 4"/>
              <p:cNvPicPr>
                <a:picLocks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00299" y="5458333"/>
                <a:ext cx="1789176" cy="1789176"/>
              </a:xfrm>
              <a:prstGeom prst="rect">
                <a:avLst/>
              </a:prstGeom>
              <a:solidFill>
                <a:scrgbClr r="0" g="0" b="0">
                  <a:alpha val="0"/>
                </a:scrgbClr>
              </a:solidFill>
            </p:spPr>
          </p:pic>
        </p:grpSp>
        <p:pic>
          <p:nvPicPr>
            <p:cNvPr id="2055" name="Picture 7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98212" y="4570753"/>
              <a:ext cx="1597025" cy="633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76093" y="6906344"/>
            <a:ext cx="1557745" cy="597510"/>
            <a:chOff x="2798318" y="4437126"/>
            <a:chExt cx="1988694" cy="746888"/>
          </a:xfrm>
        </p:grpSpPr>
        <p:sp>
          <p:nvSpPr>
            <p:cNvPr id="17" name="Volný tvar 16"/>
            <p:cNvSpPr/>
            <p:nvPr/>
          </p:nvSpPr>
          <p:spPr>
            <a:xfrm>
              <a:off x="2798318" y="4437126"/>
              <a:ext cx="1988694" cy="746888"/>
            </a:xfrm>
            <a:custGeom>
              <a:avLst/>
              <a:gdLst/>
              <a:ahLst/>
              <a:cxnLst/>
              <a:rect l="0" t="0" r="0" b="0"/>
              <a:pathLst>
                <a:path w="1988694" h="746888">
                  <a:moveTo>
                    <a:pt x="331470" y="0"/>
                  </a:moveTo>
                  <a:lnTo>
                    <a:pt x="1690243" y="0"/>
                  </a:lnTo>
                  <a:lnTo>
                    <a:pt x="1723517" y="2540"/>
                  </a:lnTo>
                  <a:lnTo>
                    <a:pt x="1783080" y="8763"/>
                  </a:lnTo>
                  <a:lnTo>
                    <a:pt x="1839468" y="21209"/>
                  </a:lnTo>
                  <a:lnTo>
                    <a:pt x="1866011" y="27305"/>
                  </a:lnTo>
                  <a:lnTo>
                    <a:pt x="1912493" y="44831"/>
                  </a:lnTo>
                  <a:lnTo>
                    <a:pt x="1945513" y="64643"/>
                  </a:lnTo>
                  <a:lnTo>
                    <a:pt x="1962150" y="75946"/>
                  </a:lnTo>
                  <a:lnTo>
                    <a:pt x="1978787" y="98298"/>
                  </a:lnTo>
                  <a:lnTo>
                    <a:pt x="1985264" y="110871"/>
                  </a:lnTo>
                  <a:lnTo>
                    <a:pt x="1985264" y="116967"/>
                  </a:lnTo>
                  <a:lnTo>
                    <a:pt x="1988693" y="124460"/>
                  </a:lnTo>
                  <a:lnTo>
                    <a:pt x="1988693" y="622427"/>
                  </a:lnTo>
                  <a:lnTo>
                    <a:pt x="1985264" y="628777"/>
                  </a:lnTo>
                  <a:lnTo>
                    <a:pt x="1985264" y="635000"/>
                  </a:lnTo>
                  <a:lnTo>
                    <a:pt x="1978787" y="647319"/>
                  </a:lnTo>
                  <a:lnTo>
                    <a:pt x="1962150" y="669671"/>
                  </a:lnTo>
                  <a:lnTo>
                    <a:pt x="1929130" y="691007"/>
                  </a:lnTo>
                  <a:lnTo>
                    <a:pt x="1912493" y="700913"/>
                  </a:lnTo>
                  <a:lnTo>
                    <a:pt x="1866011" y="718312"/>
                  </a:lnTo>
                  <a:lnTo>
                    <a:pt x="1812925" y="730758"/>
                  </a:lnTo>
                  <a:lnTo>
                    <a:pt x="1783080" y="736981"/>
                  </a:lnTo>
                  <a:lnTo>
                    <a:pt x="1723517" y="743204"/>
                  </a:lnTo>
                  <a:lnTo>
                    <a:pt x="1690243" y="745744"/>
                  </a:lnTo>
                  <a:lnTo>
                    <a:pt x="1673733" y="745744"/>
                  </a:lnTo>
                  <a:lnTo>
                    <a:pt x="1657223" y="746887"/>
                  </a:lnTo>
                  <a:lnTo>
                    <a:pt x="331470" y="746887"/>
                  </a:lnTo>
                  <a:lnTo>
                    <a:pt x="311277" y="745744"/>
                  </a:lnTo>
                  <a:lnTo>
                    <a:pt x="295021" y="745744"/>
                  </a:lnTo>
                  <a:lnTo>
                    <a:pt x="261747" y="743204"/>
                  </a:lnTo>
                  <a:lnTo>
                    <a:pt x="202184" y="736981"/>
                  </a:lnTo>
                  <a:lnTo>
                    <a:pt x="145796" y="724408"/>
                  </a:lnTo>
                  <a:lnTo>
                    <a:pt x="119253" y="718312"/>
                  </a:lnTo>
                  <a:lnTo>
                    <a:pt x="73152" y="700913"/>
                  </a:lnTo>
                  <a:lnTo>
                    <a:pt x="39751" y="680847"/>
                  </a:lnTo>
                  <a:lnTo>
                    <a:pt x="23114" y="669671"/>
                  </a:lnTo>
                  <a:lnTo>
                    <a:pt x="6731" y="647319"/>
                  </a:lnTo>
                  <a:lnTo>
                    <a:pt x="0" y="635000"/>
                  </a:lnTo>
                  <a:lnTo>
                    <a:pt x="0" y="110871"/>
                  </a:lnTo>
                  <a:lnTo>
                    <a:pt x="6731" y="98298"/>
                  </a:lnTo>
                  <a:lnTo>
                    <a:pt x="23114" y="75946"/>
                  </a:lnTo>
                  <a:lnTo>
                    <a:pt x="56388" y="54737"/>
                  </a:lnTo>
                  <a:lnTo>
                    <a:pt x="73152" y="44831"/>
                  </a:lnTo>
                  <a:lnTo>
                    <a:pt x="119253" y="27305"/>
                  </a:lnTo>
                  <a:lnTo>
                    <a:pt x="172339" y="14986"/>
                  </a:lnTo>
                  <a:lnTo>
                    <a:pt x="202184" y="8763"/>
                  </a:lnTo>
                  <a:lnTo>
                    <a:pt x="261747" y="2540"/>
                  </a:lnTo>
                  <a:lnTo>
                    <a:pt x="295021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2907413" y="4625840"/>
              <a:ext cx="1879599" cy="36933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  <a:latin typeface="+mj-lt"/>
                </a:rPr>
                <a:t>ZUBNÍ PASTA</a:t>
              </a:r>
              <a:endParaRPr lang="cs-CZ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838843" y="6186264"/>
            <a:ext cx="1557746" cy="597510"/>
            <a:chOff x="264922" y="4418457"/>
            <a:chExt cx="1988694" cy="746888"/>
          </a:xfrm>
        </p:grpSpPr>
        <p:sp>
          <p:nvSpPr>
            <p:cNvPr id="20" name="Volný tvar 19"/>
            <p:cNvSpPr/>
            <p:nvPr/>
          </p:nvSpPr>
          <p:spPr>
            <a:xfrm>
              <a:off x="264922" y="4418457"/>
              <a:ext cx="1988694" cy="746888"/>
            </a:xfrm>
            <a:custGeom>
              <a:avLst/>
              <a:gdLst/>
              <a:ahLst/>
              <a:cxnLst/>
              <a:rect l="0" t="0" r="0" b="0"/>
              <a:pathLst>
                <a:path w="1988694" h="746888">
                  <a:moveTo>
                    <a:pt x="331470" y="0"/>
                  </a:moveTo>
                  <a:lnTo>
                    <a:pt x="1690243" y="0"/>
                  </a:lnTo>
                  <a:lnTo>
                    <a:pt x="1723517" y="2413"/>
                  </a:lnTo>
                  <a:lnTo>
                    <a:pt x="1783080" y="8636"/>
                  </a:lnTo>
                  <a:lnTo>
                    <a:pt x="1839468" y="21082"/>
                  </a:lnTo>
                  <a:lnTo>
                    <a:pt x="1866011" y="27305"/>
                  </a:lnTo>
                  <a:lnTo>
                    <a:pt x="1912493" y="44831"/>
                  </a:lnTo>
                  <a:lnTo>
                    <a:pt x="1945513" y="64643"/>
                  </a:lnTo>
                  <a:lnTo>
                    <a:pt x="1962150" y="75946"/>
                  </a:lnTo>
                  <a:lnTo>
                    <a:pt x="1978787" y="98298"/>
                  </a:lnTo>
                  <a:lnTo>
                    <a:pt x="1985264" y="110871"/>
                  </a:lnTo>
                  <a:lnTo>
                    <a:pt x="1985264" y="116967"/>
                  </a:lnTo>
                  <a:lnTo>
                    <a:pt x="1988693" y="124460"/>
                  </a:lnTo>
                  <a:lnTo>
                    <a:pt x="1988693" y="622427"/>
                  </a:lnTo>
                  <a:lnTo>
                    <a:pt x="1985264" y="628777"/>
                  </a:lnTo>
                  <a:lnTo>
                    <a:pt x="1985264" y="635000"/>
                  </a:lnTo>
                  <a:lnTo>
                    <a:pt x="1978787" y="647319"/>
                  </a:lnTo>
                  <a:lnTo>
                    <a:pt x="1962150" y="669671"/>
                  </a:lnTo>
                  <a:lnTo>
                    <a:pt x="1929130" y="690880"/>
                  </a:lnTo>
                  <a:lnTo>
                    <a:pt x="1912493" y="700913"/>
                  </a:lnTo>
                  <a:lnTo>
                    <a:pt x="1866011" y="718312"/>
                  </a:lnTo>
                  <a:lnTo>
                    <a:pt x="1812925" y="730758"/>
                  </a:lnTo>
                  <a:lnTo>
                    <a:pt x="1783080" y="736981"/>
                  </a:lnTo>
                  <a:lnTo>
                    <a:pt x="1723517" y="743204"/>
                  </a:lnTo>
                  <a:lnTo>
                    <a:pt x="1690243" y="745744"/>
                  </a:lnTo>
                  <a:lnTo>
                    <a:pt x="1673733" y="745744"/>
                  </a:lnTo>
                  <a:lnTo>
                    <a:pt x="1657223" y="746887"/>
                  </a:lnTo>
                  <a:lnTo>
                    <a:pt x="331470" y="746887"/>
                  </a:lnTo>
                  <a:lnTo>
                    <a:pt x="311404" y="745744"/>
                  </a:lnTo>
                  <a:lnTo>
                    <a:pt x="295021" y="745744"/>
                  </a:lnTo>
                  <a:lnTo>
                    <a:pt x="261747" y="743204"/>
                  </a:lnTo>
                  <a:lnTo>
                    <a:pt x="202184" y="736981"/>
                  </a:lnTo>
                  <a:lnTo>
                    <a:pt x="145796" y="724408"/>
                  </a:lnTo>
                  <a:lnTo>
                    <a:pt x="119380" y="718312"/>
                  </a:lnTo>
                  <a:lnTo>
                    <a:pt x="73152" y="700913"/>
                  </a:lnTo>
                  <a:lnTo>
                    <a:pt x="39751" y="680847"/>
                  </a:lnTo>
                  <a:lnTo>
                    <a:pt x="23114" y="669671"/>
                  </a:lnTo>
                  <a:lnTo>
                    <a:pt x="6858" y="647319"/>
                  </a:lnTo>
                  <a:lnTo>
                    <a:pt x="0" y="635000"/>
                  </a:lnTo>
                  <a:lnTo>
                    <a:pt x="0" y="110871"/>
                  </a:lnTo>
                  <a:lnTo>
                    <a:pt x="6858" y="98298"/>
                  </a:lnTo>
                  <a:lnTo>
                    <a:pt x="23114" y="75946"/>
                  </a:lnTo>
                  <a:lnTo>
                    <a:pt x="56388" y="54737"/>
                  </a:lnTo>
                  <a:lnTo>
                    <a:pt x="73152" y="44831"/>
                  </a:lnTo>
                  <a:lnTo>
                    <a:pt x="119380" y="27305"/>
                  </a:lnTo>
                  <a:lnTo>
                    <a:pt x="172339" y="14859"/>
                  </a:lnTo>
                  <a:lnTo>
                    <a:pt x="202184" y="8636"/>
                  </a:lnTo>
                  <a:lnTo>
                    <a:pt x="261747" y="2413"/>
                  </a:lnTo>
                  <a:lnTo>
                    <a:pt x="295021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675068" y="4610296"/>
              <a:ext cx="1168400" cy="36933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  <a:latin typeface="+mj-lt"/>
                </a:rPr>
                <a:t>MÝDLO</a:t>
              </a:r>
              <a:endParaRPr lang="cs-CZ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797636" y="6857523"/>
            <a:ext cx="1691146" cy="646331"/>
            <a:chOff x="7880161" y="4396227"/>
            <a:chExt cx="2159000" cy="807914"/>
          </a:xfrm>
        </p:grpSpPr>
        <p:sp>
          <p:nvSpPr>
            <p:cNvPr id="23" name="Volný tvar 22"/>
            <p:cNvSpPr/>
            <p:nvPr/>
          </p:nvSpPr>
          <p:spPr>
            <a:xfrm>
              <a:off x="7965313" y="4411853"/>
              <a:ext cx="1988694" cy="747015"/>
            </a:xfrm>
            <a:custGeom>
              <a:avLst/>
              <a:gdLst/>
              <a:ahLst/>
              <a:cxnLst/>
              <a:rect l="0" t="0" r="0" b="0"/>
              <a:pathLst>
                <a:path w="1988694" h="747015">
                  <a:moveTo>
                    <a:pt x="331470" y="0"/>
                  </a:moveTo>
                  <a:lnTo>
                    <a:pt x="1690243" y="0"/>
                  </a:lnTo>
                  <a:lnTo>
                    <a:pt x="1723517" y="2540"/>
                  </a:lnTo>
                  <a:lnTo>
                    <a:pt x="1783080" y="8763"/>
                  </a:lnTo>
                  <a:lnTo>
                    <a:pt x="1839468" y="21209"/>
                  </a:lnTo>
                  <a:lnTo>
                    <a:pt x="1865884" y="27432"/>
                  </a:lnTo>
                  <a:lnTo>
                    <a:pt x="1912493" y="44958"/>
                  </a:lnTo>
                  <a:lnTo>
                    <a:pt x="1945386" y="64770"/>
                  </a:lnTo>
                  <a:lnTo>
                    <a:pt x="1962150" y="75946"/>
                  </a:lnTo>
                  <a:lnTo>
                    <a:pt x="1978787" y="98298"/>
                  </a:lnTo>
                  <a:lnTo>
                    <a:pt x="1985264" y="110998"/>
                  </a:lnTo>
                  <a:lnTo>
                    <a:pt x="1985264" y="116967"/>
                  </a:lnTo>
                  <a:lnTo>
                    <a:pt x="1988693" y="124587"/>
                  </a:lnTo>
                  <a:lnTo>
                    <a:pt x="1988693" y="622427"/>
                  </a:lnTo>
                  <a:lnTo>
                    <a:pt x="1985264" y="628904"/>
                  </a:lnTo>
                  <a:lnTo>
                    <a:pt x="1985264" y="635127"/>
                  </a:lnTo>
                  <a:lnTo>
                    <a:pt x="1978787" y="647319"/>
                  </a:lnTo>
                  <a:lnTo>
                    <a:pt x="1962150" y="669671"/>
                  </a:lnTo>
                  <a:lnTo>
                    <a:pt x="1929130" y="691007"/>
                  </a:lnTo>
                  <a:lnTo>
                    <a:pt x="1912493" y="700913"/>
                  </a:lnTo>
                  <a:lnTo>
                    <a:pt x="1865884" y="718439"/>
                  </a:lnTo>
                  <a:lnTo>
                    <a:pt x="1812925" y="730885"/>
                  </a:lnTo>
                  <a:lnTo>
                    <a:pt x="1783080" y="737108"/>
                  </a:lnTo>
                  <a:lnTo>
                    <a:pt x="1723517" y="743331"/>
                  </a:lnTo>
                  <a:lnTo>
                    <a:pt x="1690243" y="745871"/>
                  </a:lnTo>
                  <a:lnTo>
                    <a:pt x="1673733" y="745871"/>
                  </a:lnTo>
                  <a:lnTo>
                    <a:pt x="1657223" y="747014"/>
                  </a:lnTo>
                  <a:lnTo>
                    <a:pt x="331470" y="747014"/>
                  </a:lnTo>
                  <a:lnTo>
                    <a:pt x="311277" y="745871"/>
                  </a:lnTo>
                  <a:lnTo>
                    <a:pt x="295021" y="745871"/>
                  </a:lnTo>
                  <a:lnTo>
                    <a:pt x="261747" y="743331"/>
                  </a:lnTo>
                  <a:lnTo>
                    <a:pt x="202184" y="737108"/>
                  </a:lnTo>
                  <a:lnTo>
                    <a:pt x="145796" y="724535"/>
                  </a:lnTo>
                  <a:lnTo>
                    <a:pt x="119253" y="718439"/>
                  </a:lnTo>
                  <a:lnTo>
                    <a:pt x="73152" y="700913"/>
                  </a:lnTo>
                  <a:lnTo>
                    <a:pt x="39751" y="680974"/>
                  </a:lnTo>
                  <a:lnTo>
                    <a:pt x="23114" y="669671"/>
                  </a:lnTo>
                  <a:lnTo>
                    <a:pt x="6731" y="647319"/>
                  </a:lnTo>
                  <a:lnTo>
                    <a:pt x="0" y="635127"/>
                  </a:lnTo>
                  <a:lnTo>
                    <a:pt x="0" y="110998"/>
                  </a:lnTo>
                  <a:lnTo>
                    <a:pt x="6731" y="98298"/>
                  </a:lnTo>
                  <a:lnTo>
                    <a:pt x="23114" y="75946"/>
                  </a:lnTo>
                  <a:lnTo>
                    <a:pt x="56388" y="54864"/>
                  </a:lnTo>
                  <a:lnTo>
                    <a:pt x="73152" y="44958"/>
                  </a:lnTo>
                  <a:lnTo>
                    <a:pt x="119253" y="27432"/>
                  </a:lnTo>
                  <a:lnTo>
                    <a:pt x="172339" y="14986"/>
                  </a:lnTo>
                  <a:lnTo>
                    <a:pt x="202184" y="8763"/>
                  </a:lnTo>
                  <a:lnTo>
                    <a:pt x="261747" y="2540"/>
                  </a:lnTo>
                  <a:lnTo>
                    <a:pt x="295021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880161" y="4396227"/>
              <a:ext cx="2159000" cy="807914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000000"/>
                  </a:solidFill>
                  <a:latin typeface="+mj-lt"/>
                </a:rPr>
                <a:t>KARTÁČEK NA ZUBY</a:t>
              </a:r>
              <a:endParaRPr lang="cs-CZ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97797" y="6186264"/>
            <a:ext cx="1557745" cy="597612"/>
            <a:chOff x="5319362" y="4439264"/>
            <a:chExt cx="1988694" cy="747015"/>
          </a:xfrm>
        </p:grpSpPr>
        <p:sp>
          <p:nvSpPr>
            <p:cNvPr id="26" name="Volný tvar 25"/>
            <p:cNvSpPr/>
            <p:nvPr/>
          </p:nvSpPr>
          <p:spPr>
            <a:xfrm>
              <a:off x="5319362" y="4439264"/>
              <a:ext cx="1988694" cy="747015"/>
            </a:xfrm>
            <a:custGeom>
              <a:avLst/>
              <a:gdLst/>
              <a:ahLst/>
              <a:cxnLst/>
              <a:rect l="0" t="0" r="0" b="0"/>
              <a:pathLst>
                <a:path w="1988694" h="747015">
                  <a:moveTo>
                    <a:pt x="331470" y="0"/>
                  </a:moveTo>
                  <a:lnTo>
                    <a:pt x="1690243" y="0"/>
                  </a:lnTo>
                  <a:lnTo>
                    <a:pt x="1723517" y="2540"/>
                  </a:lnTo>
                  <a:lnTo>
                    <a:pt x="1783080" y="8763"/>
                  </a:lnTo>
                  <a:lnTo>
                    <a:pt x="1839468" y="21209"/>
                  </a:lnTo>
                  <a:lnTo>
                    <a:pt x="1866011" y="27432"/>
                  </a:lnTo>
                  <a:lnTo>
                    <a:pt x="1912493" y="44958"/>
                  </a:lnTo>
                  <a:lnTo>
                    <a:pt x="1945513" y="64770"/>
                  </a:lnTo>
                  <a:lnTo>
                    <a:pt x="1962150" y="75946"/>
                  </a:lnTo>
                  <a:lnTo>
                    <a:pt x="1978787" y="98298"/>
                  </a:lnTo>
                  <a:lnTo>
                    <a:pt x="1985264" y="110998"/>
                  </a:lnTo>
                  <a:lnTo>
                    <a:pt x="1985264" y="116967"/>
                  </a:lnTo>
                  <a:lnTo>
                    <a:pt x="1988693" y="124587"/>
                  </a:lnTo>
                  <a:lnTo>
                    <a:pt x="1988693" y="622427"/>
                  </a:lnTo>
                  <a:lnTo>
                    <a:pt x="1985264" y="628904"/>
                  </a:lnTo>
                  <a:lnTo>
                    <a:pt x="1985264" y="635000"/>
                  </a:lnTo>
                  <a:lnTo>
                    <a:pt x="1978787" y="647319"/>
                  </a:lnTo>
                  <a:lnTo>
                    <a:pt x="1962150" y="669671"/>
                  </a:lnTo>
                  <a:lnTo>
                    <a:pt x="1929257" y="691007"/>
                  </a:lnTo>
                  <a:lnTo>
                    <a:pt x="1912493" y="700913"/>
                  </a:lnTo>
                  <a:lnTo>
                    <a:pt x="1866011" y="718439"/>
                  </a:lnTo>
                  <a:lnTo>
                    <a:pt x="1812925" y="730885"/>
                  </a:lnTo>
                  <a:lnTo>
                    <a:pt x="1783080" y="737108"/>
                  </a:lnTo>
                  <a:lnTo>
                    <a:pt x="1723517" y="743331"/>
                  </a:lnTo>
                  <a:lnTo>
                    <a:pt x="1690243" y="745871"/>
                  </a:lnTo>
                  <a:lnTo>
                    <a:pt x="1673733" y="745871"/>
                  </a:lnTo>
                  <a:lnTo>
                    <a:pt x="1657223" y="747014"/>
                  </a:lnTo>
                  <a:lnTo>
                    <a:pt x="331470" y="747014"/>
                  </a:lnTo>
                  <a:lnTo>
                    <a:pt x="311404" y="745871"/>
                  </a:lnTo>
                  <a:lnTo>
                    <a:pt x="295021" y="745871"/>
                  </a:lnTo>
                  <a:lnTo>
                    <a:pt x="261747" y="743331"/>
                  </a:lnTo>
                  <a:lnTo>
                    <a:pt x="202184" y="737108"/>
                  </a:lnTo>
                  <a:lnTo>
                    <a:pt x="145796" y="724535"/>
                  </a:lnTo>
                  <a:lnTo>
                    <a:pt x="119380" y="718439"/>
                  </a:lnTo>
                  <a:lnTo>
                    <a:pt x="73152" y="700913"/>
                  </a:lnTo>
                  <a:lnTo>
                    <a:pt x="39878" y="680974"/>
                  </a:lnTo>
                  <a:lnTo>
                    <a:pt x="23114" y="669671"/>
                  </a:lnTo>
                  <a:lnTo>
                    <a:pt x="6858" y="647319"/>
                  </a:lnTo>
                  <a:lnTo>
                    <a:pt x="0" y="635000"/>
                  </a:lnTo>
                  <a:lnTo>
                    <a:pt x="0" y="110998"/>
                  </a:lnTo>
                  <a:lnTo>
                    <a:pt x="6858" y="98298"/>
                  </a:lnTo>
                  <a:lnTo>
                    <a:pt x="23114" y="75946"/>
                  </a:lnTo>
                  <a:lnTo>
                    <a:pt x="56388" y="54864"/>
                  </a:lnTo>
                  <a:lnTo>
                    <a:pt x="73152" y="44958"/>
                  </a:lnTo>
                  <a:lnTo>
                    <a:pt x="119380" y="27432"/>
                  </a:lnTo>
                  <a:lnTo>
                    <a:pt x="172339" y="14986"/>
                  </a:lnTo>
                  <a:lnTo>
                    <a:pt x="202184" y="8763"/>
                  </a:lnTo>
                  <a:lnTo>
                    <a:pt x="261747" y="2540"/>
                  </a:lnTo>
                  <a:lnTo>
                    <a:pt x="295021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442426" y="4610109"/>
              <a:ext cx="1828800" cy="369333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  <a:latin typeface="+mj-lt"/>
                </a:rPr>
                <a:t>MYCÍ HOUBA</a:t>
              </a:r>
              <a:endParaRPr lang="cs-CZ" dirty="0">
                <a:solidFill>
                  <a:srgbClr val="000000"/>
                </a:solidFill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4719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95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27000" y="191389"/>
            <a:ext cx="5613400" cy="998475"/>
            <a:chOff x="127000" y="191389"/>
            <a:chExt cx="5613400" cy="998475"/>
          </a:xfrm>
        </p:grpSpPr>
        <p:sp>
          <p:nvSpPr>
            <p:cNvPr id="2" name="Volný tvar 1"/>
            <p:cNvSpPr/>
            <p:nvPr/>
          </p:nvSpPr>
          <p:spPr>
            <a:xfrm>
              <a:off x="141478" y="191389"/>
              <a:ext cx="5575047" cy="998475"/>
            </a:xfrm>
            <a:custGeom>
              <a:avLst/>
              <a:gdLst/>
              <a:ahLst/>
              <a:cxnLst/>
              <a:rect l="0" t="0" r="0" b="0"/>
              <a:pathLst>
                <a:path w="5575047" h="998475">
                  <a:moveTo>
                    <a:pt x="0" y="0"/>
                  </a:moveTo>
                  <a:lnTo>
                    <a:pt x="5575046" y="0"/>
                  </a:lnTo>
                  <a:lnTo>
                    <a:pt x="5575046" y="998474"/>
                  </a:lnTo>
                  <a:lnTo>
                    <a:pt x="0" y="998474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27000" y="228961"/>
              <a:ext cx="5613400" cy="923330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  <a:latin typeface="+mj-lt"/>
                </a:rPr>
                <a:t>UDĚLEJ NÁKUP HYGIENICKÝCH POTŘEB -</a:t>
              </a:r>
            </a:p>
            <a:p>
              <a:r>
                <a:rPr lang="cs-CZ" dirty="0" smtClean="0">
                  <a:solidFill>
                    <a:srgbClr val="000000"/>
                  </a:solidFill>
                  <a:latin typeface="+mj-lt"/>
                </a:rPr>
                <a:t>ZE SMÍŠENÉHO ZBOŽÍ VYBER HYGIENICKÉ POTŘEBY, </a:t>
              </a:r>
            </a:p>
            <a:p>
              <a:r>
                <a:rPr lang="pl-PL" dirty="0" smtClean="0">
                  <a:solidFill>
                    <a:srgbClr val="000000"/>
                  </a:solidFill>
                  <a:latin typeface="+mj-lt"/>
                </a:rPr>
                <a:t>POJMENUJ JE A VLOŽ DO RÁMEČKU.</a:t>
              </a:r>
              <a:endParaRPr lang="cs-CZ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5" name="Volný tvar 4"/>
          <p:cNvSpPr/>
          <p:nvPr/>
        </p:nvSpPr>
        <p:spPr>
          <a:xfrm>
            <a:off x="4742112" y="1886204"/>
            <a:ext cx="5334763" cy="5538090"/>
          </a:xfrm>
          <a:custGeom>
            <a:avLst/>
            <a:gdLst/>
            <a:ahLst/>
            <a:cxnLst/>
            <a:rect l="0" t="0" r="0" b="0"/>
            <a:pathLst>
              <a:path w="5334763" h="5538090">
                <a:moveTo>
                  <a:pt x="889127" y="0"/>
                </a:moveTo>
                <a:lnTo>
                  <a:pt x="4534154" y="0"/>
                </a:lnTo>
                <a:lnTo>
                  <a:pt x="4623435" y="18796"/>
                </a:lnTo>
                <a:lnTo>
                  <a:pt x="4783074" y="64389"/>
                </a:lnTo>
                <a:lnTo>
                  <a:pt x="4934458" y="157099"/>
                </a:lnTo>
                <a:lnTo>
                  <a:pt x="5005578" y="202692"/>
                </a:lnTo>
                <a:lnTo>
                  <a:pt x="5130419" y="332232"/>
                </a:lnTo>
                <a:lnTo>
                  <a:pt x="5218938" y="479933"/>
                </a:lnTo>
                <a:lnTo>
                  <a:pt x="5263642" y="563245"/>
                </a:lnTo>
                <a:lnTo>
                  <a:pt x="5308219" y="728980"/>
                </a:lnTo>
                <a:lnTo>
                  <a:pt x="5325618" y="821690"/>
                </a:lnTo>
                <a:lnTo>
                  <a:pt x="5325618" y="867283"/>
                </a:lnTo>
                <a:lnTo>
                  <a:pt x="5334762" y="923036"/>
                </a:lnTo>
                <a:lnTo>
                  <a:pt x="5334762" y="4615053"/>
                </a:lnTo>
                <a:lnTo>
                  <a:pt x="5325618" y="4661408"/>
                </a:lnTo>
                <a:lnTo>
                  <a:pt x="5325618" y="4707763"/>
                </a:lnTo>
                <a:lnTo>
                  <a:pt x="5308219" y="4799584"/>
                </a:lnTo>
                <a:lnTo>
                  <a:pt x="5263642" y="4965319"/>
                </a:lnTo>
                <a:lnTo>
                  <a:pt x="5175123" y="5122545"/>
                </a:lnTo>
                <a:lnTo>
                  <a:pt x="5130419" y="5196332"/>
                </a:lnTo>
                <a:lnTo>
                  <a:pt x="5005578" y="5325999"/>
                </a:lnTo>
                <a:lnTo>
                  <a:pt x="4863338" y="5417820"/>
                </a:lnTo>
                <a:lnTo>
                  <a:pt x="4783074" y="5464175"/>
                </a:lnTo>
                <a:lnTo>
                  <a:pt x="4623435" y="5510530"/>
                </a:lnTo>
                <a:lnTo>
                  <a:pt x="4534154" y="5528564"/>
                </a:lnTo>
                <a:lnTo>
                  <a:pt x="4490212" y="5528564"/>
                </a:lnTo>
                <a:lnTo>
                  <a:pt x="4445635" y="5538089"/>
                </a:lnTo>
                <a:lnTo>
                  <a:pt x="889127" y="5538089"/>
                </a:lnTo>
                <a:lnTo>
                  <a:pt x="835406" y="5528564"/>
                </a:lnTo>
                <a:lnTo>
                  <a:pt x="791591" y="5528564"/>
                </a:lnTo>
                <a:lnTo>
                  <a:pt x="702310" y="5510530"/>
                </a:lnTo>
                <a:lnTo>
                  <a:pt x="542671" y="5464175"/>
                </a:lnTo>
                <a:lnTo>
                  <a:pt x="391287" y="5371465"/>
                </a:lnTo>
                <a:lnTo>
                  <a:pt x="320167" y="5325999"/>
                </a:lnTo>
                <a:lnTo>
                  <a:pt x="196088" y="5196332"/>
                </a:lnTo>
                <a:lnTo>
                  <a:pt x="106807" y="5048631"/>
                </a:lnTo>
                <a:lnTo>
                  <a:pt x="62103" y="4965319"/>
                </a:lnTo>
                <a:lnTo>
                  <a:pt x="18161" y="4799584"/>
                </a:lnTo>
                <a:lnTo>
                  <a:pt x="0" y="4707763"/>
                </a:lnTo>
                <a:lnTo>
                  <a:pt x="0" y="821690"/>
                </a:lnTo>
                <a:lnTo>
                  <a:pt x="18161" y="728980"/>
                </a:lnTo>
                <a:lnTo>
                  <a:pt x="62103" y="563245"/>
                </a:lnTo>
                <a:lnTo>
                  <a:pt x="151384" y="406146"/>
                </a:lnTo>
                <a:lnTo>
                  <a:pt x="196088" y="332232"/>
                </a:lnTo>
                <a:lnTo>
                  <a:pt x="320167" y="202692"/>
                </a:lnTo>
                <a:lnTo>
                  <a:pt x="462407" y="110744"/>
                </a:lnTo>
                <a:lnTo>
                  <a:pt x="542671" y="64389"/>
                </a:lnTo>
                <a:lnTo>
                  <a:pt x="702310" y="18796"/>
                </a:lnTo>
                <a:lnTo>
                  <a:pt x="791591" y="0"/>
                </a:lnTo>
                <a:close/>
              </a:path>
            </a:pathLst>
          </a:custGeom>
          <a:solidFill>
            <a:srgbClr val="4B0082"/>
          </a:solidFill>
          <a:ln w="3810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102484" y="4778287"/>
            <a:ext cx="1257682" cy="1273557"/>
            <a:chOff x="49276" y="3295396"/>
            <a:chExt cx="1257682" cy="1273557"/>
          </a:xfrm>
        </p:grpSpPr>
        <p:sp>
          <p:nvSpPr>
            <p:cNvPr id="6" name="Volný tvar 5"/>
            <p:cNvSpPr/>
            <p:nvPr/>
          </p:nvSpPr>
          <p:spPr>
            <a:xfrm>
              <a:off x="49276" y="3295396"/>
              <a:ext cx="1257682" cy="1273557"/>
            </a:xfrm>
            <a:custGeom>
              <a:avLst/>
              <a:gdLst/>
              <a:ahLst/>
              <a:cxnLst/>
              <a:rect l="0" t="0" r="0" b="0"/>
              <a:pathLst>
                <a:path w="1257682" h="1273557">
                  <a:moveTo>
                    <a:pt x="209550" y="0"/>
                  </a:moveTo>
                  <a:lnTo>
                    <a:pt x="1068959" y="0"/>
                  </a:lnTo>
                  <a:lnTo>
                    <a:pt x="1090041" y="4318"/>
                  </a:lnTo>
                  <a:lnTo>
                    <a:pt x="1127633" y="14859"/>
                  </a:lnTo>
                  <a:lnTo>
                    <a:pt x="1163320" y="36195"/>
                  </a:lnTo>
                  <a:lnTo>
                    <a:pt x="1180084" y="46609"/>
                  </a:lnTo>
                  <a:lnTo>
                    <a:pt x="1209548" y="76454"/>
                  </a:lnTo>
                  <a:lnTo>
                    <a:pt x="1230376" y="110363"/>
                  </a:lnTo>
                  <a:lnTo>
                    <a:pt x="1240917" y="129540"/>
                  </a:lnTo>
                  <a:lnTo>
                    <a:pt x="1251458" y="167640"/>
                  </a:lnTo>
                  <a:lnTo>
                    <a:pt x="1255522" y="188976"/>
                  </a:lnTo>
                  <a:lnTo>
                    <a:pt x="1255522" y="199517"/>
                  </a:lnTo>
                  <a:lnTo>
                    <a:pt x="1257681" y="212217"/>
                  </a:lnTo>
                  <a:lnTo>
                    <a:pt x="1257681" y="1061212"/>
                  </a:lnTo>
                  <a:lnTo>
                    <a:pt x="1255522" y="1071880"/>
                  </a:lnTo>
                  <a:lnTo>
                    <a:pt x="1255522" y="1082675"/>
                  </a:lnTo>
                  <a:lnTo>
                    <a:pt x="1251458" y="1103757"/>
                  </a:lnTo>
                  <a:lnTo>
                    <a:pt x="1240917" y="1141857"/>
                  </a:lnTo>
                  <a:lnTo>
                    <a:pt x="1220089" y="1177925"/>
                  </a:lnTo>
                  <a:lnTo>
                    <a:pt x="1209548" y="1194943"/>
                  </a:lnTo>
                  <a:lnTo>
                    <a:pt x="1180084" y="1224788"/>
                  </a:lnTo>
                  <a:lnTo>
                    <a:pt x="1146556" y="1245870"/>
                  </a:lnTo>
                  <a:lnTo>
                    <a:pt x="1127633" y="1256538"/>
                  </a:lnTo>
                  <a:lnTo>
                    <a:pt x="1090041" y="1267206"/>
                  </a:lnTo>
                  <a:lnTo>
                    <a:pt x="1068959" y="1271270"/>
                  </a:lnTo>
                  <a:lnTo>
                    <a:pt x="1058672" y="1271270"/>
                  </a:lnTo>
                  <a:lnTo>
                    <a:pt x="1048131" y="1273556"/>
                  </a:lnTo>
                  <a:lnTo>
                    <a:pt x="209550" y="1273556"/>
                  </a:lnTo>
                  <a:lnTo>
                    <a:pt x="196977" y="1271270"/>
                  </a:lnTo>
                  <a:lnTo>
                    <a:pt x="186563" y="1271270"/>
                  </a:lnTo>
                  <a:lnTo>
                    <a:pt x="165608" y="1267206"/>
                  </a:lnTo>
                  <a:lnTo>
                    <a:pt x="127889" y="1256538"/>
                  </a:lnTo>
                  <a:lnTo>
                    <a:pt x="92202" y="1235202"/>
                  </a:lnTo>
                  <a:lnTo>
                    <a:pt x="75438" y="1224788"/>
                  </a:lnTo>
                  <a:lnTo>
                    <a:pt x="46228" y="1194943"/>
                  </a:lnTo>
                  <a:lnTo>
                    <a:pt x="25146" y="1160907"/>
                  </a:lnTo>
                  <a:lnTo>
                    <a:pt x="14605" y="1141857"/>
                  </a:lnTo>
                  <a:lnTo>
                    <a:pt x="4318" y="1103757"/>
                  </a:lnTo>
                  <a:lnTo>
                    <a:pt x="0" y="1082675"/>
                  </a:lnTo>
                  <a:lnTo>
                    <a:pt x="0" y="188976"/>
                  </a:lnTo>
                  <a:lnTo>
                    <a:pt x="4318" y="167640"/>
                  </a:lnTo>
                  <a:lnTo>
                    <a:pt x="14605" y="129540"/>
                  </a:lnTo>
                  <a:lnTo>
                    <a:pt x="35687" y="93345"/>
                  </a:lnTo>
                  <a:lnTo>
                    <a:pt x="46228" y="76454"/>
                  </a:lnTo>
                  <a:lnTo>
                    <a:pt x="75438" y="46609"/>
                  </a:lnTo>
                  <a:lnTo>
                    <a:pt x="108966" y="25527"/>
                  </a:lnTo>
                  <a:lnTo>
                    <a:pt x="127889" y="14859"/>
                  </a:lnTo>
                  <a:lnTo>
                    <a:pt x="165608" y="4318"/>
                  </a:lnTo>
                  <a:lnTo>
                    <a:pt x="186563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2080" y="3429381"/>
              <a:ext cx="1016635" cy="1016635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11" name="Skupina 10"/>
          <p:cNvGrpSpPr/>
          <p:nvPr/>
        </p:nvGrpSpPr>
        <p:grpSpPr>
          <a:xfrm>
            <a:off x="1671319" y="4764192"/>
            <a:ext cx="1257682" cy="1273430"/>
            <a:chOff x="1581404" y="1908429"/>
            <a:chExt cx="1257682" cy="1273430"/>
          </a:xfrm>
        </p:grpSpPr>
        <p:sp>
          <p:nvSpPr>
            <p:cNvPr id="9" name="Volný tvar 8"/>
            <p:cNvSpPr/>
            <p:nvPr/>
          </p:nvSpPr>
          <p:spPr>
            <a:xfrm>
              <a:off x="1581404" y="1908429"/>
              <a:ext cx="1257682" cy="1273430"/>
            </a:xfrm>
            <a:custGeom>
              <a:avLst/>
              <a:gdLst/>
              <a:ahLst/>
              <a:cxnLst/>
              <a:rect l="0" t="0" r="0" b="0"/>
              <a:pathLst>
                <a:path w="1257682" h="1273430">
                  <a:moveTo>
                    <a:pt x="209550" y="0"/>
                  </a:moveTo>
                  <a:lnTo>
                    <a:pt x="1068959" y="0"/>
                  </a:lnTo>
                  <a:lnTo>
                    <a:pt x="1090041" y="4191"/>
                  </a:lnTo>
                  <a:lnTo>
                    <a:pt x="1127633" y="14732"/>
                  </a:lnTo>
                  <a:lnTo>
                    <a:pt x="1163320" y="36068"/>
                  </a:lnTo>
                  <a:lnTo>
                    <a:pt x="1180084" y="46482"/>
                  </a:lnTo>
                  <a:lnTo>
                    <a:pt x="1209548" y="76327"/>
                  </a:lnTo>
                  <a:lnTo>
                    <a:pt x="1230376" y="110236"/>
                  </a:lnTo>
                  <a:lnTo>
                    <a:pt x="1240917" y="129413"/>
                  </a:lnTo>
                  <a:lnTo>
                    <a:pt x="1251458" y="167513"/>
                  </a:lnTo>
                  <a:lnTo>
                    <a:pt x="1255522" y="188849"/>
                  </a:lnTo>
                  <a:lnTo>
                    <a:pt x="1255522" y="199390"/>
                  </a:lnTo>
                  <a:lnTo>
                    <a:pt x="1257681" y="212090"/>
                  </a:lnTo>
                  <a:lnTo>
                    <a:pt x="1257681" y="1061212"/>
                  </a:lnTo>
                  <a:lnTo>
                    <a:pt x="1255522" y="1071753"/>
                  </a:lnTo>
                  <a:lnTo>
                    <a:pt x="1255522" y="1082548"/>
                  </a:lnTo>
                  <a:lnTo>
                    <a:pt x="1251458" y="1103630"/>
                  </a:lnTo>
                  <a:lnTo>
                    <a:pt x="1240917" y="1141730"/>
                  </a:lnTo>
                  <a:lnTo>
                    <a:pt x="1220089" y="1177798"/>
                  </a:lnTo>
                  <a:lnTo>
                    <a:pt x="1209548" y="1194943"/>
                  </a:lnTo>
                  <a:lnTo>
                    <a:pt x="1180084" y="1224661"/>
                  </a:lnTo>
                  <a:lnTo>
                    <a:pt x="1146556" y="1245743"/>
                  </a:lnTo>
                  <a:lnTo>
                    <a:pt x="1127633" y="1256411"/>
                  </a:lnTo>
                  <a:lnTo>
                    <a:pt x="1090041" y="1267079"/>
                  </a:lnTo>
                  <a:lnTo>
                    <a:pt x="1068959" y="1271270"/>
                  </a:lnTo>
                  <a:lnTo>
                    <a:pt x="1058672" y="1271270"/>
                  </a:lnTo>
                  <a:lnTo>
                    <a:pt x="1048004" y="1273429"/>
                  </a:lnTo>
                  <a:lnTo>
                    <a:pt x="209550" y="1273429"/>
                  </a:lnTo>
                  <a:lnTo>
                    <a:pt x="196977" y="1271270"/>
                  </a:lnTo>
                  <a:lnTo>
                    <a:pt x="186690" y="1271270"/>
                  </a:lnTo>
                  <a:lnTo>
                    <a:pt x="165481" y="1267079"/>
                  </a:lnTo>
                  <a:lnTo>
                    <a:pt x="127889" y="1256411"/>
                  </a:lnTo>
                  <a:lnTo>
                    <a:pt x="92202" y="1235075"/>
                  </a:lnTo>
                  <a:lnTo>
                    <a:pt x="75438" y="1224661"/>
                  </a:lnTo>
                  <a:lnTo>
                    <a:pt x="46228" y="1194943"/>
                  </a:lnTo>
                  <a:lnTo>
                    <a:pt x="25146" y="1160780"/>
                  </a:lnTo>
                  <a:lnTo>
                    <a:pt x="14605" y="1141730"/>
                  </a:lnTo>
                  <a:lnTo>
                    <a:pt x="4191" y="1103630"/>
                  </a:lnTo>
                  <a:lnTo>
                    <a:pt x="0" y="1082548"/>
                  </a:lnTo>
                  <a:lnTo>
                    <a:pt x="0" y="188849"/>
                  </a:lnTo>
                  <a:lnTo>
                    <a:pt x="4191" y="167513"/>
                  </a:lnTo>
                  <a:lnTo>
                    <a:pt x="14605" y="129413"/>
                  </a:lnTo>
                  <a:lnTo>
                    <a:pt x="35560" y="93218"/>
                  </a:lnTo>
                  <a:lnTo>
                    <a:pt x="46228" y="76327"/>
                  </a:lnTo>
                  <a:lnTo>
                    <a:pt x="75438" y="46482"/>
                  </a:lnTo>
                  <a:lnTo>
                    <a:pt x="108966" y="25400"/>
                  </a:lnTo>
                  <a:lnTo>
                    <a:pt x="127889" y="14732"/>
                  </a:lnTo>
                  <a:lnTo>
                    <a:pt x="165481" y="4191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00403" y="2024253"/>
              <a:ext cx="1025652" cy="1025652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14" name="Skupina 13"/>
          <p:cNvGrpSpPr/>
          <p:nvPr/>
        </p:nvGrpSpPr>
        <p:grpSpPr>
          <a:xfrm>
            <a:off x="109290" y="6187055"/>
            <a:ext cx="1257682" cy="1273557"/>
            <a:chOff x="3144901" y="6154801"/>
            <a:chExt cx="1257682" cy="1273557"/>
          </a:xfrm>
        </p:grpSpPr>
        <p:sp>
          <p:nvSpPr>
            <p:cNvPr id="12" name="Volný tvar 11"/>
            <p:cNvSpPr/>
            <p:nvPr/>
          </p:nvSpPr>
          <p:spPr>
            <a:xfrm>
              <a:off x="3144901" y="6154801"/>
              <a:ext cx="1257682" cy="1273557"/>
            </a:xfrm>
            <a:custGeom>
              <a:avLst/>
              <a:gdLst/>
              <a:ahLst/>
              <a:cxnLst/>
              <a:rect l="0" t="0" r="0" b="0"/>
              <a:pathLst>
                <a:path w="1257682" h="1273557">
                  <a:moveTo>
                    <a:pt x="209550" y="0"/>
                  </a:moveTo>
                  <a:lnTo>
                    <a:pt x="1068959" y="0"/>
                  </a:lnTo>
                  <a:lnTo>
                    <a:pt x="1090041" y="4445"/>
                  </a:lnTo>
                  <a:lnTo>
                    <a:pt x="1127506" y="14859"/>
                  </a:lnTo>
                  <a:lnTo>
                    <a:pt x="1163320" y="36195"/>
                  </a:lnTo>
                  <a:lnTo>
                    <a:pt x="1180084" y="46736"/>
                  </a:lnTo>
                  <a:lnTo>
                    <a:pt x="1209548" y="76454"/>
                  </a:lnTo>
                  <a:lnTo>
                    <a:pt x="1230503" y="110363"/>
                  </a:lnTo>
                  <a:lnTo>
                    <a:pt x="1240917" y="129667"/>
                  </a:lnTo>
                  <a:lnTo>
                    <a:pt x="1251458" y="167640"/>
                  </a:lnTo>
                  <a:lnTo>
                    <a:pt x="1255522" y="188976"/>
                  </a:lnTo>
                  <a:lnTo>
                    <a:pt x="1255522" y="199390"/>
                  </a:lnTo>
                  <a:lnTo>
                    <a:pt x="1257681" y="212344"/>
                  </a:lnTo>
                  <a:lnTo>
                    <a:pt x="1257681" y="1061339"/>
                  </a:lnTo>
                  <a:lnTo>
                    <a:pt x="1255522" y="1072007"/>
                  </a:lnTo>
                  <a:lnTo>
                    <a:pt x="1255522" y="1082548"/>
                  </a:lnTo>
                  <a:lnTo>
                    <a:pt x="1251458" y="1103757"/>
                  </a:lnTo>
                  <a:lnTo>
                    <a:pt x="1240917" y="1141857"/>
                  </a:lnTo>
                  <a:lnTo>
                    <a:pt x="1220089" y="1178052"/>
                  </a:lnTo>
                  <a:lnTo>
                    <a:pt x="1209548" y="1194943"/>
                  </a:lnTo>
                  <a:lnTo>
                    <a:pt x="1180084" y="1224915"/>
                  </a:lnTo>
                  <a:lnTo>
                    <a:pt x="1146556" y="1245997"/>
                  </a:lnTo>
                  <a:lnTo>
                    <a:pt x="1127506" y="1256538"/>
                  </a:lnTo>
                  <a:lnTo>
                    <a:pt x="1090041" y="1267206"/>
                  </a:lnTo>
                  <a:lnTo>
                    <a:pt x="1068959" y="1271397"/>
                  </a:lnTo>
                  <a:lnTo>
                    <a:pt x="1058672" y="1271397"/>
                  </a:lnTo>
                  <a:lnTo>
                    <a:pt x="1048004" y="1273556"/>
                  </a:lnTo>
                  <a:lnTo>
                    <a:pt x="209550" y="1273556"/>
                  </a:lnTo>
                  <a:lnTo>
                    <a:pt x="196977" y="1271397"/>
                  </a:lnTo>
                  <a:lnTo>
                    <a:pt x="186690" y="1271397"/>
                  </a:lnTo>
                  <a:lnTo>
                    <a:pt x="165481" y="1267206"/>
                  </a:lnTo>
                  <a:lnTo>
                    <a:pt x="127889" y="1256538"/>
                  </a:lnTo>
                  <a:lnTo>
                    <a:pt x="92202" y="1235202"/>
                  </a:lnTo>
                  <a:lnTo>
                    <a:pt x="75438" y="1224915"/>
                  </a:lnTo>
                  <a:lnTo>
                    <a:pt x="46228" y="1194943"/>
                  </a:lnTo>
                  <a:lnTo>
                    <a:pt x="25146" y="1160907"/>
                  </a:lnTo>
                  <a:lnTo>
                    <a:pt x="14605" y="1141857"/>
                  </a:lnTo>
                  <a:lnTo>
                    <a:pt x="4191" y="1103757"/>
                  </a:lnTo>
                  <a:lnTo>
                    <a:pt x="0" y="1082548"/>
                  </a:lnTo>
                  <a:lnTo>
                    <a:pt x="0" y="188976"/>
                  </a:lnTo>
                  <a:lnTo>
                    <a:pt x="4191" y="167640"/>
                  </a:lnTo>
                  <a:lnTo>
                    <a:pt x="14605" y="129667"/>
                  </a:lnTo>
                  <a:lnTo>
                    <a:pt x="35560" y="93345"/>
                  </a:lnTo>
                  <a:lnTo>
                    <a:pt x="46228" y="76454"/>
                  </a:lnTo>
                  <a:lnTo>
                    <a:pt x="75438" y="46736"/>
                  </a:lnTo>
                  <a:lnTo>
                    <a:pt x="108966" y="25527"/>
                  </a:lnTo>
                  <a:lnTo>
                    <a:pt x="127889" y="14859"/>
                  </a:lnTo>
                  <a:lnTo>
                    <a:pt x="165481" y="4445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64027" y="6270752"/>
              <a:ext cx="1037717" cy="1037717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17" name="Skupina 16"/>
          <p:cNvGrpSpPr/>
          <p:nvPr/>
        </p:nvGrpSpPr>
        <p:grpSpPr>
          <a:xfrm>
            <a:off x="1671319" y="3311012"/>
            <a:ext cx="1257682" cy="1273557"/>
            <a:chOff x="1592834" y="4739894"/>
            <a:chExt cx="1257682" cy="1273557"/>
          </a:xfrm>
        </p:grpSpPr>
        <p:sp>
          <p:nvSpPr>
            <p:cNvPr id="15" name="Volný tvar 14"/>
            <p:cNvSpPr/>
            <p:nvPr/>
          </p:nvSpPr>
          <p:spPr>
            <a:xfrm>
              <a:off x="1592834" y="4739894"/>
              <a:ext cx="1257682" cy="1273557"/>
            </a:xfrm>
            <a:custGeom>
              <a:avLst/>
              <a:gdLst/>
              <a:ahLst/>
              <a:cxnLst/>
              <a:rect l="0" t="0" r="0" b="0"/>
              <a:pathLst>
                <a:path w="1257682" h="1273557">
                  <a:moveTo>
                    <a:pt x="209550" y="0"/>
                  </a:moveTo>
                  <a:lnTo>
                    <a:pt x="1068832" y="0"/>
                  </a:lnTo>
                  <a:lnTo>
                    <a:pt x="1090041" y="4318"/>
                  </a:lnTo>
                  <a:lnTo>
                    <a:pt x="1127506" y="14859"/>
                  </a:lnTo>
                  <a:lnTo>
                    <a:pt x="1163320" y="36068"/>
                  </a:lnTo>
                  <a:lnTo>
                    <a:pt x="1180084" y="46609"/>
                  </a:lnTo>
                  <a:lnTo>
                    <a:pt x="1209548" y="76327"/>
                  </a:lnTo>
                  <a:lnTo>
                    <a:pt x="1230503" y="110363"/>
                  </a:lnTo>
                  <a:lnTo>
                    <a:pt x="1240917" y="129540"/>
                  </a:lnTo>
                  <a:lnTo>
                    <a:pt x="1251458" y="167513"/>
                  </a:lnTo>
                  <a:lnTo>
                    <a:pt x="1255522" y="188976"/>
                  </a:lnTo>
                  <a:lnTo>
                    <a:pt x="1255522" y="199517"/>
                  </a:lnTo>
                  <a:lnTo>
                    <a:pt x="1257681" y="212217"/>
                  </a:lnTo>
                  <a:lnTo>
                    <a:pt x="1257681" y="1061339"/>
                  </a:lnTo>
                  <a:lnTo>
                    <a:pt x="1255522" y="1071880"/>
                  </a:lnTo>
                  <a:lnTo>
                    <a:pt x="1255522" y="1082548"/>
                  </a:lnTo>
                  <a:lnTo>
                    <a:pt x="1251458" y="1103630"/>
                  </a:lnTo>
                  <a:lnTo>
                    <a:pt x="1240917" y="1141857"/>
                  </a:lnTo>
                  <a:lnTo>
                    <a:pt x="1219962" y="1177925"/>
                  </a:lnTo>
                  <a:lnTo>
                    <a:pt x="1209548" y="1194943"/>
                  </a:lnTo>
                  <a:lnTo>
                    <a:pt x="1180084" y="1224788"/>
                  </a:lnTo>
                  <a:lnTo>
                    <a:pt x="1146556" y="1245870"/>
                  </a:lnTo>
                  <a:lnTo>
                    <a:pt x="1127506" y="1256538"/>
                  </a:lnTo>
                  <a:lnTo>
                    <a:pt x="1090041" y="1267079"/>
                  </a:lnTo>
                  <a:lnTo>
                    <a:pt x="1068832" y="1271270"/>
                  </a:lnTo>
                  <a:lnTo>
                    <a:pt x="1058672" y="1271270"/>
                  </a:lnTo>
                  <a:lnTo>
                    <a:pt x="1048004" y="1273556"/>
                  </a:lnTo>
                  <a:lnTo>
                    <a:pt x="209550" y="1273556"/>
                  </a:lnTo>
                  <a:lnTo>
                    <a:pt x="196850" y="1271270"/>
                  </a:lnTo>
                  <a:lnTo>
                    <a:pt x="186690" y="1271270"/>
                  </a:lnTo>
                  <a:lnTo>
                    <a:pt x="165481" y="1267079"/>
                  </a:lnTo>
                  <a:lnTo>
                    <a:pt x="127762" y="1256538"/>
                  </a:lnTo>
                  <a:lnTo>
                    <a:pt x="92202" y="1235202"/>
                  </a:lnTo>
                  <a:lnTo>
                    <a:pt x="75438" y="1224788"/>
                  </a:lnTo>
                  <a:lnTo>
                    <a:pt x="46228" y="1194943"/>
                  </a:lnTo>
                  <a:lnTo>
                    <a:pt x="25019" y="1160907"/>
                  </a:lnTo>
                  <a:lnTo>
                    <a:pt x="14605" y="1141857"/>
                  </a:lnTo>
                  <a:lnTo>
                    <a:pt x="4191" y="1103630"/>
                  </a:lnTo>
                  <a:lnTo>
                    <a:pt x="0" y="1082548"/>
                  </a:lnTo>
                  <a:lnTo>
                    <a:pt x="0" y="188976"/>
                  </a:lnTo>
                  <a:lnTo>
                    <a:pt x="4191" y="167513"/>
                  </a:lnTo>
                  <a:lnTo>
                    <a:pt x="14605" y="129540"/>
                  </a:lnTo>
                  <a:lnTo>
                    <a:pt x="35560" y="93345"/>
                  </a:lnTo>
                  <a:lnTo>
                    <a:pt x="46228" y="76327"/>
                  </a:lnTo>
                  <a:lnTo>
                    <a:pt x="75438" y="46609"/>
                  </a:lnTo>
                  <a:lnTo>
                    <a:pt x="108966" y="25527"/>
                  </a:lnTo>
                  <a:lnTo>
                    <a:pt x="127762" y="14859"/>
                  </a:lnTo>
                  <a:lnTo>
                    <a:pt x="165481" y="4318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/>
            <p:cNvPicPr>
              <a:picLocks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75638" y="4831588"/>
              <a:ext cx="1098169" cy="1098169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20" name="Skupina 19"/>
          <p:cNvGrpSpPr/>
          <p:nvPr/>
        </p:nvGrpSpPr>
        <p:grpSpPr>
          <a:xfrm>
            <a:off x="3207792" y="1902394"/>
            <a:ext cx="1257809" cy="1273557"/>
            <a:chOff x="3117723" y="4743831"/>
            <a:chExt cx="1257809" cy="1273557"/>
          </a:xfrm>
        </p:grpSpPr>
        <p:sp>
          <p:nvSpPr>
            <p:cNvPr id="18" name="Volný tvar 17"/>
            <p:cNvSpPr/>
            <p:nvPr/>
          </p:nvSpPr>
          <p:spPr>
            <a:xfrm>
              <a:off x="3117723" y="4743831"/>
              <a:ext cx="1257809" cy="1273557"/>
            </a:xfrm>
            <a:custGeom>
              <a:avLst/>
              <a:gdLst/>
              <a:ahLst/>
              <a:cxnLst/>
              <a:rect l="0" t="0" r="0" b="0"/>
              <a:pathLst>
                <a:path w="1257809" h="1273557">
                  <a:moveTo>
                    <a:pt x="209677" y="0"/>
                  </a:moveTo>
                  <a:lnTo>
                    <a:pt x="1069086" y="0"/>
                  </a:lnTo>
                  <a:lnTo>
                    <a:pt x="1090168" y="4318"/>
                  </a:lnTo>
                  <a:lnTo>
                    <a:pt x="1127633" y="14859"/>
                  </a:lnTo>
                  <a:lnTo>
                    <a:pt x="1163447" y="36068"/>
                  </a:lnTo>
                  <a:lnTo>
                    <a:pt x="1180211" y="46609"/>
                  </a:lnTo>
                  <a:lnTo>
                    <a:pt x="1209675" y="76454"/>
                  </a:lnTo>
                  <a:lnTo>
                    <a:pt x="1230503" y="110363"/>
                  </a:lnTo>
                  <a:lnTo>
                    <a:pt x="1241044" y="129540"/>
                  </a:lnTo>
                  <a:lnTo>
                    <a:pt x="1251458" y="167640"/>
                  </a:lnTo>
                  <a:lnTo>
                    <a:pt x="1255649" y="188976"/>
                  </a:lnTo>
                  <a:lnTo>
                    <a:pt x="1255649" y="199517"/>
                  </a:lnTo>
                  <a:lnTo>
                    <a:pt x="1257808" y="212217"/>
                  </a:lnTo>
                  <a:lnTo>
                    <a:pt x="1257808" y="1061339"/>
                  </a:lnTo>
                  <a:lnTo>
                    <a:pt x="1255649" y="1071880"/>
                  </a:lnTo>
                  <a:lnTo>
                    <a:pt x="1255649" y="1082548"/>
                  </a:lnTo>
                  <a:lnTo>
                    <a:pt x="1251458" y="1103630"/>
                  </a:lnTo>
                  <a:lnTo>
                    <a:pt x="1241044" y="1141857"/>
                  </a:lnTo>
                  <a:lnTo>
                    <a:pt x="1220216" y="1177925"/>
                  </a:lnTo>
                  <a:lnTo>
                    <a:pt x="1209675" y="1194943"/>
                  </a:lnTo>
                  <a:lnTo>
                    <a:pt x="1180211" y="1224788"/>
                  </a:lnTo>
                  <a:lnTo>
                    <a:pt x="1146556" y="1245870"/>
                  </a:lnTo>
                  <a:lnTo>
                    <a:pt x="1127633" y="1256538"/>
                  </a:lnTo>
                  <a:lnTo>
                    <a:pt x="1090168" y="1267079"/>
                  </a:lnTo>
                  <a:lnTo>
                    <a:pt x="1069086" y="1271397"/>
                  </a:lnTo>
                  <a:lnTo>
                    <a:pt x="1058799" y="1271397"/>
                  </a:lnTo>
                  <a:lnTo>
                    <a:pt x="1048131" y="1273556"/>
                  </a:lnTo>
                  <a:lnTo>
                    <a:pt x="209677" y="1273556"/>
                  </a:lnTo>
                  <a:lnTo>
                    <a:pt x="196977" y="1271397"/>
                  </a:lnTo>
                  <a:lnTo>
                    <a:pt x="186690" y="1271397"/>
                  </a:lnTo>
                  <a:lnTo>
                    <a:pt x="165608" y="1267079"/>
                  </a:lnTo>
                  <a:lnTo>
                    <a:pt x="127889" y="1256538"/>
                  </a:lnTo>
                  <a:lnTo>
                    <a:pt x="92329" y="1235202"/>
                  </a:lnTo>
                  <a:lnTo>
                    <a:pt x="75565" y="1224788"/>
                  </a:lnTo>
                  <a:lnTo>
                    <a:pt x="46228" y="1194943"/>
                  </a:lnTo>
                  <a:lnTo>
                    <a:pt x="25146" y="1160907"/>
                  </a:lnTo>
                  <a:lnTo>
                    <a:pt x="14732" y="1141857"/>
                  </a:lnTo>
                  <a:lnTo>
                    <a:pt x="4318" y="1103630"/>
                  </a:lnTo>
                  <a:lnTo>
                    <a:pt x="0" y="1082548"/>
                  </a:lnTo>
                  <a:lnTo>
                    <a:pt x="0" y="188976"/>
                  </a:lnTo>
                  <a:lnTo>
                    <a:pt x="4318" y="167640"/>
                  </a:lnTo>
                  <a:lnTo>
                    <a:pt x="14732" y="129540"/>
                  </a:lnTo>
                  <a:lnTo>
                    <a:pt x="35687" y="93345"/>
                  </a:lnTo>
                  <a:lnTo>
                    <a:pt x="46228" y="76454"/>
                  </a:lnTo>
                  <a:lnTo>
                    <a:pt x="75565" y="46609"/>
                  </a:lnTo>
                  <a:lnTo>
                    <a:pt x="109093" y="25527"/>
                  </a:lnTo>
                  <a:lnTo>
                    <a:pt x="127889" y="14859"/>
                  </a:lnTo>
                  <a:lnTo>
                    <a:pt x="165608" y="4318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Obrázek 18"/>
            <p:cNvPicPr>
              <a:picLocks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0654" y="4835525"/>
              <a:ext cx="1085977" cy="1086104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23" name="Skupina 22"/>
          <p:cNvGrpSpPr/>
          <p:nvPr/>
        </p:nvGrpSpPr>
        <p:grpSpPr>
          <a:xfrm>
            <a:off x="104580" y="1886204"/>
            <a:ext cx="1257682" cy="1273557"/>
            <a:chOff x="3297301" y="1892173"/>
            <a:chExt cx="1257682" cy="1273557"/>
          </a:xfrm>
        </p:grpSpPr>
        <p:sp>
          <p:nvSpPr>
            <p:cNvPr id="21" name="Volný tvar 20"/>
            <p:cNvSpPr/>
            <p:nvPr/>
          </p:nvSpPr>
          <p:spPr>
            <a:xfrm>
              <a:off x="3297301" y="1892173"/>
              <a:ext cx="1257682" cy="1273557"/>
            </a:xfrm>
            <a:custGeom>
              <a:avLst/>
              <a:gdLst/>
              <a:ahLst/>
              <a:cxnLst/>
              <a:rect l="0" t="0" r="0" b="0"/>
              <a:pathLst>
                <a:path w="1257682" h="1273557">
                  <a:moveTo>
                    <a:pt x="209677" y="0"/>
                  </a:moveTo>
                  <a:lnTo>
                    <a:pt x="1068959" y="0"/>
                  </a:lnTo>
                  <a:lnTo>
                    <a:pt x="1090041" y="4445"/>
                  </a:lnTo>
                  <a:lnTo>
                    <a:pt x="1127633" y="14859"/>
                  </a:lnTo>
                  <a:lnTo>
                    <a:pt x="1163320" y="36068"/>
                  </a:lnTo>
                  <a:lnTo>
                    <a:pt x="1180211" y="46609"/>
                  </a:lnTo>
                  <a:lnTo>
                    <a:pt x="1209548" y="76454"/>
                  </a:lnTo>
                  <a:lnTo>
                    <a:pt x="1230503" y="110363"/>
                  </a:lnTo>
                  <a:lnTo>
                    <a:pt x="1240917" y="129540"/>
                  </a:lnTo>
                  <a:lnTo>
                    <a:pt x="1251458" y="167640"/>
                  </a:lnTo>
                  <a:lnTo>
                    <a:pt x="1255649" y="188976"/>
                  </a:lnTo>
                  <a:lnTo>
                    <a:pt x="1255649" y="199517"/>
                  </a:lnTo>
                  <a:lnTo>
                    <a:pt x="1257681" y="212217"/>
                  </a:lnTo>
                  <a:lnTo>
                    <a:pt x="1257681" y="1061339"/>
                  </a:lnTo>
                  <a:lnTo>
                    <a:pt x="1255649" y="1072007"/>
                  </a:lnTo>
                  <a:lnTo>
                    <a:pt x="1255649" y="1082548"/>
                  </a:lnTo>
                  <a:lnTo>
                    <a:pt x="1251458" y="1103630"/>
                  </a:lnTo>
                  <a:lnTo>
                    <a:pt x="1240917" y="1141857"/>
                  </a:lnTo>
                  <a:lnTo>
                    <a:pt x="1220089" y="1177925"/>
                  </a:lnTo>
                  <a:lnTo>
                    <a:pt x="1209548" y="1194943"/>
                  </a:lnTo>
                  <a:lnTo>
                    <a:pt x="1180211" y="1224788"/>
                  </a:lnTo>
                  <a:lnTo>
                    <a:pt x="1146556" y="1245870"/>
                  </a:lnTo>
                  <a:lnTo>
                    <a:pt x="1127633" y="1256538"/>
                  </a:lnTo>
                  <a:lnTo>
                    <a:pt x="1090041" y="1267079"/>
                  </a:lnTo>
                  <a:lnTo>
                    <a:pt x="1068959" y="1271397"/>
                  </a:lnTo>
                  <a:lnTo>
                    <a:pt x="1058672" y="1271397"/>
                  </a:lnTo>
                  <a:lnTo>
                    <a:pt x="1048004" y="1273556"/>
                  </a:lnTo>
                  <a:lnTo>
                    <a:pt x="209677" y="1273556"/>
                  </a:lnTo>
                  <a:lnTo>
                    <a:pt x="196977" y="1271397"/>
                  </a:lnTo>
                  <a:lnTo>
                    <a:pt x="186690" y="1271397"/>
                  </a:lnTo>
                  <a:lnTo>
                    <a:pt x="165481" y="1267079"/>
                  </a:lnTo>
                  <a:lnTo>
                    <a:pt x="127889" y="1256538"/>
                  </a:lnTo>
                  <a:lnTo>
                    <a:pt x="92202" y="1235202"/>
                  </a:lnTo>
                  <a:lnTo>
                    <a:pt x="75438" y="1224788"/>
                  </a:lnTo>
                  <a:lnTo>
                    <a:pt x="46228" y="1194943"/>
                  </a:lnTo>
                  <a:lnTo>
                    <a:pt x="25146" y="1160907"/>
                  </a:lnTo>
                  <a:lnTo>
                    <a:pt x="14605" y="1141857"/>
                  </a:lnTo>
                  <a:lnTo>
                    <a:pt x="4191" y="1103630"/>
                  </a:lnTo>
                  <a:lnTo>
                    <a:pt x="0" y="1082548"/>
                  </a:lnTo>
                  <a:lnTo>
                    <a:pt x="0" y="188976"/>
                  </a:lnTo>
                  <a:lnTo>
                    <a:pt x="4191" y="167640"/>
                  </a:lnTo>
                  <a:lnTo>
                    <a:pt x="14605" y="129540"/>
                  </a:lnTo>
                  <a:lnTo>
                    <a:pt x="35687" y="93345"/>
                  </a:lnTo>
                  <a:lnTo>
                    <a:pt x="46228" y="76454"/>
                  </a:lnTo>
                  <a:lnTo>
                    <a:pt x="75438" y="46609"/>
                  </a:lnTo>
                  <a:lnTo>
                    <a:pt x="108966" y="25527"/>
                  </a:lnTo>
                  <a:lnTo>
                    <a:pt x="127889" y="14859"/>
                  </a:lnTo>
                  <a:lnTo>
                    <a:pt x="165481" y="4445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2" name="Obrázek 21"/>
            <p:cNvPicPr>
              <a:picLocks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30270" y="1984502"/>
              <a:ext cx="1055751" cy="1055751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26" name="Skupina 25"/>
          <p:cNvGrpSpPr/>
          <p:nvPr/>
        </p:nvGrpSpPr>
        <p:grpSpPr>
          <a:xfrm>
            <a:off x="3210585" y="4756063"/>
            <a:ext cx="1257682" cy="1273557"/>
            <a:chOff x="76454" y="6140196"/>
            <a:chExt cx="1257682" cy="1273557"/>
          </a:xfrm>
        </p:grpSpPr>
        <p:sp>
          <p:nvSpPr>
            <p:cNvPr id="24" name="Volný tvar 23"/>
            <p:cNvSpPr/>
            <p:nvPr/>
          </p:nvSpPr>
          <p:spPr>
            <a:xfrm>
              <a:off x="76454" y="6140196"/>
              <a:ext cx="1257682" cy="1273557"/>
            </a:xfrm>
            <a:custGeom>
              <a:avLst/>
              <a:gdLst/>
              <a:ahLst/>
              <a:cxnLst/>
              <a:rect l="0" t="0" r="0" b="0"/>
              <a:pathLst>
                <a:path w="1257682" h="1273557">
                  <a:moveTo>
                    <a:pt x="209550" y="0"/>
                  </a:moveTo>
                  <a:lnTo>
                    <a:pt x="1068959" y="0"/>
                  </a:lnTo>
                  <a:lnTo>
                    <a:pt x="1090041" y="4318"/>
                  </a:lnTo>
                  <a:lnTo>
                    <a:pt x="1127506" y="14859"/>
                  </a:lnTo>
                  <a:lnTo>
                    <a:pt x="1163320" y="36068"/>
                  </a:lnTo>
                  <a:lnTo>
                    <a:pt x="1180084" y="46609"/>
                  </a:lnTo>
                  <a:lnTo>
                    <a:pt x="1209548" y="76327"/>
                  </a:lnTo>
                  <a:lnTo>
                    <a:pt x="1230376" y="110363"/>
                  </a:lnTo>
                  <a:lnTo>
                    <a:pt x="1240917" y="129540"/>
                  </a:lnTo>
                  <a:lnTo>
                    <a:pt x="1251458" y="167513"/>
                  </a:lnTo>
                  <a:lnTo>
                    <a:pt x="1255522" y="188976"/>
                  </a:lnTo>
                  <a:lnTo>
                    <a:pt x="1255522" y="199390"/>
                  </a:lnTo>
                  <a:lnTo>
                    <a:pt x="1257681" y="212217"/>
                  </a:lnTo>
                  <a:lnTo>
                    <a:pt x="1257681" y="1061339"/>
                  </a:lnTo>
                  <a:lnTo>
                    <a:pt x="1255522" y="1071880"/>
                  </a:lnTo>
                  <a:lnTo>
                    <a:pt x="1255522" y="1082548"/>
                  </a:lnTo>
                  <a:lnTo>
                    <a:pt x="1251458" y="1103630"/>
                  </a:lnTo>
                  <a:lnTo>
                    <a:pt x="1240917" y="1141857"/>
                  </a:lnTo>
                  <a:lnTo>
                    <a:pt x="1220089" y="1177925"/>
                  </a:lnTo>
                  <a:lnTo>
                    <a:pt x="1209548" y="1194943"/>
                  </a:lnTo>
                  <a:lnTo>
                    <a:pt x="1180084" y="1224788"/>
                  </a:lnTo>
                  <a:lnTo>
                    <a:pt x="1146556" y="1245870"/>
                  </a:lnTo>
                  <a:lnTo>
                    <a:pt x="1127506" y="1256538"/>
                  </a:lnTo>
                  <a:lnTo>
                    <a:pt x="1090041" y="1267079"/>
                  </a:lnTo>
                  <a:lnTo>
                    <a:pt x="1068959" y="1271397"/>
                  </a:lnTo>
                  <a:lnTo>
                    <a:pt x="1058672" y="1271397"/>
                  </a:lnTo>
                  <a:lnTo>
                    <a:pt x="1048004" y="1273556"/>
                  </a:lnTo>
                  <a:lnTo>
                    <a:pt x="209550" y="1273556"/>
                  </a:lnTo>
                  <a:lnTo>
                    <a:pt x="196977" y="1271397"/>
                  </a:lnTo>
                  <a:lnTo>
                    <a:pt x="186690" y="1271397"/>
                  </a:lnTo>
                  <a:lnTo>
                    <a:pt x="165481" y="1267079"/>
                  </a:lnTo>
                  <a:lnTo>
                    <a:pt x="127889" y="1256538"/>
                  </a:lnTo>
                  <a:lnTo>
                    <a:pt x="92202" y="1235202"/>
                  </a:lnTo>
                  <a:lnTo>
                    <a:pt x="75438" y="1224788"/>
                  </a:lnTo>
                  <a:lnTo>
                    <a:pt x="46228" y="1194943"/>
                  </a:lnTo>
                  <a:lnTo>
                    <a:pt x="25146" y="1160907"/>
                  </a:lnTo>
                  <a:lnTo>
                    <a:pt x="14605" y="1141857"/>
                  </a:lnTo>
                  <a:lnTo>
                    <a:pt x="4191" y="1103630"/>
                  </a:lnTo>
                  <a:lnTo>
                    <a:pt x="0" y="1082548"/>
                  </a:lnTo>
                  <a:lnTo>
                    <a:pt x="0" y="188976"/>
                  </a:lnTo>
                  <a:lnTo>
                    <a:pt x="4191" y="167513"/>
                  </a:lnTo>
                  <a:lnTo>
                    <a:pt x="14605" y="129540"/>
                  </a:lnTo>
                  <a:lnTo>
                    <a:pt x="35560" y="93345"/>
                  </a:lnTo>
                  <a:lnTo>
                    <a:pt x="46228" y="76327"/>
                  </a:lnTo>
                  <a:lnTo>
                    <a:pt x="75438" y="46609"/>
                  </a:lnTo>
                  <a:lnTo>
                    <a:pt x="108966" y="25527"/>
                  </a:lnTo>
                  <a:lnTo>
                    <a:pt x="127889" y="14859"/>
                  </a:lnTo>
                  <a:lnTo>
                    <a:pt x="165481" y="4318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9258" y="6256147"/>
              <a:ext cx="1086104" cy="1086104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29" name="Skupina 28"/>
          <p:cNvGrpSpPr/>
          <p:nvPr/>
        </p:nvGrpSpPr>
        <p:grpSpPr>
          <a:xfrm>
            <a:off x="3204870" y="3311011"/>
            <a:ext cx="1257682" cy="1273557"/>
            <a:chOff x="3106801" y="3314573"/>
            <a:chExt cx="1257682" cy="1273557"/>
          </a:xfrm>
        </p:grpSpPr>
        <p:sp>
          <p:nvSpPr>
            <p:cNvPr id="27" name="Volný tvar 26"/>
            <p:cNvSpPr/>
            <p:nvPr/>
          </p:nvSpPr>
          <p:spPr>
            <a:xfrm>
              <a:off x="3106801" y="3314573"/>
              <a:ext cx="1257682" cy="1273557"/>
            </a:xfrm>
            <a:custGeom>
              <a:avLst/>
              <a:gdLst/>
              <a:ahLst/>
              <a:cxnLst/>
              <a:rect l="0" t="0" r="0" b="0"/>
              <a:pathLst>
                <a:path w="1257682" h="1273557">
                  <a:moveTo>
                    <a:pt x="209677" y="0"/>
                  </a:moveTo>
                  <a:lnTo>
                    <a:pt x="1068959" y="0"/>
                  </a:lnTo>
                  <a:lnTo>
                    <a:pt x="1090041" y="4445"/>
                  </a:lnTo>
                  <a:lnTo>
                    <a:pt x="1127633" y="14859"/>
                  </a:lnTo>
                  <a:lnTo>
                    <a:pt x="1163320" y="36068"/>
                  </a:lnTo>
                  <a:lnTo>
                    <a:pt x="1180211" y="46609"/>
                  </a:lnTo>
                  <a:lnTo>
                    <a:pt x="1209548" y="76454"/>
                  </a:lnTo>
                  <a:lnTo>
                    <a:pt x="1230503" y="110363"/>
                  </a:lnTo>
                  <a:lnTo>
                    <a:pt x="1240917" y="129540"/>
                  </a:lnTo>
                  <a:lnTo>
                    <a:pt x="1251458" y="167640"/>
                  </a:lnTo>
                  <a:lnTo>
                    <a:pt x="1255649" y="188976"/>
                  </a:lnTo>
                  <a:lnTo>
                    <a:pt x="1255649" y="199517"/>
                  </a:lnTo>
                  <a:lnTo>
                    <a:pt x="1257681" y="212217"/>
                  </a:lnTo>
                  <a:lnTo>
                    <a:pt x="1257681" y="1061339"/>
                  </a:lnTo>
                  <a:lnTo>
                    <a:pt x="1255649" y="1072007"/>
                  </a:lnTo>
                  <a:lnTo>
                    <a:pt x="1255649" y="1082548"/>
                  </a:lnTo>
                  <a:lnTo>
                    <a:pt x="1251458" y="1103630"/>
                  </a:lnTo>
                  <a:lnTo>
                    <a:pt x="1240917" y="1141857"/>
                  </a:lnTo>
                  <a:lnTo>
                    <a:pt x="1220089" y="1177925"/>
                  </a:lnTo>
                  <a:lnTo>
                    <a:pt x="1209548" y="1194943"/>
                  </a:lnTo>
                  <a:lnTo>
                    <a:pt x="1180211" y="1224788"/>
                  </a:lnTo>
                  <a:lnTo>
                    <a:pt x="1146556" y="1245870"/>
                  </a:lnTo>
                  <a:lnTo>
                    <a:pt x="1127633" y="1256538"/>
                  </a:lnTo>
                  <a:lnTo>
                    <a:pt x="1090041" y="1267079"/>
                  </a:lnTo>
                  <a:lnTo>
                    <a:pt x="1068959" y="1271397"/>
                  </a:lnTo>
                  <a:lnTo>
                    <a:pt x="1058672" y="1271397"/>
                  </a:lnTo>
                  <a:lnTo>
                    <a:pt x="1048004" y="1273556"/>
                  </a:lnTo>
                  <a:lnTo>
                    <a:pt x="209677" y="1273556"/>
                  </a:lnTo>
                  <a:lnTo>
                    <a:pt x="196977" y="1271397"/>
                  </a:lnTo>
                  <a:lnTo>
                    <a:pt x="186690" y="1271397"/>
                  </a:lnTo>
                  <a:lnTo>
                    <a:pt x="165481" y="1267079"/>
                  </a:lnTo>
                  <a:lnTo>
                    <a:pt x="127889" y="1256538"/>
                  </a:lnTo>
                  <a:lnTo>
                    <a:pt x="92202" y="1235202"/>
                  </a:lnTo>
                  <a:lnTo>
                    <a:pt x="75438" y="1224788"/>
                  </a:lnTo>
                  <a:lnTo>
                    <a:pt x="46228" y="1194943"/>
                  </a:lnTo>
                  <a:lnTo>
                    <a:pt x="25146" y="1160907"/>
                  </a:lnTo>
                  <a:lnTo>
                    <a:pt x="14605" y="1141857"/>
                  </a:lnTo>
                  <a:lnTo>
                    <a:pt x="4191" y="1103630"/>
                  </a:lnTo>
                  <a:lnTo>
                    <a:pt x="0" y="1082548"/>
                  </a:lnTo>
                  <a:lnTo>
                    <a:pt x="0" y="188976"/>
                  </a:lnTo>
                  <a:lnTo>
                    <a:pt x="4191" y="167640"/>
                  </a:lnTo>
                  <a:lnTo>
                    <a:pt x="14605" y="129540"/>
                  </a:lnTo>
                  <a:lnTo>
                    <a:pt x="35687" y="93345"/>
                  </a:lnTo>
                  <a:lnTo>
                    <a:pt x="46228" y="76454"/>
                  </a:lnTo>
                  <a:lnTo>
                    <a:pt x="75438" y="46609"/>
                  </a:lnTo>
                  <a:lnTo>
                    <a:pt x="108966" y="25527"/>
                  </a:lnTo>
                  <a:lnTo>
                    <a:pt x="127889" y="14859"/>
                  </a:lnTo>
                  <a:lnTo>
                    <a:pt x="165481" y="4445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3100" y="3429000"/>
              <a:ext cx="1050417" cy="1050417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32" name="Skupina 31"/>
          <p:cNvGrpSpPr/>
          <p:nvPr/>
        </p:nvGrpSpPr>
        <p:grpSpPr>
          <a:xfrm>
            <a:off x="104580" y="3272979"/>
            <a:ext cx="1257682" cy="1273557"/>
            <a:chOff x="1582801" y="3301873"/>
            <a:chExt cx="1257682" cy="1273557"/>
          </a:xfrm>
        </p:grpSpPr>
        <p:sp>
          <p:nvSpPr>
            <p:cNvPr id="30" name="Volný tvar 29"/>
            <p:cNvSpPr/>
            <p:nvPr/>
          </p:nvSpPr>
          <p:spPr>
            <a:xfrm>
              <a:off x="1582801" y="3301873"/>
              <a:ext cx="1257682" cy="1273557"/>
            </a:xfrm>
            <a:custGeom>
              <a:avLst/>
              <a:gdLst/>
              <a:ahLst/>
              <a:cxnLst/>
              <a:rect l="0" t="0" r="0" b="0"/>
              <a:pathLst>
                <a:path w="1257682" h="1273557">
                  <a:moveTo>
                    <a:pt x="209677" y="0"/>
                  </a:moveTo>
                  <a:lnTo>
                    <a:pt x="1068959" y="0"/>
                  </a:lnTo>
                  <a:lnTo>
                    <a:pt x="1090041" y="4445"/>
                  </a:lnTo>
                  <a:lnTo>
                    <a:pt x="1127633" y="14859"/>
                  </a:lnTo>
                  <a:lnTo>
                    <a:pt x="1163320" y="36068"/>
                  </a:lnTo>
                  <a:lnTo>
                    <a:pt x="1180211" y="46609"/>
                  </a:lnTo>
                  <a:lnTo>
                    <a:pt x="1209548" y="76454"/>
                  </a:lnTo>
                  <a:lnTo>
                    <a:pt x="1230503" y="110363"/>
                  </a:lnTo>
                  <a:lnTo>
                    <a:pt x="1240917" y="129540"/>
                  </a:lnTo>
                  <a:lnTo>
                    <a:pt x="1251458" y="167640"/>
                  </a:lnTo>
                  <a:lnTo>
                    <a:pt x="1255649" y="188976"/>
                  </a:lnTo>
                  <a:lnTo>
                    <a:pt x="1255649" y="199517"/>
                  </a:lnTo>
                  <a:lnTo>
                    <a:pt x="1257681" y="212217"/>
                  </a:lnTo>
                  <a:lnTo>
                    <a:pt x="1257681" y="1061339"/>
                  </a:lnTo>
                  <a:lnTo>
                    <a:pt x="1255649" y="1072007"/>
                  </a:lnTo>
                  <a:lnTo>
                    <a:pt x="1255649" y="1082548"/>
                  </a:lnTo>
                  <a:lnTo>
                    <a:pt x="1251458" y="1103630"/>
                  </a:lnTo>
                  <a:lnTo>
                    <a:pt x="1240917" y="1141857"/>
                  </a:lnTo>
                  <a:lnTo>
                    <a:pt x="1220089" y="1177925"/>
                  </a:lnTo>
                  <a:lnTo>
                    <a:pt x="1209548" y="1194943"/>
                  </a:lnTo>
                  <a:lnTo>
                    <a:pt x="1180211" y="1224788"/>
                  </a:lnTo>
                  <a:lnTo>
                    <a:pt x="1146556" y="1245870"/>
                  </a:lnTo>
                  <a:lnTo>
                    <a:pt x="1127633" y="1256538"/>
                  </a:lnTo>
                  <a:lnTo>
                    <a:pt x="1090041" y="1267079"/>
                  </a:lnTo>
                  <a:lnTo>
                    <a:pt x="1068959" y="1271397"/>
                  </a:lnTo>
                  <a:lnTo>
                    <a:pt x="1058672" y="1271397"/>
                  </a:lnTo>
                  <a:lnTo>
                    <a:pt x="1048004" y="1273556"/>
                  </a:lnTo>
                  <a:lnTo>
                    <a:pt x="209677" y="1273556"/>
                  </a:lnTo>
                  <a:lnTo>
                    <a:pt x="196977" y="1271397"/>
                  </a:lnTo>
                  <a:lnTo>
                    <a:pt x="186690" y="1271397"/>
                  </a:lnTo>
                  <a:lnTo>
                    <a:pt x="165481" y="1267079"/>
                  </a:lnTo>
                  <a:lnTo>
                    <a:pt x="127889" y="1256538"/>
                  </a:lnTo>
                  <a:lnTo>
                    <a:pt x="92202" y="1235202"/>
                  </a:lnTo>
                  <a:lnTo>
                    <a:pt x="75438" y="1224788"/>
                  </a:lnTo>
                  <a:lnTo>
                    <a:pt x="46228" y="1194943"/>
                  </a:lnTo>
                  <a:lnTo>
                    <a:pt x="25146" y="1160907"/>
                  </a:lnTo>
                  <a:lnTo>
                    <a:pt x="14605" y="1141857"/>
                  </a:lnTo>
                  <a:lnTo>
                    <a:pt x="4191" y="1103630"/>
                  </a:lnTo>
                  <a:lnTo>
                    <a:pt x="0" y="1082548"/>
                  </a:lnTo>
                  <a:lnTo>
                    <a:pt x="0" y="188976"/>
                  </a:lnTo>
                  <a:lnTo>
                    <a:pt x="4191" y="167640"/>
                  </a:lnTo>
                  <a:lnTo>
                    <a:pt x="14605" y="129540"/>
                  </a:lnTo>
                  <a:lnTo>
                    <a:pt x="35687" y="93345"/>
                  </a:lnTo>
                  <a:lnTo>
                    <a:pt x="46228" y="76454"/>
                  </a:lnTo>
                  <a:lnTo>
                    <a:pt x="75438" y="46609"/>
                  </a:lnTo>
                  <a:lnTo>
                    <a:pt x="108966" y="25527"/>
                  </a:lnTo>
                  <a:lnTo>
                    <a:pt x="127889" y="14859"/>
                  </a:lnTo>
                  <a:lnTo>
                    <a:pt x="165481" y="4445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63700" y="3422650"/>
              <a:ext cx="1091692" cy="1091692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35" name="Skupina 34"/>
          <p:cNvGrpSpPr/>
          <p:nvPr/>
        </p:nvGrpSpPr>
        <p:grpSpPr>
          <a:xfrm>
            <a:off x="1671319" y="1902394"/>
            <a:ext cx="1257682" cy="1273557"/>
            <a:chOff x="58801" y="1892173"/>
            <a:chExt cx="1257682" cy="1273557"/>
          </a:xfrm>
        </p:grpSpPr>
        <p:sp>
          <p:nvSpPr>
            <p:cNvPr id="33" name="Volný tvar 32"/>
            <p:cNvSpPr/>
            <p:nvPr/>
          </p:nvSpPr>
          <p:spPr>
            <a:xfrm>
              <a:off x="58801" y="1892173"/>
              <a:ext cx="1257682" cy="1273557"/>
            </a:xfrm>
            <a:custGeom>
              <a:avLst/>
              <a:gdLst/>
              <a:ahLst/>
              <a:cxnLst/>
              <a:rect l="0" t="0" r="0" b="0"/>
              <a:pathLst>
                <a:path w="1257682" h="1273557">
                  <a:moveTo>
                    <a:pt x="209677" y="0"/>
                  </a:moveTo>
                  <a:lnTo>
                    <a:pt x="1068959" y="0"/>
                  </a:lnTo>
                  <a:lnTo>
                    <a:pt x="1090041" y="4445"/>
                  </a:lnTo>
                  <a:lnTo>
                    <a:pt x="1127633" y="14859"/>
                  </a:lnTo>
                  <a:lnTo>
                    <a:pt x="1163320" y="36068"/>
                  </a:lnTo>
                  <a:lnTo>
                    <a:pt x="1180211" y="46609"/>
                  </a:lnTo>
                  <a:lnTo>
                    <a:pt x="1209548" y="76454"/>
                  </a:lnTo>
                  <a:lnTo>
                    <a:pt x="1230503" y="110363"/>
                  </a:lnTo>
                  <a:lnTo>
                    <a:pt x="1240917" y="129540"/>
                  </a:lnTo>
                  <a:lnTo>
                    <a:pt x="1251458" y="167640"/>
                  </a:lnTo>
                  <a:lnTo>
                    <a:pt x="1255649" y="188976"/>
                  </a:lnTo>
                  <a:lnTo>
                    <a:pt x="1255649" y="199517"/>
                  </a:lnTo>
                  <a:lnTo>
                    <a:pt x="1257681" y="212217"/>
                  </a:lnTo>
                  <a:lnTo>
                    <a:pt x="1257681" y="1061339"/>
                  </a:lnTo>
                  <a:lnTo>
                    <a:pt x="1255649" y="1072007"/>
                  </a:lnTo>
                  <a:lnTo>
                    <a:pt x="1255649" y="1082548"/>
                  </a:lnTo>
                  <a:lnTo>
                    <a:pt x="1251458" y="1103630"/>
                  </a:lnTo>
                  <a:lnTo>
                    <a:pt x="1240917" y="1141857"/>
                  </a:lnTo>
                  <a:lnTo>
                    <a:pt x="1220089" y="1177925"/>
                  </a:lnTo>
                  <a:lnTo>
                    <a:pt x="1209548" y="1194943"/>
                  </a:lnTo>
                  <a:lnTo>
                    <a:pt x="1180211" y="1224788"/>
                  </a:lnTo>
                  <a:lnTo>
                    <a:pt x="1146556" y="1245870"/>
                  </a:lnTo>
                  <a:lnTo>
                    <a:pt x="1127633" y="1256538"/>
                  </a:lnTo>
                  <a:lnTo>
                    <a:pt x="1090041" y="1267079"/>
                  </a:lnTo>
                  <a:lnTo>
                    <a:pt x="1068959" y="1271397"/>
                  </a:lnTo>
                  <a:lnTo>
                    <a:pt x="1058672" y="1271397"/>
                  </a:lnTo>
                  <a:lnTo>
                    <a:pt x="1048004" y="1273556"/>
                  </a:lnTo>
                  <a:lnTo>
                    <a:pt x="209677" y="1273556"/>
                  </a:lnTo>
                  <a:lnTo>
                    <a:pt x="196977" y="1271397"/>
                  </a:lnTo>
                  <a:lnTo>
                    <a:pt x="186690" y="1271397"/>
                  </a:lnTo>
                  <a:lnTo>
                    <a:pt x="165481" y="1267079"/>
                  </a:lnTo>
                  <a:lnTo>
                    <a:pt x="127889" y="1256538"/>
                  </a:lnTo>
                  <a:lnTo>
                    <a:pt x="92202" y="1235202"/>
                  </a:lnTo>
                  <a:lnTo>
                    <a:pt x="75438" y="1224788"/>
                  </a:lnTo>
                  <a:lnTo>
                    <a:pt x="46228" y="1194943"/>
                  </a:lnTo>
                  <a:lnTo>
                    <a:pt x="25146" y="1160907"/>
                  </a:lnTo>
                  <a:lnTo>
                    <a:pt x="14605" y="1141857"/>
                  </a:lnTo>
                  <a:lnTo>
                    <a:pt x="4191" y="1103630"/>
                  </a:lnTo>
                  <a:lnTo>
                    <a:pt x="0" y="1082548"/>
                  </a:lnTo>
                  <a:lnTo>
                    <a:pt x="0" y="188976"/>
                  </a:lnTo>
                  <a:lnTo>
                    <a:pt x="4191" y="167640"/>
                  </a:lnTo>
                  <a:lnTo>
                    <a:pt x="14605" y="129540"/>
                  </a:lnTo>
                  <a:lnTo>
                    <a:pt x="35687" y="93345"/>
                  </a:lnTo>
                  <a:lnTo>
                    <a:pt x="46228" y="76454"/>
                  </a:lnTo>
                  <a:lnTo>
                    <a:pt x="75438" y="46609"/>
                  </a:lnTo>
                  <a:lnTo>
                    <a:pt x="108966" y="25527"/>
                  </a:lnTo>
                  <a:lnTo>
                    <a:pt x="127889" y="14859"/>
                  </a:lnTo>
                  <a:lnTo>
                    <a:pt x="165481" y="4445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4" name="Obrázek 33"/>
            <p:cNvPicPr>
              <a:picLocks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7800" y="2000250"/>
              <a:ext cx="1034542" cy="1034542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38" name="Skupina 37"/>
          <p:cNvGrpSpPr/>
          <p:nvPr/>
        </p:nvGrpSpPr>
        <p:grpSpPr>
          <a:xfrm>
            <a:off x="1671319" y="6185085"/>
            <a:ext cx="1257682" cy="1273557"/>
            <a:chOff x="1633601" y="6146673"/>
            <a:chExt cx="1257682" cy="1273557"/>
          </a:xfrm>
        </p:grpSpPr>
        <p:sp>
          <p:nvSpPr>
            <p:cNvPr id="36" name="Volný tvar 35"/>
            <p:cNvSpPr/>
            <p:nvPr/>
          </p:nvSpPr>
          <p:spPr>
            <a:xfrm>
              <a:off x="1633601" y="6146673"/>
              <a:ext cx="1257682" cy="1273557"/>
            </a:xfrm>
            <a:custGeom>
              <a:avLst/>
              <a:gdLst/>
              <a:ahLst/>
              <a:cxnLst/>
              <a:rect l="0" t="0" r="0" b="0"/>
              <a:pathLst>
                <a:path w="1257682" h="1273557">
                  <a:moveTo>
                    <a:pt x="209677" y="0"/>
                  </a:moveTo>
                  <a:lnTo>
                    <a:pt x="1068959" y="0"/>
                  </a:lnTo>
                  <a:lnTo>
                    <a:pt x="1090041" y="4445"/>
                  </a:lnTo>
                  <a:lnTo>
                    <a:pt x="1127633" y="14859"/>
                  </a:lnTo>
                  <a:lnTo>
                    <a:pt x="1163320" y="36068"/>
                  </a:lnTo>
                  <a:lnTo>
                    <a:pt x="1180211" y="46609"/>
                  </a:lnTo>
                  <a:lnTo>
                    <a:pt x="1209548" y="76454"/>
                  </a:lnTo>
                  <a:lnTo>
                    <a:pt x="1230503" y="110363"/>
                  </a:lnTo>
                  <a:lnTo>
                    <a:pt x="1240917" y="129540"/>
                  </a:lnTo>
                  <a:lnTo>
                    <a:pt x="1251458" y="167640"/>
                  </a:lnTo>
                  <a:lnTo>
                    <a:pt x="1255649" y="188976"/>
                  </a:lnTo>
                  <a:lnTo>
                    <a:pt x="1255649" y="199517"/>
                  </a:lnTo>
                  <a:lnTo>
                    <a:pt x="1257681" y="212217"/>
                  </a:lnTo>
                  <a:lnTo>
                    <a:pt x="1257681" y="1061339"/>
                  </a:lnTo>
                  <a:lnTo>
                    <a:pt x="1255649" y="1072007"/>
                  </a:lnTo>
                  <a:lnTo>
                    <a:pt x="1255649" y="1082548"/>
                  </a:lnTo>
                  <a:lnTo>
                    <a:pt x="1251458" y="1103630"/>
                  </a:lnTo>
                  <a:lnTo>
                    <a:pt x="1240917" y="1141857"/>
                  </a:lnTo>
                  <a:lnTo>
                    <a:pt x="1220089" y="1177925"/>
                  </a:lnTo>
                  <a:lnTo>
                    <a:pt x="1209548" y="1194943"/>
                  </a:lnTo>
                  <a:lnTo>
                    <a:pt x="1180211" y="1224788"/>
                  </a:lnTo>
                  <a:lnTo>
                    <a:pt x="1146556" y="1245870"/>
                  </a:lnTo>
                  <a:lnTo>
                    <a:pt x="1127633" y="1256538"/>
                  </a:lnTo>
                  <a:lnTo>
                    <a:pt x="1090041" y="1267079"/>
                  </a:lnTo>
                  <a:lnTo>
                    <a:pt x="1068959" y="1271397"/>
                  </a:lnTo>
                  <a:lnTo>
                    <a:pt x="1058672" y="1271397"/>
                  </a:lnTo>
                  <a:lnTo>
                    <a:pt x="1048004" y="1273556"/>
                  </a:lnTo>
                  <a:lnTo>
                    <a:pt x="209677" y="1273556"/>
                  </a:lnTo>
                  <a:lnTo>
                    <a:pt x="196977" y="1271397"/>
                  </a:lnTo>
                  <a:lnTo>
                    <a:pt x="186690" y="1271397"/>
                  </a:lnTo>
                  <a:lnTo>
                    <a:pt x="165481" y="1267079"/>
                  </a:lnTo>
                  <a:lnTo>
                    <a:pt x="127889" y="1256538"/>
                  </a:lnTo>
                  <a:lnTo>
                    <a:pt x="92202" y="1235202"/>
                  </a:lnTo>
                  <a:lnTo>
                    <a:pt x="75438" y="1224788"/>
                  </a:lnTo>
                  <a:lnTo>
                    <a:pt x="46228" y="1194943"/>
                  </a:lnTo>
                  <a:lnTo>
                    <a:pt x="25146" y="1160907"/>
                  </a:lnTo>
                  <a:lnTo>
                    <a:pt x="14605" y="1141857"/>
                  </a:lnTo>
                  <a:lnTo>
                    <a:pt x="4191" y="1103630"/>
                  </a:lnTo>
                  <a:lnTo>
                    <a:pt x="0" y="1082548"/>
                  </a:lnTo>
                  <a:lnTo>
                    <a:pt x="0" y="188976"/>
                  </a:lnTo>
                  <a:lnTo>
                    <a:pt x="4191" y="167640"/>
                  </a:lnTo>
                  <a:lnTo>
                    <a:pt x="14605" y="129540"/>
                  </a:lnTo>
                  <a:lnTo>
                    <a:pt x="35687" y="93345"/>
                  </a:lnTo>
                  <a:lnTo>
                    <a:pt x="46228" y="76454"/>
                  </a:lnTo>
                  <a:lnTo>
                    <a:pt x="75438" y="46609"/>
                  </a:lnTo>
                  <a:lnTo>
                    <a:pt x="108966" y="25527"/>
                  </a:lnTo>
                  <a:lnTo>
                    <a:pt x="127889" y="14859"/>
                  </a:lnTo>
                  <a:lnTo>
                    <a:pt x="165481" y="4445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7" name="Obrázek 36"/>
            <p:cNvPicPr>
              <a:picLocks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27200" y="6229350"/>
              <a:ext cx="1091692" cy="1091692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  <p:grpSp>
        <p:nvGrpSpPr>
          <p:cNvPr id="41" name="Skupina 40"/>
          <p:cNvGrpSpPr/>
          <p:nvPr/>
        </p:nvGrpSpPr>
        <p:grpSpPr>
          <a:xfrm>
            <a:off x="3204870" y="6187055"/>
            <a:ext cx="1257682" cy="1273557"/>
            <a:chOff x="71501" y="4736973"/>
            <a:chExt cx="1257682" cy="1273557"/>
          </a:xfrm>
        </p:grpSpPr>
        <p:sp>
          <p:nvSpPr>
            <p:cNvPr id="39" name="Volný tvar 38"/>
            <p:cNvSpPr/>
            <p:nvPr/>
          </p:nvSpPr>
          <p:spPr>
            <a:xfrm>
              <a:off x="71501" y="4736973"/>
              <a:ext cx="1257682" cy="1273557"/>
            </a:xfrm>
            <a:custGeom>
              <a:avLst/>
              <a:gdLst/>
              <a:ahLst/>
              <a:cxnLst/>
              <a:rect l="0" t="0" r="0" b="0"/>
              <a:pathLst>
                <a:path w="1257682" h="1273557">
                  <a:moveTo>
                    <a:pt x="209677" y="0"/>
                  </a:moveTo>
                  <a:lnTo>
                    <a:pt x="1068959" y="0"/>
                  </a:lnTo>
                  <a:lnTo>
                    <a:pt x="1090041" y="4445"/>
                  </a:lnTo>
                  <a:lnTo>
                    <a:pt x="1127633" y="14859"/>
                  </a:lnTo>
                  <a:lnTo>
                    <a:pt x="1163320" y="36068"/>
                  </a:lnTo>
                  <a:lnTo>
                    <a:pt x="1180211" y="46609"/>
                  </a:lnTo>
                  <a:lnTo>
                    <a:pt x="1209548" y="76454"/>
                  </a:lnTo>
                  <a:lnTo>
                    <a:pt x="1230503" y="110363"/>
                  </a:lnTo>
                  <a:lnTo>
                    <a:pt x="1240917" y="129540"/>
                  </a:lnTo>
                  <a:lnTo>
                    <a:pt x="1251458" y="167640"/>
                  </a:lnTo>
                  <a:lnTo>
                    <a:pt x="1255649" y="188976"/>
                  </a:lnTo>
                  <a:lnTo>
                    <a:pt x="1255649" y="199517"/>
                  </a:lnTo>
                  <a:lnTo>
                    <a:pt x="1257681" y="212217"/>
                  </a:lnTo>
                  <a:lnTo>
                    <a:pt x="1257681" y="1061339"/>
                  </a:lnTo>
                  <a:lnTo>
                    <a:pt x="1255649" y="1072007"/>
                  </a:lnTo>
                  <a:lnTo>
                    <a:pt x="1255649" y="1082548"/>
                  </a:lnTo>
                  <a:lnTo>
                    <a:pt x="1251458" y="1103630"/>
                  </a:lnTo>
                  <a:lnTo>
                    <a:pt x="1240917" y="1141857"/>
                  </a:lnTo>
                  <a:lnTo>
                    <a:pt x="1220089" y="1177925"/>
                  </a:lnTo>
                  <a:lnTo>
                    <a:pt x="1209548" y="1194943"/>
                  </a:lnTo>
                  <a:lnTo>
                    <a:pt x="1180211" y="1224788"/>
                  </a:lnTo>
                  <a:lnTo>
                    <a:pt x="1146556" y="1245870"/>
                  </a:lnTo>
                  <a:lnTo>
                    <a:pt x="1127633" y="1256538"/>
                  </a:lnTo>
                  <a:lnTo>
                    <a:pt x="1090041" y="1267079"/>
                  </a:lnTo>
                  <a:lnTo>
                    <a:pt x="1068959" y="1271397"/>
                  </a:lnTo>
                  <a:lnTo>
                    <a:pt x="1058672" y="1271397"/>
                  </a:lnTo>
                  <a:lnTo>
                    <a:pt x="1048004" y="1273556"/>
                  </a:lnTo>
                  <a:lnTo>
                    <a:pt x="209677" y="1273556"/>
                  </a:lnTo>
                  <a:lnTo>
                    <a:pt x="196977" y="1271397"/>
                  </a:lnTo>
                  <a:lnTo>
                    <a:pt x="186690" y="1271397"/>
                  </a:lnTo>
                  <a:lnTo>
                    <a:pt x="165481" y="1267079"/>
                  </a:lnTo>
                  <a:lnTo>
                    <a:pt x="127889" y="1256538"/>
                  </a:lnTo>
                  <a:lnTo>
                    <a:pt x="92202" y="1235202"/>
                  </a:lnTo>
                  <a:lnTo>
                    <a:pt x="75438" y="1224788"/>
                  </a:lnTo>
                  <a:lnTo>
                    <a:pt x="46228" y="1194943"/>
                  </a:lnTo>
                  <a:lnTo>
                    <a:pt x="25146" y="1160907"/>
                  </a:lnTo>
                  <a:lnTo>
                    <a:pt x="14605" y="1141857"/>
                  </a:lnTo>
                  <a:lnTo>
                    <a:pt x="4191" y="1103630"/>
                  </a:lnTo>
                  <a:lnTo>
                    <a:pt x="0" y="1082548"/>
                  </a:lnTo>
                  <a:lnTo>
                    <a:pt x="0" y="188976"/>
                  </a:lnTo>
                  <a:lnTo>
                    <a:pt x="4191" y="167640"/>
                  </a:lnTo>
                  <a:lnTo>
                    <a:pt x="14605" y="129540"/>
                  </a:lnTo>
                  <a:lnTo>
                    <a:pt x="35687" y="93345"/>
                  </a:lnTo>
                  <a:lnTo>
                    <a:pt x="46228" y="76454"/>
                  </a:lnTo>
                  <a:lnTo>
                    <a:pt x="75438" y="46609"/>
                  </a:lnTo>
                  <a:lnTo>
                    <a:pt x="108966" y="25527"/>
                  </a:lnTo>
                  <a:lnTo>
                    <a:pt x="127889" y="14859"/>
                  </a:lnTo>
                  <a:lnTo>
                    <a:pt x="165481" y="4445"/>
                  </a:lnTo>
                  <a:lnTo>
                    <a:pt x="186690" y="0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" name="Obrázek 39"/>
            <p:cNvPicPr>
              <a:picLocks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7800" y="4845050"/>
              <a:ext cx="1040892" cy="1040892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</p:grpSp>
    </p:spTree>
    <p:extLst>
      <p:ext uri="{BB962C8B-B14F-4D97-AF65-F5344CB8AC3E}">
        <p14:creationId xmlns:p14="http://schemas.microsoft.com/office/powerpoint/2010/main" val="130149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87810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413</Words>
  <Application>Microsoft Office PowerPoint</Application>
  <PresentationFormat>Vlastní</PresentationFormat>
  <Paragraphs>70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uzivatel</cp:lastModifiedBy>
  <cp:revision>46</cp:revision>
  <dcterms:created xsi:type="dcterms:W3CDTF">2011-11-06T10:59:28Z</dcterms:created>
  <dcterms:modified xsi:type="dcterms:W3CDTF">2013-01-16T19:59:27Z</dcterms:modified>
</cp:coreProperties>
</file>