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 id="2147483660" r:id="rId4"/>
  </p:sldMasterIdLst>
  <p:sldIdLst>
    <p:sldId id="256" r:id="rId5"/>
    <p:sldId id="265" r:id="rId6"/>
    <p:sldId id="259" r:id="rId7"/>
    <p:sldId id="263" r:id="rId8"/>
    <p:sldId id="264" r:id="rId9"/>
    <p:sldId id="262"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F8F8F8"/>
    <a:srgbClr val="E2A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slideMaster" Target="slideMasters/slideMaster1.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2.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1.xml"/><Relationship Id="rId1" Type="http://schemas.openxmlformats.org/officeDocument/2006/relationships/customXml" Target="../../customXml/item1.xml"/><Relationship Id="rId4"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image" Target="../media/image4.png"/><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image" Target="../media/image3.png"/><Relationship Id="rId2" Type="http://schemas.openxmlformats.org/officeDocument/2006/relationships/tags" Target="../tags/tag2.xml"/><Relationship Id="rId1" Type="http://schemas.openxmlformats.org/officeDocument/2006/relationships/customXml" Target="../../customXml/item2.xml"/><Relationship Id="rId6" Type="http://schemas.openxmlformats.org/officeDocument/2006/relationships/tags" Target="../tags/tag6.xml"/><Relationship Id="rId11" Type="http://schemas.openxmlformats.org/officeDocument/2006/relationships/image" Target="../media/image2.png"/><Relationship Id="rId5" Type="http://schemas.openxmlformats.org/officeDocument/2006/relationships/tags" Target="../tags/tag5.xml"/><Relationship Id="rId10" Type="http://schemas.openxmlformats.org/officeDocument/2006/relationships/slideMaster" Target="../slideMasters/slideMaster2.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0E10A39-512A-4A12-AB7D-E07607AC7DF4}"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4258172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0E10A39-512A-4A12-AB7D-E07607AC7DF4}"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2677875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0E10A39-512A-4A12-AB7D-E07607AC7DF4}"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1377156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0E10A39-512A-4A12-AB7D-E07607AC7DF4}"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1572948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0E10A39-512A-4A12-AB7D-E07607AC7DF4}" type="datetimeFigureOut">
              <a:rPr lang="cs-CZ" smtClean="0"/>
              <a:t>16.1.2013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2345770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0E10A39-512A-4A12-AB7D-E07607AC7DF4}" type="datetimeFigureOut">
              <a:rPr lang="cs-CZ" smtClean="0"/>
              <a:t>16.1.2013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499400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0E10A39-512A-4A12-AB7D-E07607AC7DF4}" type="datetimeFigureOut">
              <a:rPr lang="cs-CZ" smtClean="0"/>
              <a:t>16.1.2013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883352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0E10A39-512A-4A12-AB7D-E07607AC7DF4}"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4227907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0E10A39-512A-4A12-AB7D-E07607AC7DF4}"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4215006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0E10A39-512A-4A12-AB7D-E07607AC7DF4}"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4233170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0E10A39-512A-4A12-AB7D-E07607AC7DF4}"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4BE051-BA29-4A30-8409-0F70987FA6B6}" type="slidenum">
              <a:rPr lang="cs-CZ" smtClean="0"/>
              <a:t>‹#›</a:t>
            </a:fld>
            <a:endParaRPr lang="cs-CZ"/>
          </a:p>
        </p:txBody>
      </p:sp>
    </p:spTree>
    <p:extLst>
      <p:ext uri="{BB962C8B-B14F-4D97-AF65-F5344CB8AC3E}">
        <p14:creationId xmlns:p14="http://schemas.microsoft.com/office/powerpoint/2010/main" val="3621527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BD53D9D-4CB7-474A-8784-E61282B06748}"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17069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EA9B51A-C71B-4054-9841-6802A6149D08}"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192617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FAC5E24-9F0F-4DE5-978A-1CBF6887C6D0}"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35012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5A92FE7-5429-42B0-9761-518D90161885}" type="datetime1">
              <a:rPr lang="cs-CZ" smtClean="0">
                <a:solidFill>
                  <a:prstClr val="black">
                    <a:tint val="75000"/>
                  </a:prstClr>
                </a:solidFill>
              </a:rPr>
              <a:pPr/>
              <a:t>16.1.2013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553134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37F1B7E-3411-48D1-B769-62187511EF2B}" type="datetime1">
              <a:rPr lang="cs-CZ" smtClean="0">
                <a:solidFill>
                  <a:prstClr val="black">
                    <a:tint val="75000"/>
                  </a:prstClr>
                </a:solidFill>
              </a:rPr>
              <a:pPr/>
              <a:t>16.1.2013</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290134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2C66C48-B1D1-4BB6-A3DE-EEC3675448EE}" type="datetime1">
              <a:rPr lang="cs-CZ" smtClean="0">
                <a:solidFill>
                  <a:prstClr val="black">
                    <a:tint val="75000"/>
                  </a:prstClr>
                </a:solidFill>
              </a:rPr>
              <a:pPr/>
              <a:t>16.1.2013</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747651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F4ACF68-01BB-4579-84F3-FBE4D30E9F4B}" type="datetime1">
              <a:rPr lang="cs-CZ" smtClean="0">
                <a:solidFill>
                  <a:prstClr val="black">
                    <a:tint val="75000"/>
                  </a:prstClr>
                </a:solidFill>
              </a:rPr>
              <a:pPr/>
              <a:t>16.1.2013</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745662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C2A5C8F-8168-4B76-B08B-456005E8E4C8}" type="datetime1">
              <a:rPr lang="cs-CZ" smtClean="0">
                <a:solidFill>
                  <a:prstClr val="black">
                    <a:tint val="75000"/>
                  </a:prstClr>
                </a:solidFill>
              </a:rPr>
              <a:pPr/>
              <a:t>16.1.2013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6022359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956764D-B72B-468A-B04B-F520914090DF}" type="datetime1">
              <a:rPr lang="cs-CZ" smtClean="0">
                <a:solidFill>
                  <a:prstClr val="black">
                    <a:tint val="75000"/>
                  </a:prstClr>
                </a:solidFill>
              </a:rPr>
              <a:pPr/>
              <a:t>16.1.2013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2826726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6AFEC90-0003-48A4-A32E-2C751180C4D3}"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392347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70DD9E-518A-4E71-AA82-213242F3575C}"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846753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Mouse Mischief 1 - Drawing">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Wingdings 2" pitchFamily="18" charset="2"/>
              <a:buNone/>
              <a:defRPr/>
            </a:lvl1pPr>
            <a:lvl2pPr marL="457200" indent="0" algn="ctr" defTabSz="914400" rtl="0" eaLnBrk="1" latinLnBrk="0" hangingPunct="1">
              <a:spcBef>
                <a:spcPct val="20000"/>
              </a:spcBef>
              <a:buFont typeface="Wingdings 2" pitchFamily="18" charset="2"/>
              <a:buNone/>
              <a:defRPr/>
            </a:lvl2pPr>
            <a:lvl3pPr marL="914400" indent="0" algn="ctr" defTabSz="914400" rtl="0" eaLnBrk="1" latinLnBrk="0" hangingPunct="1">
              <a:spcBef>
                <a:spcPct val="20000"/>
              </a:spcBef>
              <a:buFont typeface="Wingdings 2" pitchFamily="18" charset="2"/>
              <a:buNone/>
              <a:defRPr/>
            </a:lvl3pPr>
            <a:lvl4pPr marL="1371600" indent="0" algn="ctr" defTabSz="914400" rtl="0" eaLnBrk="1" latinLnBrk="0" hangingPunct="1">
              <a:spcBef>
                <a:spcPct val="20000"/>
              </a:spcBef>
              <a:buFont typeface="Wingdings 2" pitchFamily="18" charset="2"/>
              <a:buNone/>
              <a:defRPr/>
            </a:lvl4pPr>
            <a:lvl5pPr marL="1828800" indent="0" algn="ctr" defTabSz="914400" rtl="0" eaLnBrk="1" latinLnBrk="0" hangingPunct="1">
              <a:spcBef>
                <a:spcPct val="20000"/>
              </a:spcBef>
              <a:buFont typeface="Wingdings 2" pitchFamily="18" charset="2"/>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pic>
        <p:nvPicPr>
          <p:cNvPr id="7" name="Obrázek 6"/>
          <p:cNvPicPr>
            <a:picLocks/>
          </p:cNvPicPr>
          <p:nvPr userDrawn="1">
            <p:custDataLst>
              <p:tags r:id="rId2"/>
            </p:custDataLst>
          </p:nvPr>
        </p:nvPicPr>
        <p:blipFill>
          <a:blip r:embed="rId4" cstate="print">
            <a:extLst>
              <a:ext uri="{28A0092B-C50C-407E-A947-70E740481C1C}">
                <a14:useLocalDpi xmlns:a14="http://schemas.microsoft.com/office/drawing/2010/main" val="0"/>
              </a:ext>
            </a:extLst>
          </a:blip>
          <a:stretch>
            <a:fillRect/>
          </a:stretch>
        </p:blipFill>
        <p:spPr>
          <a:xfrm>
            <a:off x="155448" y="1523390"/>
            <a:ext cx="804672" cy="5065410"/>
          </a:xfrm>
          <a:prstGeom prst="rect">
            <a:avLst/>
          </a:prstGeom>
        </p:spPr>
      </p:pic>
    </p:spTree>
    <p:custDataLst>
      <p:custData r:id="rId1"/>
    </p:custDataLst>
    <p:extLst>
      <p:ext uri="{BB962C8B-B14F-4D97-AF65-F5344CB8AC3E}">
        <p14:creationId xmlns:p14="http://schemas.microsoft.com/office/powerpoint/2010/main" val="35754719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Mouse Mischief 1 - 4 Choices Left">
    <p:spTree>
      <p:nvGrpSpPr>
        <p:cNvPr id="1" name=""/>
        <p:cNvGrpSpPr/>
        <p:nvPr/>
      </p:nvGrpSpPr>
      <p:grpSpPr>
        <a:xfrm>
          <a:off x="0" y="0"/>
          <a:ext cx="0" cy="0"/>
          <a:chOff x="0" y="0"/>
          <a:chExt cx="0" cy="0"/>
        </a:xfrm>
      </p:grpSpPr>
      <p:sp>
        <p:nvSpPr>
          <p:cNvPr id="6" name="Zástupný symbol pro text 5"/>
          <p:cNvSpPr>
            <a:spLocks noGrp="1"/>
          </p:cNvSpPr>
          <p:nvPr>
            <p:ph type="body" idx="10"/>
          </p:nvPr>
        </p:nvSpPr>
        <p:spPr>
          <a:xfrm>
            <a:off x="155448" y="116586"/>
            <a:ext cx="8833104" cy="759181"/>
          </a:xfrm>
        </p:spPr>
        <p:txBody>
          <a:bodyPr vert="horz" wrap="square" anchor="ctr" anchorCtr="1">
            <a:normAutofit/>
          </a:bodyPr>
          <a:lstStyle>
            <a:lvl1pPr marL="0" indent="0" algn="ctr" defTabSz="914400" rtl="0" eaLnBrk="1" latinLnBrk="0" hangingPunct="1">
              <a:spcBef>
                <a:spcPct val="20000"/>
              </a:spcBef>
              <a:buFont typeface="Wingdings 2" pitchFamily="18" charset="2"/>
              <a:buNone/>
              <a:defRPr/>
            </a:lvl1pPr>
            <a:lvl2pPr marL="457200" indent="0" algn="ctr" defTabSz="914400" rtl="0" eaLnBrk="1" latinLnBrk="0" hangingPunct="1">
              <a:spcBef>
                <a:spcPct val="20000"/>
              </a:spcBef>
              <a:buFont typeface="Wingdings 2" pitchFamily="18" charset="2"/>
              <a:buNone/>
              <a:defRPr/>
            </a:lvl2pPr>
            <a:lvl3pPr marL="914400" indent="0" algn="ctr" defTabSz="914400" rtl="0" eaLnBrk="1" latinLnBrk="0" hangingPunct="1">
              <a:spcBef>
                <a:spcPct val="20000"/>
              </a:spcBef>
              <a:buFont typeface="Wingdings 2" pitchFamily="18" charset="2"/>
              <a:buNone/>
              <a:defRPr/>
            </a:lvl3pPr>
            <a:lvl4pPr marL="1371600" indent="0" algn="ctr" defTabSz="914400" rtl="0" eaLnBrk="1" latinLnBrk="0" hangingPunct="1">
              <a:spcBef>
                <a:spcPct val="20000"/>
              </a:spcBef>
              <a:buFont typeface="Wingdings 2" pitchFamily="18" charset="2"/>
              <a:buNone/>
              <a:defRPr/>
            </a:lvl4pPr>
            <a:lvl5pPr marL="1828800" indent="0" algn="ctr" defTabSz="914400" rtl="0" eaLnBrk="1" latinLnBrk="0" hangingPunct="1">
              <a:spcBef>
                <a:spcPct val="20000"/>
              </a:spcBef>
              <a:buFont typeface="Wingdings 2" pitchFamily="18" charset="2"/>
              <a:buNone/>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obsah 6"/>
          <p:cNvSpPr>
            <a:spLocks noGrp="1"/>
          </p:cNvSpPr>
          <p:nvPr>
            <p:ph sz="quarter" idx="11"/>
            <p:custDataLst>
              <p:tags r:id="rId2"/>
            </p:custDataLst>
          </p:nvPr>
        </p:nvSpPr>
        <p:spPr>
          <a:xfrm>
            <a:off x="1371600" y="1069848"/>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sp>
        <p:nvSpPr>
          <p:cNvPr id="8" name="Zástupný symbol pro obsah 7"/>
          <p:cNvSpPr>
            <a:spLocks noGrp="1"/>
          </p:cNvSpPr>
          <p:nvPr>
            <p:ph sz="quarter" idx="12"/>
            <p:custDataLst>
              <p:tags r:id="rId3"/>
            </p:custDataLst>
          </p:nvPr>
        </p:nvSpPr>
        <p:spPr>
          <a:xfrm>
            <a:off x="1371600" y="2402357"/>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sp>
        <p:nvSpPr>
          <p:cNvPr id="9" name="Zástupný symbol pro obsah 8"/>
          <p:cNvSpPr>
            <a:spLocks noGrp="1"/>
          </p:cNvSpPr>
          <p:nvPr>
            <p:ph sz="quarter" idx="13"/>
            <p:custDataLst>
              <p:tags r:id="rId4"/>
            </p:custDataLst>
          </p:nvPr>
        </p:nvSpPr>
        <p:spPr>
          <a:xfrm>
            <a:off x="1371600" y="3734867"/>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sp>
        <p:nvSpPr>
          <p:cNvPr id="10" name="Zástupný symbol pro obsah 9"/>
          <p:cNvSpPr>
            <a:spLocks noGrp="1"/>
          </p:cNvSpPr>
          <p:nvPr>
            <p:ph sz="quarter" idx="14"/>
            <p:custDataLst>
              <p:tags r:id="rId5"/>
            </p:custDataLst>
          </p:nvPr>
        </p:nvSpPr>
        <p:spPr>
          <a:xfrm>
            <a:off x="1371600" y="5067376"/>
            <a:ext cx="7388352" cy="1215923"/>
          </a:xfrm>
          <a:prstGeom prst="rect">
            <a:avLst/>
          </a:prstGeom>
        </p:spPr>
        <p:txBody>
          <a:bodyPr vert="horz" wrap="square" lIns="90877" tIns="34654" rIns="90877" bIns="34654" anchor="ctr">
            <a:normAutofit/>
          </a:bodyPr>
          <a:lstStyle>
            <a:lvl1pPr marL="0" indent="0" algn="l" defTabSz="914400" rtl="0" eaLnBrk="1" latinLnBrk="0" hangingPunct="1">
              <a:spcBef>
                <a:spcPct val="20000"/>
              </a:spcBef>
              <a:buFont typeface="Wingdings 2" pitchFamily="18" charset="2"/>
              <a:buNone/>
              <a:defRPr sz="3200"/>
            </a:lvl1pPr>
            <a:lvl2pPr marL="457200" indent="0" algn="l" defTabSz="914400" rtl="0" eaLnBrk="1" latinLnBrk="0" hangingPunct="1">
              <a:spcBef>
                <a:spcPct val="20000"/>
              </a:spcBef>
              <a:buFont typeface="Wingdings 2" pitchFamily="18" charset="2"/>
              <a:buNone/>
              <a:defRPr sz="3200"/>
            </a:lvl2pPr>
            <a:lvl3pPr marL="914400" indent="0" algn="l" defTabSz="914400" rtl="0" eaLnBrk="1" latinLnBrk="0" hangingPunct="1">
              <a:spcBef>
                <a:spcPct val="20000"/>
              </a:spcBef>
              <a:buFont typeface="Wingdings 2" pitchFamily="18" charset="2"/>
              <a:buNone/>
              <a:defRPr sz="3200"/>
            </a:lvl3pPr>
            <a:lvl4pPr marL="1371600" indent="0" algn="l" defTabSz="914400" rtl="0" eaLnBrk="1" latinLnBrk="0" hangingPunct="1">
              <a:spcBef>
                <a:spcPct val="20000"/>
              </a:spcBef>
              <a:buFont typeface="Wingdings 2" pitchFamily="18" charset="2"/>
              <a:buNone/>
              <a:defRPr sz="3200"/>
            </a:lvl4pPr>
            <a:lvl5pPr marL="1828800" indent="0" algn="l" defTabSz="914400" rtl="0" eaLnBrk="1" latinLnBrk="0" hangingPunct="1">
              <a:spcBef>
                <a:spcPct val="20000"/>
              </a:spcBef>
              <a:buFont typeface="Wingdings 2" pitchFamily="18" charset="2"/>
              <a:buNone/>
              <a:defRPr sz="3200"/>
            </a:lvl5pPr>
          </a:lstStyle>
          <a:p>
            <a:pPr lvl="0"/>
            <a:r>
              <a:rPr lang="cs-CZ" smtClean="0"/>
              <a:t>Kliknutím lze upravit styly předlohy textu.</a:t>
            </a:r>
          </a:p>
          <a:p>
            <a:pPr lvl="1"/>
            <a:endParaRPr lang="cs-CZ"/>
          </a:p>
        </p:txBody>
      </p:sp>
      <p:pic>
        <p:nvPicPr>
          <p:cNvPr id="11" name="Obrázek 10"/>
          <p:cNvPicPr>
            <a:picLocks/>
          </p:cNvPicPr>
          <p:nvPr userDrawn="1">
            <p:custDataLst>
              <p:tags r:id="rId6"/>
            </p:custDataLst>
          </p:nvPr>
        </p:nvPicPr>
        <p:blipFill>
          <a:blip r:embed="rId11" cstate="print">
            <a:extLst>
              <a:ext uri="{28A0092B-C50C-407E-A947-70E740481C1C}">
                <a14:useLocalDpi xmlns:a14="http://schemas.microsoft.com/office/drawing/2010/main" val="0"/>
              </a:ext>
            </a:extLst>
          </a:blip>
          <a:stretch>
            <a:fillRect/>
          </a:stretch>
        </p:blipFill>
        <p:spPr>
          <a:xfrm>
            <a:off x="155448" y="1249185"/>
            <a:ext cx="857250" cy="857250"/>
          </a:xfrm>
          <a:prstGeom prst="rect">
            <a:avLst/>
          </a:prstGeom>
        </p:spPr>
      </p:pic>
      <p:pic>
        <p:nvPicPr>
          <p:cNvPr id="12" name="Obrázek 11"/>
          <p:cNvPicPr>
            <a:picLocks/>
          </p:cNvPicPr>
          <p:nvPr userDrawn="1">
            <p:custDataLst>
              <p:tags r:id="rId7"/>
            </p:custDataLst>
          </p:nvPr>
        </p:nvPicPr>
        <p:blipFill>
          <a:blip r:embed="rId12" cstate="print">
            <a:extLst>
              <a:ext uri="{28A0092B-C50C-407E-A947-70E740481C1C}">
                <a14:useLocalDpi xmlns:a14="http://schemas.microsoft.com/office/drawing/2010/main" val="0"/>
              </a:ext>
            </a:extLst>
          </a:blip>
          <a:stretch>
            <a:fillRect/>
          </a:stretch>
        </p:blipFill>
        <p:spPr>
          <a:xfrm>
            <a:off x="155448" y="2581694"/>
            <a:ext cx="857250" cy="857250"/>
          </a:xfrm>
          <a:prstGeom prst="rect">
            <a:avLst/>
          </a:prstGeom>
        </p:spPr>
      </p:pic>
      <p:pic>
        <p:nvPicPr>
          <p:cNvPr id="13" name="Obrázek 12"/>
          <p:cNvPicPr>
            <a:picLocks/>
          </p:cNvPicPr>
          <p:nvPr userDrawn="1">
            <p:custDataLst>
              <p:tags r:id="rId8"/>
            </p:custDataLst>
          </p:nvPr>
        </p:nvPicPr>
        <p:blipFill>
          <a:blip r:embed="rId13" cstate="print">
            <a:extLst>
              <a:ext uri="{28A0092B-C50C-407E-A947-70E740481C1C}">
                <a14:useLocalDpi xmlns:a14="http://schemas.microsoft.com/office/drawing/2010/main" val="0"/>
              </a:ext>
            </a:extLst>
          </a:blip>
          <a:stretch>
            <a:fillRect/>
          </a:stretch>
        </p:blipFill>
        <p:spPr>
          <a:xfrm>
            <a:off x="155448" y="3914203"/>
            <a:ext cx="857250" cy="857250"/>
          </a:xfrm>
          <a:prstGeom prst="rect">
            <a:avLst/>
          </a:prstGeom>
        </p:spPr>
      </p:pic>
      <p:pic>
        <p:nvPicPr>
          <p:cNvPr id="14" name="Obrázek 13"/>
          <p:cNvPicPr>
            <a:picLocks/>
          </p:cNvPicPr>
          <p:nvPr userDrawn="1">
            <p:custDataLst>
              <p:tags r:id="rId9"/>
            </p:custDataLst>
          </p:nvPr>
        </p:nvPicPr>
        <p:blipFill>
          <a:blip r:embed="rId14" cstate="print">
            <a:extLst>
              <a:ext uri="{28A0092B-C50C-407E-A947-70E740481C1C}">
                <a14:useLocalDpi xmlns:a14="http://schemas.microsoft.com/office/drawing/2010/main" val="0"/>
              </a:ext>
            </a:extLst>
          </a:blip>
          <a:stretch>
            <a:fillRect/>
          </a:stretch>
        </p:blipFill>
        <p:spPr>
          <a:xfrm>
            <a:off x="155448" y="5246713"/>
            <a:ext cx="857250" cy="857250"/>
          </a:xfrm>
          <a:prstGeom prst="rect">
            <a:avLst/>
          </a:prstGeom>
        </p:spPr>
      </p:pic>
    </p:spTree>
    <p:custDataLst>
      <p:custData r:id="rId1"/>
    </p:custDataLst>
    <p:extLst>
      <p:ext uri="{BB962C8B-B14F-4D97-AF65-F5344CB8AC3E}">
        <p14:creationId xmlns:p14="http://schemas.microsoft.com/office/powerpoint/2010/main" val="3995002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E10A39-512A-4A12-AB7D-E07607AC7DF4}" type="datetimeFigureOut">
              <a:rPr lang="cs-CZ" smtClean="0"/>
              <a:t>16.1.2013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4BE051-BA29-4A30-8409-0F70987FA6B6}" type="slidenum">
              <a:rPr lang="cs-CZ" smtClean="0"/>
              <a:t>‹#›</a:t>
            </a:fld>
            <a:endParaRPr lang="cs-CZ"/>
          </a:p>
        </p:txBody>
      </p:sp>
    </p:spTree>
    <p:extLst>
      <p:ext uri="{BB962C8B-B14F-4D97-AF65-F5344CB8AC3E}">
        <p14:creationId xmlns:p14="http://schemas.microsoft.com/office/powerpoint/2010/main" val="2928599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2FB1E5-6377-4B84-ACEA-84DF1B0BAB40}" type="datetime1">
              <a:rPr lang="cs-CZ" smtClean="0">
                <a:solidFill>
                  <a:prstClr val="black">
                    <a:tint val="75000"/>
                  </a:prstClr>
                </a:solidFill>
              </a:rPr>
              <a:pPr/>
              <a:t>16.1.2013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cs-CZ" smtClean="0">
                <a:solidFill>
                  <a:prstClr val="black">
                    <a:tint val="75000"/>
                  </a:prstClr>
                </a:solidFill>
              </a:rPr>
              <a:t>111111111111</a:t>
            </a:r>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54BC8-9FD7-485F-A760-1B1EF6D128E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51710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image" Target="../media/image13.png"/><Relationship Id="rId1" Type="http://schemas.openxmlformats.org/officeDocument/2006/relationships/slideLayout" Target="../slideLayouts/slideLayout18.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1.png"/><Relationship Id="rId1" Type="http://schemas.openxmlformats.org/officeDocument/2006/relationships/slideLayout" Target="../slideLayouts/slideLayout18.xml"/><Relationship Id="rId5" Type="http://schemas.openxmlformats.org/officeDocument/2006/relationships/image" Target="../media/image26.png"/><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332656"/>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a:t>P</a:t>
            </a:r>
            <a:r>
              <a:rPr lang="cs-CZ" dirty="0" smtClean="0"/>
              <a:t>odzim v lese</a:t>
            </a:r>
            <a:br>
              <a:rPr lang="cs-CZ" dirty="0" smtClean="0"/>
            </a:br>
            <a:r>
              <a:rPr lang="cs-CZ" sz="3900" dirty="0" smtClean="0"/>
              <a:t>VY_52_INOVACE_33</a:t>
            </a:r>
            <a:endParaRPr lang="cs-CZ" sz="3900" dirty="0"/>
          </a:p>
        </p:txBody>
      </p:sp>
      <p:sp>
        <p:nvSpPr>
          <p:cNvPr id="6" name="Podnadpis 2"/>
          <p:cNvSpPr>
            <a:spLocks noGrp="1"/>
          </p:cNvSpPr>
          <p:nvPr>
            <p:ph type="subTitle" idx="1"/>
          </p:nvPr>
        </p:nvSpPr>
        <p:spPr>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dirty="0" smtClean="0"/>
              <a:t>Sada 2</a:t>
            </a:r>
          </a:p>
          <a:p>
            <a:r>
              <a:rPr lang="cs-CZ" dirty="0" smtClean="0"/>
              <a:t>Člověk a jeho svět</a:t>
            </a:r>
          </a:p>
          <a:p>
            <a:r>
              <a:rPr lang="cs-CZ" dirty="0" smtClean="0"/>
              <a:t>MŠ, ZŠ a </a:t>
            </a:r>
            <a:r>
              <a:rPr lang="cs-CZ" dirty="0" err="1" smtClean="0"/>
              <a:t>PrŠ</a:t>
            </a:r>
            <a:r>
              <a:rPr lang="cs-CZ" dirty="0" smtClean="0"/>
              <a:t> Trhové Sviny</a:t>
            </a:r>
          </a:p>
          <a:p>
            <a:endParaRPr lang="cs-CZ" dirty="0"/>
          </a:p>
        </p:txBody>
      </p:sp>
      <p:sp>
        <p:nvSpPr>
          <p:cNvPr id="7" name="Zástupný symbol pro zápatí 3"/>
          <p:cNvSpPr>
            <a:spLocks noGrp="1"/>
          </p:cNvSpPr>
          <p:nvPr/>
        </p:nvSpPr>
        <p:spPr>
          <a:xfrm>
            <a:off x="3059832" y="6021288"/>
            <a:ext cx="2895600" cy="365125"/>
          </a:xfrm>
          <a:prstGeom prst="rect">
            <a:avLst/>
          </a:prstGeom>
        </p:spPr>
        <p:txBody>
          <a:bodyPr vert="horz" lIns="91440" tIns="45720" rIns="91440" bIns="45720" rtlCol="0" anchor="ctr"/>
          <a:lstStyle>
            <a:defPPr>
              <a:defRPr lang="cs-CZ"/>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cs-CZ" dirty="0" smtClean="0"/>
              <a:t>Inovace a zkvalitnění výuky v oblasti přírodních věd, V/2  Sada 2</a:t>
            </a:r>
          </a:p>
          <a:p>
            <a:endParaRPr lang="cs-CZ" dirty="0"/>
          </a:p>
        </p:txBody>
      </p:sp>
    </p:spTree>
    <p:extLst>
      <p:ext uri="{BB962C8B-B14F-4D97-AF65-F5344CB8AC3E}">
        <p14:creationId xmlns:p14="http://schemas.microsoft.com/office/powerpoint/2010/main" val="33291486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3800499125"/>
              </p:ext>
            </p:extLst>
          </p:nvPr>
        </p:nvGraphicFramePr>
        <p:xfrm>
          <a:off x="179512" y="1196752"/>
          <a:ext cx="8641103" cy="4275806"/>
        </p:xfrm>
        <a:graphic>
          <a:graphicData uri="http://schemas.openxmlformats.org/drawingml/2006/table">
            <a:tbl>
              <a:tblPr firstRow="1" bandRow="1">
                <a:tableStyleId>{5940675A-B579-460E-94D1-54222C63F5DA}</a:tableStyleId>
              </a:tblPr>
              <a:tblGrid>
                <a:gridCol w="2115805"/>
                <a:gridCol w="6525298"/>
              </a:tblGrid>
              <a:tr h="1368152">
                <a:tc>
                  <a:txBody>
                    <a:bodyPr/>
                    <a:lstStyle/>
                    <a:p>
                      <a:r>
                        <a:rPr lang="cs-CZ" sz="1300" dirty="0" smtClean="0"/>
                        <a:t>Anotace</a:t>
                      </a:r>
                      <a:endParaRPr lang="cs-CZ" sz="1300" dirty="0"/>
                    </a:p>
                  </a:txBody>
                  <a:tcPr marL="82296" marR="82296" marT="41148" marB="41148"/>
                </a:tc>
                <a:tc>
                  <a:txBody>
                    <a:bodyPr/>
                    <a:lstStyle/>
                    <a:p>
                      <a:pPr algn="just"/>
                      <a:r>
                        <a:rPr lang="cs-CZ" sz="1400" b="0" dirty="0" smtClean="0">
                          <a:solidFill>
                            <a:schemeClr val="tx1"/>
                          </a:solidFill>
                        </a:rPr>
                        <a:t>První snímek</a:t>
                      </a:r>
                      <a:r>
                        <a:rPr lang="cs-CZ" sz="1400" b="0" baseline="0" dirty="0" smtClean="0">
                          <a:solidFill>
                            <a:schemeClr val="tx1"/>
                          </a:solidFill>
                        </a:rPr>
                        <a:t> žákům demonstruje a připomíná, jaké procesy probíhají na podzim v lese. Na druhém snímku mají žáci za úkol vložit do rámečku listy, které jsou zbarveny typicky podzimními barvami (hnědá, červená, žlutá). Pro tuto aktivitu je zapotřebí vypnout prezentaci a vrátit se do pracovního prostředí. Závěrečný snímek obsahuje aktivitu, při níž mají žáci za úkol vložit obrázky do vět tak, aby byly pravdivé. Také při této aktivitě je potřeba ponechat snímek v pracovním prostředí. </a:t>
                      </a:r>
                      <a:endParaRPr lang="cs-CZ" sz="1300" dirty="0"/>
                    </a:p>
                  </a:txBody>
                  <a:tcPr marL="82296" marR="82296" marT="41148" marB="41148"/>
                </a:tc>
              </a:tr>
              <a:tr h="707985">
                <a:tc>
                  <a:txBody>
                    <a:bodyPr/>
                    <a:lstStyle/>
                    <a:p>
                      <a:r>
                        <a:rPr lang="cs-CZ" sz="1300" dirty="0" smtClean="0"/>
                        <a:t>Autor</a:t>
                      </a:r>
                      <a:r>
                        <a:rPr lang="cs-CZ" sz="1300" baseline="0" dirty="0" smtClean="0"/>
                        <a:t> </a:t>
                      </a:r>
                    </a:p>
                    <a:p>
                      <a:r>
                        <a:rPr lang="cs-CZ" sz="1300" baseline="0" dirty="0" smtClean="0"/>
                        <a:t>Období </a:t>
                      </a:r>
                      <a:r>
                        <a:rPr lang="cs-CZ" sz="1300" baseline="0" smtClean="0"/>
                        <a:t>vytvoření </a:t>
                      </a:r>
                      <a:r>
                        <a:rPr lang="cs-CZ" sz="1300" baseline="0" smtClean="0"/>
                        <a:t>materiálu</a:t>
                      </a:r>
                      <a:endParaRPr lang="cs-CZ" sz="1300" dirty="0" smtClean="0"/>
                    </a:p>
                  </a:txBody>
                  <a:tcPr marL="82296" marR="82296" marT="41148" marB="41148"/>
                </a:tc>
                <a:tc>
                  <a:txBody>
                    <a:bodyPr/>
                    <a:lstStyle/>
                    <a:p>
                      <a:r>
                        <a:rPr lang="cs-CZ" sz="1300" dirty="0" smtClean="0"/>
                        <a:t>Mgr.</a:t>
                      </a:r>
                      <a:r>
                        <a:rPr lang="cs-CZ" sz="1300" baseline="0" dirty="0" smtClean="0"/>
                        <a:t> E. </a:t>
                      </a:r>
                      <a:r>
                        <a:rPr lang="cs-CZ" sz="1300" baseline="0" dirty="0" err="1" smtClean="0"/>
                        <a:t>Libánská</a:t>
                      </a:r>
                      <a:endParaRPr lang="cs-CZ" sz="1300" baseline="0" dirty="0" smtClean="0"/>
                    </a:p>
                    <a:p>
                      <a:r>
                        <a:rPr lang="cs-CZ" sz="1300" baseline="0" dirty="0" smtClean="0"/>
                        <a:t>Listopad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256533">
                <a:tc>
                  <a:txBody>
                    <a:bodyPr/>
                    <a:lstStyle/>
                    <a:p>
                      <a:r>
                        <a:rPr lang="cs-CZ" sz="1300" baseline="0" dirty="0" smtClean="0"/>
                        <a:t>Vzdělávací </a:t>
                      </a:r>
                      <a:r>
                        <a:rPr lang="cs-CZ" sz="1300" baseline="0" dirty="0" smtClean="0"/>
                        <a:t>obor</a:t>
                      </a:r>
                      <a:endParaRPr lang="cs-CZ" sz="1300" dirty="0"/>
                    </a:p>
                  </a:txBody>
                  <a:tcPr marL="82296" marR="82296" marT="41148" marB="41148"/>
                </a:tc>
                <a:tc>
                  <a:txBody>
                    <a:bodyPr/>
                    <a:lstStyle/>
                    <a:p>
                      <a:r>
                        <a:rPr lang="cs-CZ" sz="1300" dirty="0" smtClean="0"/>
                        <a:t>Člověk a jeho </a:t>
                      </a:r>
                      <a:r>
                        <a:rPr lang="cs-CZ" sz="1300" dirty="0" smtClean="0"/>
                        <a:t>svět</a:t>
                      </a:r>
                      <a:endParaRPr lang="cs-CZ" sz="1300" dirty="0" smtClean="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r>
                        <a:rPr lang="cs-CZ" sz="1300" baseline="0" dirty="0" smtClean="0"/>
                        <a:t> 1. období, 2. období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6968888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2602" y="3842205"/>
            <a:ext cx="1268601" cy="1268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478" y="3730684"/>
            <a:ext cx="1491644" cy="14916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8477" y="630348"/>
            <a:ext cx="1715251" cy="1715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2302602" y="929338"/>
            <a:ext cx="1117270" cy="11172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6046" y="5330234"/>
            <a:ext cx="1368152" cy="1368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4014247" y="1115627"/>
            <a:ext cx="3276218" cy="646331"/>
          </a:xfrm>
          <a:prstGeom prst="rect">
            <a:avLst/>
          </a:prstGeom>
          <a:noFill/>
        </p:spPr>
        <p:txBody>
          <a:bodyPr wrap="none" rtlCol="0">
            <a:spAutoFit/>
          </a:bodyPr>
          <a:lstStyle/>
          <a:p>
            <a:r>
              <a:rPr lang="cs-CZ" dirty="0" smtClean="0">
                <a:solidFill>
                  <a:schemeClr val="accent3">
                    <a:lumMod val="50000"/>
                  </a:schemeClr>
                </a:solidFill>
              </a:rPr>
              <a:t>LISTY SE ZBARVUJÍ DO </a:t>
            </a:r>
            <a:r>
              <a:rPr lang="cs-CZ" dirty="0" smtClean="0">
                <a:solidFill>
                  <a:srgbClr val="E2AC00"/>
                </a:solidFill>
              </a:rPr>
              <a:t>ŽLUTA</a:t>
            </a:r>
            <a:r>
              <a:rPr lang="cs-CZ" dirty="0" smtClean="0">
                <a:solidFill>
                  <a:schemeClr val="accent6">
                    <a:lumMod val="50000"/>
                  </a:schemeClr>
                </a:solidFill>
              </a:rPr>
              <a:t>, </a:t>
            </a:r>
          </a:p>
          <a:p>
            <a:r>
              <a:rPr lang="cs-CZ" dirty="0" smtClean="0">
                <a:solidFill>
                  <a:srgbClr val="FF0000"/>
                </a:solidFill>
              </a:rPr>
              <a:t>ČERVENA</a:t>
            </a:r>
            <a:r>
              <a:rPr lang="cs-CZ" dirty="0" smtClean="0">
                <a:solidFill>
                  <a:schemeClr val="accent6">
                    <a:lumMod val="50000"/>
                  </a:schemeClr>
                </a:solidFill>
              </a:rPr>
              <a:t>, </a:t>
            </a:r>
            <a:r>
              <a:rPr lang="cs-CZ" dirty="0" smtClean="0">
                <a:solidFill>
                  <a:schemeClr val="accent6">
                    <a:lumMod val="75000"/>
                  </a:schemeClr>
                </a:solidFill>
              </a:rPr>
              <a:t>ORANŽOVA</a:t>
            </a:r>
            <a:r>
              <a:rPr lang="cs-CZ" dirty="0" smtClean="0">
                <a:solidFill>
                  <a:schemeClr val="accent6">
                    <a:lumMod val="50000"/>
                  </a:schemeClr>
                </a:solidFill>
              </a:rPr>
              <a:t> A HNĚDA. </a:t>
            </a:r>
            <a:endParaRPr lang="cs-CZ" dirty="0">
              <a:solidFill>
                <a:schemeClr val="accent6">
                  <a:lumMod val="50000"/>
                </a:schemeClr>
              </a:solidFill>
            </a:endParaRPr>
          </a:p>
        </p:txBody>
      </p:sp>
      <p:pic>
        <p:nvPicPr>
          <p:cNvPr id="2059" name="Picture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3119" y="2123828"/>
            <a:ext cx="1584176"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4014247" y="2731250"/>
            <a:ext cx="3909853" cy="369332"/>
          </a:xfrm>
          <a:prstGeom prst="rect">
            <a:avLst/>
          </a:prstGeom>
          <a:noFill/>
        </p:spPr>
        <p:txBody>
          <a:bodyPr wrap="none" rtlCol="0">
            <a:spAutoFit/>
          </a:bodyPr>
          <a:lstStyle/>
          <a:p>
            <a:r>
              <a:rPr lang="cs-CZ" dirty="0">
                <a:solidFill>
                  <a:schemeClr val="accent3">
                    <a:lumMod val="50000"/>
                  </a:schemeClr>
                </a:solidFill>
              </a:rPr>
              <a:t>ZE STROMŮ </a:t>
            </a:r>
            <a:r>
              <a:rPr lang="cs-CZ" dirty="0" smtClean="0">
                <a:solidFill>
                  <a:schemeClr val="accent3">
                    <a:lumMod val="50000"/>
                  </a:schemeClr>
                </a:solidFill>
              </a:rPr>
              <a:t>POSTUPNĚ OPADÁVÁ LISTÍ. </a:t>
            </a:r>
            <a:endParaRPr lang="cs-CZ" dirty="0">
              <a:solidFill>
                <a:schemeClr val="accent3">
                  <a:lumMod val="50000"/>
                </a:schemeClr>
              </a:solidFill>
            </a:endParaRPr>
          </a:p>
        </p:txBody>
      </p:sp>
      <p:sp>
        <p:nvSpPr>
          <p:cNvPr id="14" name="TextovéPole 13"/>
          <p:cNvSpPr txBox="1"/>
          <p:nvPr/>
        </p:nvSpPr>
        <p:spPr>
          <a:xfrm>
            <a:off x="4014247" y="4139627"/>
            <a:ext cx="4669163" cy="923330"/>
          </a:xfrm>
          <a:prstGeom prst="rect">
            <a:avLst/>
          </a:prstGeom>
          <a:noFill/>
        </p:spPr>
        <p:txBody>
          <a:bodyPr wrap="none" rtlCol="0">
            <a:spAutoFit/>
          </a:bodyPr>
          <a:lstStyle/>
          <a:p>
            <a:r>
              <a:rPr lang="cs-CZ" dirty="0" smtClean="0">
                <a:solidFill>
                  <a:schemeClr val="accent3">
                    <a:lumMod val="50000"/>
                  </a:schemeClr>
                </a:solidFill>
              </a:rPr>
              <a:t>DOZRÁVAJÍ ŽALUDY A KAŠTANY A </a:t>
            </a:r>
          </a:p>
          <a:p>
            <a:r>
              <a:rPr lang="cs-CZ" dirty="0" smtClean="0">
                <a:solidFill>
                  <a:schemeClr val="accent3">
                    <a:lumMod val="50000"/>
                  </a:schemeClr>
                </a:solidFill>
              </a:rPr>
              <a:t>PADAJÍ ZE STROMŮ NA ZEM. </a:t>
            </a:r>
          </a:p>
          <a:p>
            <a:r>
              <a:rPr lang="cs-CZ" dirty="0" smtClean="0">
                <a:solidFill>
                  <a:schemeClr val="accent3">
                    <a:lumMod val="50000"/>
                  </a:schemeClr>
                </a:solidFill>
              </a:rPr>
              <a:t>V ZIMĚ SLOUŽÍ JAKO POTRAVA PRO LESNÍ ZVĚŘ. </a:t>
            </a:r>
            <a:endParaRPr lang="cs-CZ" dirty="0">
              <a:solidFill>
                <a:schemeClr val="accent3">
                  <a:lumMod val="50000"/>
                </a:schemeClr>
              </a:solidFill>
            </a:endParaRPr>
          </a:p>
        </p:txBody>
      </p:sp>
      <p:sp>
        <p:nvSpPr>
          <p:cNvPr id="15" name="TextovéPole 14"/>
          <p:cNvSpPr txBox="1"/>
          <p:nvPr/>
        </p:nvSpPr>
        <p:spPr>
          <a:xfrm>
            <a:off x="4028284" y="5733256"/>
            <a:ext cx="2944909" cy="369332"/>
          </a:xfrm>
          <a:prstGeom prst="rect">
            <a:avLst/>
          </a:prstGeom>
          <a:noFill/>
        </p:spPr>
        <p:txBody>
          <a:bodyPr wrap="none" rtlCol="0">
            <a:spAutoFit/>
          </a:bodyPr>
          <a:lstStyle/>
          <a:p>
            <a:r>
              <a:rPr lang="cs-CZ" dirty="0" smtClean="0">
                <a:solidFill>
                  <a:schemeClr val="accent3">
                    <a:lumMod val="50000"/>
                  </a:schemeClr>
                </a:solidFill>
              </a:rPr>
              <a:t>ROSTE VELKÉ MNOŽSTVÍ HUB</a:t>
            </a:r>
            <a:endParaRPr lang="cs-CZ" dirty="0">
              <a:solidFill>
                <a:schemeClr val="accent3">
                  <a:lumMod val="50000"/>
                </a:schemeClr>
              </a:solidFill>
            </a:endParaRPr>
          </a:p>
        </p:txBody>
      </p:sp>
      <p:cxnSp>
        <p:nvCxnSpPr>
          <p:cNvPr id="19" name="Přímá spojnice 18"/>
          <p:cNvCxnSpPr/>
          <p:nvPr/>
        </p:nvCxnSpPr>
        <p:spPr>
          <a:xfrm flipH="1">
            <a:off x="251520" y="2123828"/>
            <a:ext cx="86409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H="1">
            <a:off x="251520" y="3730684"/>
            <a:ext cx="86409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flipH="1">
            <a:off x="251520" y="5330234"/>
            <a:ext cx="86409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Přímá spojnice 24"/>
          <p:cNvCxnSpPr/>
          <p:nvPr/>
        </p:nvCxnSpPr>
        <p:spPr>
          <a:xfrm>
            <a:off x="3779912" y="832963"/>
            <a:ext cx="0" cy="5865423"/>
          </a:xfrm>
          <a:prstGeom prst="line">
            <a:avLst/>
          </a:prstGeom>
        </p:spPr>
        <p:style>
          <a:lnRef idx="1">
            <a:schemeClr val="accent1"/>
          </a:lnRef>
          <a:fillRef idx="0">
            <a:schemeClr val="accent1"/>
          </a:fillRef>
          <a:effectRef idx="0">
            <a:schemeClr val="accent1"/>
          </a:effectRef>
          <a:fontRef idx="minor">
            <a:schemeClr val="tx1"/>
          </a:fontRef>
        </p:style>
      </p:cxnSp>
      <p:sp>
        <p:nvSpPr>
          <p:cNvPr id="27" name="Obdélník 26"/>
          <p:cNvSpPr/>
          <p:nvPr/>
        </p:nvSpPr>
        <p:spPr>
          <a:xfrm>
            <a:off x="2710527" y="142556"/>
            <a:ext cx="4080848" cy="461665"/>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2687295" y="142557"/>
            <a:ext cx="4207177" cy="461665"/>
          </a:xfrm>
          <a:prstGeom prst="rect">
            <a:avLst/>
          </a:prstGeom>
          <a:noFill/>
        </p:spPr>
        <p:txBody>
          <a:bodyPr wrap="none" rtlCol="0">
            <a:spAutoFit/>
          </a:bodyPr>
          <a:lstStyle/>
          <a:p>
            <a:r>
              <a:rPr lang="cs-CZ" sz="2400" dirty="0" smtClean="0">
                <a:solidFill>
                  <a:schemeClr val="accent6">
                    <a:lumMod val="50000"/>
                  </a:schemeClr>
                </a:solidFill>
              </a:rPr>
              <a:t>CO SE DĚJE NA PODZIM V LESE? </a:t>
            </a:r>
            <a:endParaRPr lang="cs-CZ" sz="2400" dirty="0">
              <a:solidFill>
                <a:schemeClr val="accent6">
                  <a:lumMod val="50000"/>
                </a:schemeClr>
              </a:solidFill>
            </a:endParaRPr>
          </a:p>
        </p:txBody>
      </p:sp>
    </p:spTree>
    <p:extLst>
      <p:ext uri="{BB962C8B-B14F-4D97-AF65-F5344CB8AC3E}">
        <p14:creationId xmlns:p14="http://schemas.microsoft.com/office/powerpoint/2010/main" val="16780395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9" name="Zaoblený obdélník 2138"/>
          <p:cNvSpPr/>
          <p:nvPr/>
        </p:nvSpPr>
        <p:spPr>
          <a:xfrm>
            <a:off x="471515" y="706356"/>
            <a:ext cx="8217767" cy="3168352"/>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087" name="Skupina 2086"/>
          <p:cNvGrpSpPr/>
          <p:nvPr/>
        </p:nvGrpSpPr>
        <p:grpSpPr>
          <a:xfrm rot="7823247">
            <a:off x="4019940" y="4256125"/>
            <a:ext cx="1280712" cy="1224669"/>
            <a:chOff x="512260" y="1345564"/>
            <a:chExt cx="986589" cy="976250"/>
          </a:xfrm>
        </p:grpSpPr>
        <p:pic>
          <p:nvPicPr>
            <p:cNvPr id="2062" name="Picture 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228" y="1345564"/>
              <a:ext cx="773621" cy="782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3" name="Přímá spojnice 22"/>
            <p:cNvCxnSpPr/>
            <p:nvPr/>
          </p:nvCxnSpPr>
          <p:spPr>
            <a:xfrm flipH="1">
              <a:off x="918082" y="1544562"/>
              <a:ext cx="401700" cy="38452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6" name="Přímá spojnice 25"/>
            <p:cNvCxnSpPr/>
            <p:nvPr/>
          </p:nvCxnSpPr>
          <p:spPr>
            <a:xfrm>
              <a:off x="918082" y="1544562"/>
              <a:ext cx="0" cy="384529"/>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8" name="Přímá spojnice 27"/>
            <p:cNvCxnSpPr/>
            <p:nvPr/>
          </p:nvCxnSpPr>
          <p:spPr>
            <a:xfrm>
              <a:off x="978560" y="1870454"/>
              <a:ext cx="280744"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flipV="1">
              <a:off x="1118932" y="1544562"/>
              <a:ext cx="0" cy="192264"/>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48" name="Přímá spojnice 2047"/>
            <p:cNvCxnSpPr/>
            <p:nvPr/>
          </p:nvCxnSpPr>
          <p:spPr>
            <a:xfrm>
              <a:off x="1198826" y="1640694"/>
              <a:ext cx="120956"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67" name="Přímá spojnice 2066"/>
            <p:cNvCxnSpPr/>
            <p:nvPr/>
          </p:nvCxnSpPr>
          <p:spPr>
            <a:xfrm flipH="1">
              <a:off x="512260" y="2024844"/>
              <a:ext cx="329692" cy="29697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2088" name="Skupina 2087"/>
          <p:cNvGrpSpPr/>
          <p:nvPr/>
        </p:nvGrpSpPr>
        <p:grpSpPr>
          <a:xfrm>
            <a:off x="3673822" y="5719248"/>
            <a:ext cx="1333546" cy="1060607"/>
            <a:chOff x="1513110" y="2321814"/>
            <a:chExt cx="1333546" cy="1060607"/>
          </a:xfrm>
        </p:grpSpPr>
        <p:pic>
          <p:nvPicPr>
            <p:cNvPr id="2066" name="Picture 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2053632">
              <a:off x="1513110" y="2413758"/>
              <a:ext cx="947197" cy="968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069" name="Přímá spojnice 2068"/>
            <p:cNvCxnSpPr/>
            <p:nvPr/>
          </p:nvCxnSpPr>
          <p:spPr>
            <a:xfrm flipV="1">
              <a:off x="1638456" y="2321814"/>
              <a:ext cx="1208200" cy="719990"/>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72" name="Přímá spojnice 2071"/>
            <p:cNvCxnSpPr/>
            <p:nvPr/>
          </p:nvCxnSpPr>
          <p:spPr>
            <a:xfrm>
              <a:off x="1986708" y="2861806"/>
              <a:ext cx="0" cy="234026"/>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74" name="Přímá spojnice 2073"/>
            <p:cNvCxnSpPr/>
            <p:nvPr/>
          </p:nvCxnSpPr>
          <p:spPr>
            <a:xfrm flipH="1" flipV="1">
              <a:off x="1830649" y="2621286"/>
              <a:ext cx="312117" cy="121046"/>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76" name="Přímá spojnice 2075"/>
            <p:cNvCxnSpPr/>
            <p:nvPr/>
          </p:nvCxnSpPr>
          <p:spPr>
            <a:xfrm>
              <a:off x="2242556" y="2681809"/>
              <a:ext cx="0" cy="359995"/>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78" name="Přímá spojnice 2077"/>
            <p:cNvCxnSpPr/>
            <p:nvPr/>
          </p:nvCxnSpPr>
          <p:spPr>
            <a:xfrm flipH="1" flipV="1">
              <a:off x="1638456" y="2861806"/>
              <a:ext cx="192193" cy="54029"/>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2089" name="Skupina 2088"/>
          <p:cNvGrpSpPr/>
          <p:nvPr/>
        </p:nvGrpSpPr>
        <p:grpSpPr>
          <a:xfrm rot="10111741">
            <a:off x="7418044" y="5833117"/>
            <a:ext cx="936104" cy="952991"/>
            <a:chOff x="4582695" y="1979731"/>
            <a:chExt cx="1141433" cy="1133809"/>
          </a:xfrm>
        </p:grpSpPr>
        <p:sp>
          <p:nvSpPr>
            <p:cNvPr id="15" name="Slza 14"/>
            <p:cNvSpPr/>
            <p:nvPr/>
          </p:nvSpPr>
          <p:spPr>
            <a:xfrm rot="16200000">
              <a:off x="4582695" y="1979731"/>
              <a:ext cx="936104" cy="936104"/>
            </a:xfrm>
            <a:prstGeom prst="teardrop">
              <a:avLst/>
            </a:prstGeom>
            <a:solidFill>
              <a:srgbClr val="FFC000"/>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080" name="Přímá spojnice 2079"/>
            <p:cNvCxnSpPr/>
            <p:nvPr/>
          </p:nvCxnSpPr>
          <p:spPr>
            <a:xfrm>
              <a:off x="4775245" y="2173329"/>
              <a:ext cx="948883" cy="940211"/>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82" name="Přímá spojnice 2081"/>
            <p:cNvCxnSpPr/>
            <p:nvPr/>
          </p:nvCxnSpPr>
          <p:spPr>
            <a:xfrm flipV="1">
              <a:off x="5249686" y="2276703"/>
              <a:ext cx="0" cy="366731"/>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84" name="Přímá spojnice 2083"/>
            <p:cNvCxnSpPr/>
            <p:nvPr/>
          </p:nvCxnSpPr>
          <p:spPr>
            <a:xfrm flipH="1">
              <a:off x="4775245" y="2500165"/>
              <a:ext cx="313559" cy="0"/>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86" name="Přímá spojnice 2085"/>
            <p:cNvCxnSpPr/>
            <p:nvPr/>
          </p:nvCxnSpPr>
          <p:spPr>
            <a:xfrm flipV="1">
              <a:off x="4932024" y="2128090"/>
              <a:ext cx="0" cy="193724"/>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2101" name="Skupina 2100"/>
          <p:cNvGrpSpPr/>
          <p:nvPr/>
        </p:nvGrpSpPr>
        <p:grpSpPr>
          <a:xfrm rot="14716790">
            <a:off x="1273451" y="4074855"/>
            <a:ext cx="1190238" cy="849678"/>
            <a:chOff x="3453770" y="2176185"/>
            <a:chExt cx="1190238" cy="849678"/>
          </a:xfrm>
        </p:grpSpPr>
        <p:sp>
          <p:nvSpPr>
            <p:cNvPr id="20" name="Slza 19"/>
            <p:cNvSpPr/>
            <p:nvPr/>
          </p:nvSpPr>
          <p:spPr>
            <a:xfrm rot="11774386">
              <a:off x="3453770" y="2292538"/>
              <a:ext cx="731660" cy="733325"/>
            </a:xfrm>
            <a:prstGeom prst="teardrop">
              <a:avLst/>
            </a:prstGeom>
            <a:solidFill>
              <a:schemeClr val="tx1">
                <a:lumMod val="50000"/>
                <a:lumOff val="50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091" name="Přímá spojnice 2090"/>
            <p:cNvCxnSpPr/>
            <p:nvPr/>
          </p:nvCxnSpPr>
          <p:spPr>
            <a:xfrm flipV="1">
              <a:off x="3545574" y="2176185"/>
              <a:ext cx="1098434" cy="62667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093" name="Přímá spojnice 2092"/>
            <p:cNvCxnSpPr/>
            <p:nvPr/>
          </p:nvCxnSpPr>
          <p:spPr>
            <a:xfrm>
              <a:off x="3707904" y="2741345"/>
              <a:ext cx="0" cy="12302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098" name="Přímá spojnice 2097"/>
            <p:cNvCxnSpPr/>
            <p:nvPr/>
          </p:nvCxnSpPr>
          <p:spPr>
            <a:xfrm>
              <a:off x="3995936" y="2590208"/>
              <a:ext cx="0" cy="274157"/>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100" name="Přímá spojnice 2099"/>
            <p:cNvCxnSpPr/>
            <p:nvPr/>
          </p:nvCxnSpPr>
          <p:spPr>
            <a:xfrm flipH="1" flipV="1">
              <a:off x="3707904" y="2536180"/>
              <a:ext cx="111696" cy="12302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grpSp>
      <p:grpSp>
        <p:nvGrpSpPr>
          <p:cNvPr id="2113" name="Skupina 2112"/>
          <p:cNvGrpSpPr/>
          <p:nvPr/>
        </p:nvGrpSpPr>
        <p:grpSpPr>
          <a:xfrm rot="4964479">
            <a:off x="615518" y="5373665"/>
            <a:ext cx="1560384" cy="1257653"/>
            <a:chOff x="5220072" y="4464667"/>
            <a:chExt cx="1810515" cy="1479665"/>
          </a:xfrm>
        </p:grpSpPr>
        <p:pic>
          <p:nvPicPr>
            <p:cNvPr id="2059"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60061" y="4464667"/>
              <a:ext cx="1370526" cy="12818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103" name="Přímá spojnice 2102"/>
            <p:cNvCxnSpPr/>
            <p:nvPr/>
          </p:nvCxnSpPr>
          <p:spPr>
            <a:xfrm flipH="1">
              <a:off x="5220072" y="4877365"/>
              <a:ext cx="1368152" cy="1066967"/>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105" name="Přímá spojnice 2104"/>
            <p:cNvCxnSpPr/>
            <p:nvPr/>
          </p:nvCxnSpPr>
          <p:spPr>
            <a:xfrm flipV="1">
              <a:off x="5904148" y="4877365"/>
              <a:ext cx="0" cy="533483"/>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107" name="Přímá spojnice 2106"/>
            <p:cNvCxnSpPr/>
            <p:nvPr/>
          </p:nvCxnSpPr>
          <p:spPr>
            <a:xfrm>
              <a:off x="6092106" y="5285833"/>
              <a:ext cx="615444"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109" name="Přímá spojnice 2108"/>
            <p:cNvCxnSpPr/>
            <p:nvPr/>
          </p:nvCxnSpPr>
          <p:spPr>
            <a:xfrm flipV="1">
              <a:off x="6270335" y="4729864"/>
              <a:ext cx="0" cy="389804"/>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2111" name="Přímá spojnice 2110"/>
            <p:cNvCxnSpPr/>
            <p:nvPr/>
          </p:nvCxnSpPr>
          <p:spPr>
            <a:xfrm>
              <a:off x="6399828" y="5036372"/>
              <a:ext cx="337072"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grpSp>
      <p:grpSp>
        <p:nvGrpSpPr>
          <p:cNvPr id="2126" name="Skupina 2125"/>
          <p:cNvGrpSpPr/>
          <p:nvPr/>
        </p:nvGrpSpPr>
        <p:grpSpPr>
          <a:xfrm rot="13579944">
            <a:off x="2286407" y="4627827"/>
            <a:ext cx="899306" cy="1446957"/>
            <a:chOff x="5644178" y="4148375"/>
            <a:chExt cx="899306" cy="1446957"/>
          </a:xfrm>
        </p:grpSpPr>
        <p:pic>
          <p:nvPicPr>
            <p:cNvPr id="2064" name="Picture 1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7937085">
              <a:off x="5635252" y="4157301"/>
              <a:ext cx="917158" cy="899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115" name="Přímá spojnice 2114"/>
            <p:cNvCxnSpPr/>
            <p:nvPr/>
          </p:nvCxnSpPr>
          <p:spPr>
            <a:xfrm>
              <a:off x="6012160" y="4297507"/>
              <a:ext cx="360040" cy="1297825"/>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17" name="Přímá spojnice 2116"/>
            <p:cNvCxnSpPr/>
            <p:nvPr/>
          </p:nvCxnSpPr>
          <p:spPr>
            <a:xfrm flipV="1">
              <a:off x="6192180" y="4606954"/>
              <a:ext cx="180020" cy="270411"/>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19" name="Přímá spojnice 2118"/>
            <p:cNvCxnSpPr/>
            <p:nvPr/>
          </p:nvCxnSpPr>
          <p:spPr>
            <a:xfrm flipH="1" flipV="1">
              <a:off x="5796136" y="4606954"/>
              <a:ext cx="297695" cy="108826"/>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21" name="Přímá spojnice 2120"/>
            <p:cNvCxnSpPr/>
            <p:nvPr/>
          </p:nvCxnSpPr>
          <p:spPr>
            <a:xfrm flipV="1">
              <a:off x="6093831" y="4375686"/>
              <a:ext cx="98349" cy="231268"/>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23" name="Přímá spojnice 2122"/>
            <p:cNvCxnSpPr/>
            <p:nvPr/>
          </p:nvCxnSpPr>
          <p:spPr>
            <a:xfrm flipH="1" flipV="1">
              <a:off x="5944983" y="4336596"/>
              <a:ext cx="67178" cy="39091"/>
            </a:xfrm>
            <a:prstGeom prst="line">
              <a:avLst/>
            </a:prstGeom>
            <a:ln>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grpSp>
      <p:pic>
        <p:nvPicPr>
          <p:cNvPr id="2127" name="Picture 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3499" y="5578483"/>
            <a:ext cx="920501" cy="1201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28" name="Picture 2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4775271">
            <a:off x="4625836" y="5305607"/>
            <a:ext cx="1483074" cy="1935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29" name="Picture 2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8776066">
            <a:off x="-39655" y="4256850"/>
            <a:ext cx="1082276" cy="886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0" name="Picture 2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153422" y="5947396"/>
            <a:ext cx="973288" cy="7971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1" name="Picture 2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3396391">
            <a:off x="7672528" y="4260287"/>
            <a:ext cx="1165225" cy="1152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2" name="Picture 2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8015567">
            <a:off x="2465657" y="5883456"/>
            <a:ext cx="970066" cy="9594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3" name="Picture 2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17110842">
            <a:off x="108993" y="5666840"/>
            <a:ext cx="987425" cy="981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4" name="Picture 2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4708" y="4632617"/>
            <a:ext cx="1313633" cy="13051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5" name="Picture 27"/>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191837" y="4596996"/>
            <a:ext cx="1657991" cy="1107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6" name="Picture 28"/>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10560363">
            <a:off x="2986811" y="5094788"/>
            <a:ext cx="1113716" cy="74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7" name="Picture 29"/>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2766565">
            <a:off x="793214" y="4772171"/>
            <a:ext cx="1060602" cy="89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38" name="Picture 3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126414" y="4056560"/>
            <a:ext cx="1303707" cy="1094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41" name="TextovéPole 2140"/>
          <p:cNvSpPr txBox="1"/>
          <p:nvPr/>
        </p:nvSpPr>
        <p:spPr>
          <a:xfrm>
            <a:off x="225731" y="147990"/>
            <a:ext cx="5749907" cy="369332"/>
          </a:xfrm>
          <a:prstGeom prst="rect">
            <a:avLst/>
          </a:prstGeom>
          <a:noFill/>
        </p:spPr>
        <p:txBody>
          <a:bodyPr wrap="none" rtlCol="0">
            <a:spAutoFit/>
          </a:bodyPr>
          <a:lstStyle/>
          <a:p>
            <a:r>
              <a:rPr lang="cs-CZ" dirty="0" smtClean="0"/>
              <a:t>VLOŽ DO RÁMEČKU LISTY S TYPICKY PODZIMNÍMI BARVAMI</a:t>
            </a:r>
            <a:endParaRPr lang="cs-CZ" dirty="0"/>
          </a:p>
        </p:txBody>
      </p:sp>
    </p:spTree>
    <p:extLst>
      <p:ext uri="{BB962C8B-B14F-4D97-AF65-F5344CB8AC3E}">
        <p14:creationId xmlns:p14="http://schemas.microsoft.com/office/powerpoint/2010/main" val="32372569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Skupina 5"/>
          <p:cNvGrpSpPr/>
          <p:nvPr/>
        </p:nvGrpSpPr>
        <p:grpSpPr>
          <a:xfrm>
            <a:off x="209410" y="306570"/>
            <a:ext cx="4660082" cy="369332"/>
            <a:chOff x="230465" y="701988"/>
            <a:chExt cx="4660082" cy="369332"/>
          </a:xfrm>
        </p:grpSpPr>
        <p:sp>
          <p:nvSpPr>
            <p:cNvPr id="5" name="Obdélník 4"/>
            <p:cNvSpPr/>
            <p:nvPr/>
          </p:nvSpPr>
          <p:spPr>
            <a:xfrm>
              <a:off x="230465" y="701988"/>
              <a:ext cx="4639027" cy="36933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251520" y="701988"/>
              <a:ext cx="4639027" cy="369332"/>
            </a:xfrm>
            <a:prstGeom prst="rect">
              <a:avLst/>
            </a:prstGeom>
            <a:noFill/>
          </p:spPr>
          <p:txBody>
            <a:bodyPr wrap="none" rtlCol="0">
              <a:spAutoFit/>
            </a:bodyPr>
            <a:lstStyle/>
            <a:p>
              <a:r>
                <a:rPr lang="cs-CZ" dirty="0" smtClean="0"/>
                <a:t>DOPLŇ VĚTY OBRÁZKY TAK, ABY BYLY PRAVDIVÉ</a:t>
              </a:r>
              <a:endParaRPr lang="cs-CZ" dirty="0"/>
            </a:p>
          </p:txBody>
        </p:sp>
      </p:grpSp>
      <p:grpSp>
        <p:nvGrpSpPr>
          <p:cNvPr id="15" name="Skupina 14"/>
          <p:cNvGrpSpPr/>
          <p:nvPr/>
        </p:nvGrpSpPr>
        <p:grpSpPr>
          <a:xfrm>
            <a:off x="259400" y="2708920"/>
            <a:ext cx="8044062" cy="1200329"/>
            <a:chOff x="295273" y="2924944"/>
            <a:chExt cx="8044062" cy="1200329"/>
          </a:xfrm>
        </p:grpSpPr>
        <p:sp>
          <p:nvSpPr>
            <p:cNvPr id="7" name="TextovéPole 6"/>
            <p:cNvSpPr txBox="1"/>
            <p:nvPr/>
          </p:nvSpPr>
          <p:spPr>
            <a:xfrm>
              <a:off x="295273" y="2924944"/>
              <a:ext cx="8044062" cy="1200329"/>
            </a:xfrm>
            <a:prstGeom prst="rect">
              <a:avLst/>
            </a:prstGeom>
            <a:noFill/>
          </p:spPr>
          <p:txBody>
            <a:bodyPr wrap="none" rtlCol="0">
              <a:spAutoFit/>
            </a:bodyPr>
            <a:lstStyle/>
            <a:p>
              <a:r>
                <a:rPr lang="cs-CZ" sz="2400" dirty="0" smtClean="0"/>
                <a:t>NA PODZIM ZE STROMŮ PADAJÍ                         A                            .</a:t>
              </a:r>
            </a:p>
            <a:p>
              <a:r>
                <a:rPr lang="cs-CZ" sz="2400" dirty="0" smtClean="0"/>
                <a:t>DĚTI SI Z NICH MOHOU VYRÁBĚT RŮZNÉ POSTAVIČKY A</a:t>
              </a:r>
            </a:p>
            <a:p>
              <a:r>
                <a:rPr lang="cs-CZ" sz="2400" dirty="0" smtClean="0"/>
                <a:t>ZVÍŘÁTKŮM V ZIMĚ SLOUŽÍ JAKO POTRAVA. </a:t>
              </a:r>
              <a:endParaRPr lang="cs-CZ" sz="2400" dirty="0"/>
            </a:p>
          </p:txBody>
        </p:sp>
        <p:cxnSp>
          <p:nvCxnSpPr>
            <p:cNvPr id="9" name="Přímá spojnice 8"/>
            <p:cNvCxnSpPr/>
            <p:nvPr/>
          </p:nvCxnSpPr>
          <p:spPr>
            <a:xfrm>
              <a:off x="4317304" y="3284984"/>
              <a:ext cx="1574177"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cxnSp>
          <p:nvCxnSpPr>
            <p:cNvPr id="11" name="Přímá spojnice 10"/>
            <p:cNvCxnSpPr/>
            <p:nvPr/>
          </p:nvCxnSpPr>
          <p:spPr>
            <a:xfrm>
              <a:off x="6264057" y="3276830"/>
              <a:ext cx="1728192"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grpSp>
      <p:grpSp>
        <p:nvGrpSpPr>
          <p:cNvPr id="18" name="Skupina 17"/>
          <p:cNvGrpSpPr/>
          <p:nvPr/>
        </p:nvGrpSpPr>
        <p:grpSpPr>
          <a:xfrm>
            <a:off x="259400" y="1406973"/>
            <a:ext cx="7150419" cy="461665"/>
            <a:chOff x="259400" y="1176141"/>
            <a:chExt cx="7150419" cy="461665"/>
          </a:xfrm>
        </p:grpSpPr>
        <p:sp>
          <p:nvSpPr>
            <p:cNvPr id="4" name="TextovéPole 3"/>
            <p:cNvSpPr txBox="1"/>
            <p:nvPr/>
          </p:nvSpPr>
          <p:spPr>
            <a:xfrm>
              <a:off x="259400" y="1176141"/>
              <a:ext cx="7150419" cy="461665"/>
            </a:xfrm>
            <a:prstGeom prst="rect">
              <a:avLst/>
            </a:prstGeom>
            <a:noFill/>
          </p:spPr>
          <p:txBody>
            <a:bodyPr wrap="none" rtlCol="0">
              <a:spAutoFit/>
            </a:bodyPr>
            <a:lstStyle/>
            <a:p>
              <a:r>
                <a:rPr lang="cs-CZ" sz="2400" dirty="0" smtClean="0"/>
                <a:t>NA PODZIM SE STROMŮM ZBARVUJÍ                                  .</a:t>
              </a:r>
              <a:endParaRPr lang="cs-CZ" sz="2400" dirty="0"/>
            </a:p>
          </p:txBody>
        </p:sp>
        <p:cxnSp>
          <p:nvCxnSpPr>
            <p:cNvPr id="13" name="Přímá spojnice 12"/>
            <p:cNvCxnSpPr/>
            <p:nvPr/>
          </p:nvCxnSpPr>
          <p:spPr>
            <a:xfrm>
              <a:off x="4869492" y="1614966"/>
              <a:ext cx="2222788"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grpSp>
      <p:grpSp>
        <p:nvGrpSpPr>
          <p:cNvPr id="19" name="Skupina 18"/>
          <p:cNvGrpSpPr/>
          <p:nvPr/>
        </p:nvGrpSpPr>
        <p:grpSpPr>
          <a:xfrm>
            <a:off x="284350" y="4384458"/>
            <a:ext cx="7734681" cy="1569660"/>
            <a:chOff x="301510" y="4240442"/>
            <a:chExt cx="7734681" cy="1569660"/>
          </a:xfrm>
        </p:grpSpPr>
        <p:sp>
          <p:nvSpPr>
            <p:cNvPr id="14" name="TextovéPole 13"/>
            <p:cNvSpPr txBox="1"/>
            <p:nvPr/>
          </p:nvSpPr>
          <p:spPr>
            <a:xfrm>
              <a:off x="301510" y="4240442"/>
              <a:ext cx="7734681" cy="1569660"/>
            </a:xfrm>
            <a:prstGeom prst="rect">
              <a:avLst/>
            </a:prstGeom>
            <a:noFill/>
          </p:spPr>
          <p:txBody>
            <a:bodyPr wrap="none" rtlCol="0">
              <a:spAutoFit/>
            </a:bodyPr>
            <a:lstStyle/>
            <a:p>
              <a:r>
                <a:rPr lang="cs-CZ" sz="2400" dirty="0" smtClean="0"/>
                <a:t>NA PODZIM ROSTE V LESE MNOHO JEDLÝCH                            , </a:t>
              </a:r>
            </a:p>
            <a:p>
              <a:r>
                <a:rPr lang="cs-CZ" sz="2400" dirty="0" smtClean="0"/>
                <a:t>KTERÉ LIDÉ SBÍRAJÍ DO KOŠÍKŮ A DOMA JE BUĎ SUŠÍ </a:t>
              </a:r>
            </a:p>
            <a:p>
              <a:r>
                <a:rPr lang="cs-CZ" sz="2400" dirty="0" smtClean="0"/>
                <a:t>NEBO Z NICH VAŘÍ RŮZNÁ JÍDLA. </a:t>
              </a:r>
            </a:p>
            <a:p>
              <a:endParaRPr lang="cs-CZ" sz="2400" dirty="0"/>
            </a:p>
          </p:txBody>
        </p:sp>
        <p:cxnSp>
          <p:nvCxnSpPr>
            <p:cNvPr id="17" name="Přímá spojnice 16"/>
            <p:cNvCxnSpPr/>
            <p:nvPr/>
          </p:nvCxnSpPr>
          <p:spPr>
            <a:xfrm>
              <a:off x="5811907" y="4581128"/>
              <a:ext cx="1872208"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gr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3402" y="5589240"/>
            <a:ext cx="1080120" cy="1080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4907" y="5481806"/>
            <a:ext cx="1152641" cy="1152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6889" y="5483497"/>
            <a:ext cx="1057275" cy="1185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1"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5936" y="5737052"/>
            <a:ext cx="1313110" cy="932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62800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pPr marL="0" indent="0">
              <a:buNone/>
            </a:pPr>
            <a:r>
              <a:rPr lang="cs-CZ" dirty="0" smtClean="0"/>
              <a:t>Microsoft Office - Klipart</a:t>
            </a:r>
            <a:endParaRPr lang="cs-CZ" dirty="0"/>
          </a:p>
        </p:txBody>
      </p:sp>
    </p:spTree>
    <p:extLst>
      <p:ext uri="{BB962C8B-B14F-4D97-AF65-F5344CB8AC3E}">
        <p14:creationId xmlns:p14="http://schemas.microsoft.com/office/powerpoint/2010/main" val="11631728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SHAPETYPE" val="DrawingPalette"/>
</p:tagLst>
</file>

<file path=ppt/tags/tag2.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1"/>
</p:tagLst>
</file>

<file path=ppt/tags/tag3.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2"/>
</p:tagLst>
</file>

<file path=ppt/tags/tag4.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3"/>
</p:tagLst>
</file>

<file path=ppt/tags/tag5.xml><?xml version="1.0" encoding="utf-8"?>
<p:tagLst xmlns:a="http://schemas.openxmlformats.org/drawingml/2006/main" xmlns:r="http://schemas.openxmlformats.org/officeDocument/2006/relationships" xmlns:p="http://schemas.openxmlformats.org/presentationml/2006/main">
  <p:tag name="SHAPETYPE" val="AnswerPlaceholder"/>
  <p:tag name="PLACEHOLDERINDEX" val="4"/>
</p:tagLst>
</file>

<file path=ppt/tags/tag6.xml><?xml version="1.0" encoding="utf-8"?>
<p:tagLst xmlns:a="http://schemas.openxmlformats.org/drawingml/2006/main" xmlns:r="http://schemas.openxmlformats.org/officeDocument/2006/relationships" xmlns:p="http://schemas.openxmlformats.org/presentationml/2006/main">
  <p:tag name="SHAPETYPE" val="AnswerButton"/>
  <p:tag name="ANSWERBUTTONINDEX" val="1"/>
</p:tagLst>
</file>

<file path=ppt/tags/tag7.xml><?xml version="1.0" encoding="utf-8"?>
<p:tagLst xmlns:a="http://schemas.openxmlformats.org/drawingml/2006/main" xmlns:r="http://schemas.openxmlformats.org/officeDocument/2006/relationships" xmlns:p="http://schemas.openxmlformats.org/presentationml/2006/main">
  <p:tag name="SHAPETYPE" val="AnswerButton"/>
  <p:tag name="ANSWERBUTTONINDEX" val="2"/>
</p:tagLst>
</file>

<file path=ppt/tags/tag8.xml><?xml version="1.0" encoding="utf-8"?>
<p:tagLst xmlns:a="http://schemas.openxmlformats.org/drawingml/2006/main" xmlns:r="http://schemas.openxmlformats.org/officeDocument/2006/relationships" xmlns:p="http://schemas.openxmlformats.org/presentationml/2006/main">
  <p:tag name="SHAPETYPE" val="AnswerButton"/>
  <p:tag name="ANSWERBUTTONINDEX" val="3"/>
</p:tagLst>
</file>

<file path=ppt/tags/tag9.xml><?xml version="1.0" encoding="utf-8"?>
<p:tagLst xmlns:a="http://schemas.openxmlformats.org/drawingml/2006/main" xmlns:r="http://schemas.openxmlformats.org/officeDocument/2006/relationships" xmlns:p="http://schemas.openxmlformats.org/presentationml/2006/main">
  <p:tag name="SHAPETYPE" val="AnswerButton"/>
  <p:tag name="ANSWERBUTTONINDEX" val="4"/>
</p:tagLst>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Layout>
  <Type>Drawing</Type>
  <ChoicesCount>0</ChoicesCount>
  <Orientation>Left</Orientation>
</Layout>
</file>

<file path=customXml/item2.xml><?xml version="1.0" encoding="utf-8"?>
<Layout>
  <Type>MultipleChoice</Type>
  <ChoicesCount>4</ChoicesCount>
  <Orientation>Left</Orientation>
</Layout>
</file>

<file path=customXml/itemProps1.xml><?xml version="1.0" encoding="utf-8"?>
<ds:datastoreItem xmlns:ds="http://schemas.openxmlformats.org/officeDocument/2006/customXml" ds:itemID="{9FD9F8D5-C427-44E5-9E14-327B5E5C5D55}">
  <ds:schemaRefs/>
</ds:datastoreItem>
</file>

<file path=customXml/itemProps2.xml><?xml version="1.0" encoding="utf-8"?>
<ds:datastoreItem xmlns:ds="http://schemas.openxmlformats.org/officeDocument/2006/customXml" ds:itemID="{EF54FBBE-65EB-4E77-95F4-6235FF21BE4E}">
  <ds:schemaRefs/>
</ds:datastoreItem>
</file>

<file path=docProps/app.xml><?xml version="1.0" encoding="utf-8"?>
<Properties xmlns="http://schemas.openxmlformats.org/officeDocument/2006/extended-properties" xmlns:vt="http://schemas.openxmlformats.org/officeDocument/2006/docPropsVTypes">
  <TotalTime>2781</TotalTime>
  <Words>323</Words>
  <Application>Microsoft Office PowerPoint</Application>
  <PresentationFormat>Předvádění na obrazovce (4:3)</PresentationFormat>
  <Paragraphs>44</Paragraphs>
  <Slides>6</Slides>
  <Notes>0</Notes>
  <HiddenSlides>1</HiddenSlides>
  <MMClips>0</MMClips>
  <ScaleCrop>false</ScaleCrop>
  <HeadingPairs>
    <vt:vector size="4" baseType="variant">
      <vt:variant>
        <vt:lpstr>Motiv</vt:lpstr>
      </vt:variant>
      <vt:variant>
        <vt:i4>2</vt:i4>
      </vt:variant>
      <vt:variant>
        <vt:lpstr>Nadpisy snímků</vt:lpstr>
      </vt:variant>
      <vt:variant>
        <vt:i4>6</vt:i4>
      </vt:variant>
    </vt:vector>
  </HeadingPairs>
  <TitlesOfParts>
    <vt:vector size="8" baseType="lpstr">
      <vt:lpstr>Motiv systému Office</vt:lpstr>
      <vt:lpstr>1_Motiv systému Office</vt:lpstr>
      <vt:lpstr>Podzim v lese VY_52_INOVACE_33</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uzivatel</cp:lastModifiedBy>
  <cp:revision>48</cp:revision>
  <dcterms:created xsi:type="dcterms:W3CDTF">2011-11-08T14:04:41Z</dcterms:created>
  <dcterms:modified xsi:type="dcterms:W3CDTF">2013-01-16T20:02:56Z</dcterms:modified>
</cp:coreProperties>
</file>