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56" r:id="rId2"/>
    <p:sldId id="261" r:id="rId3"/>
    <p:sldId id="258" r:id="rId4"/>
    <p:sldId id="259" r:id="rId5"/>
    <p:sldId id="260" r:id="rId6"/>
    <p:sldId id="264" r:id="rId7"/>
    <p:sldId id="263" r:id="rId8"/>
    <p:sldId id="262" r:id="rId9"/>
  </p:sldIdLst>
  <p:sldSz cx="9144000" cy="6858000" type="screen4x3"/>
  <p:notesSz cx="6858000" cy="9144000"/>
  <p:defaultTextStyle>
    <a:defPPr>
      <a:defRPr lang="cs-CZ"/>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FFFF99"/>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777" autoAdjust="0"/>
    <p:restoredTop sz="94660"/>
  </p:normalViewPr>
  <p:slideViewPr>
    <p:cSldViewPr>
      <p:cViewPr>
        <p:scale>
          <a:sx n="72" d="100"/>
          <a:sy n="72" d="100"/>
        </p:scale>
        <p:origin x="-1230" y="6"/>
      </p:cViewPr>
      <p:guideLst>
        <p:guide orient="horz" pos="2160"/>
        <p:guide pos="288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tableStyles" Target="tableStyle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theme" Target="theme/theme1.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viewProps" Target="viewProps.xml"/><Relationship Id="rId5" Type="http://schemas.openxmlformats.org/officeDocument/2006/relationships/slide" Target="slides/slide4.xml"/><Relationship Id="rId10"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slide" Target="slides/slide8.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Úvodní snímek">
    <p:spTree>
      <p:nvGrpSpPr>
        <p:cNvPr id="1" name=""/>
        <p:cNvGrpSpPr/>
        <p:nvPr/>
      </p:nvGrpSpPr>
      <p:grpSpPr>
        <a:xfrm>
          <a:off x="0" y="0"/>
          <a:ext cx="0" cy="0"/>
          <a:chOff x="0" y="0"/>
          <a:chExt cx="0" cy="0"/>
        </a:xfrm>
      </p:grpSpPr>
      <p:sp>
        <p:nvSpPr>
          <p:cNvPr id="2" name="Nadpis 1"/>
          <p:cNvSpPr>
            <a:spLocks noGrp="1"/>
          </p:cNvSpPr>
          <p:nvPr>
            <p:ph type="ctrTitle"/>
          </p:nvPr>
        </p:nvSpPr>
        <p:spPr>
          <a:xfrm>
            <a:off x="685800" y="2130425"/>
            <a:ext cx="7772400" cy="1470025"/>
          </a:xfrm>
        </p:spPr>
        <p:txBody>
          <a:bodyPr/>
          <a:lstStyle/>
          <a:p>
            <a:r>
              <a:rPr lang="cs-CZ" smtClean="0"/>
              <a:t>Kliknutím lze upravit styl.</a:t>
            </a:r>
            <a:endParaRPr lang="cs-CZ"/>
          </a:p>
        </p:txBody>
      </p:sp>
      <p:sp>
        <p:nvSpPr>
          <p:cNvPr id="3" name="Podnadpis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cs-CZ" smtClean="0"/>
              <a:t>Kliknutím lze upravit styl předlohy.</a:t>
            </a:r>
            <a:endParaRPr lang="cs-CZ"/>
          </a:p>
        </p:txBody>
      </p:sp>
      <p:sp>
        <p:nvSpPr>
          <p:cNvPr id="4" name="Zástupný symbol pro datum 3"/>
          <p:cNvSpPr>
            <a:spLocks noGrp="1"/>
          </p:cNvSpPr>
          <p:nvPr>
            <p:ph type="dt" sz="half" idx="10"/>
          </p:nvPr>
        </p:nvSpPr>
        <p:spPr/>
        <p:txBody>
          <a:bodyPr/>
          <a:lstStyle/>
          <a:p>
            <a:fld id="{4D4AB664-28E7-4892-B5AF-3E942DBEBB7C}" type="datetimeFigureOut">
              <a:rPr lang="cs-CZ" smtClean="0"/>
              <a:t>16.1.2013</a:t>
            </a:fld>
            <a:endParaRPr lang="cs-CZ"/>
          </a:p>
        </p:txBody>
      </p:sp>
      <p:sp>
        <p:nvSpPr>
          <p:cNvPr id="5" name="Zástupný symbol pro zápatí 4"/>
          <p:cNvSpPr>
            <a:spLocks noGrp="1"/>
          </p:cNvSpPr>
          <p:nvPr>
            <p:ph type="ftr" sz="quarter" idx="11"/>
          </p:nvPr>
        </p:nvSpPr>
        <p:spPr/>
        <p:txBody>
          <a:bodyPr/>
          <a:lstStyle/>
          <a:p>
            <a:endParaRPr lang="cs-CZ"/>
          </a:p>
        </p:txBody>
      </p:sp>
      <p:sp>
        <p:nvSpPr>
          <p:cNvPr id="6" name="Zástupný symbol pro číslo snímku 5"/>
          <p:cNvSpPr>
            <a:spLocks noGrp="1"/>
          </p:cNvSpPr>
          <p:nvPr>
            <p:ph type="sldNum" sz="quarter" idx="12"/>
          </p:nvPr>
        </p:nvSpPr>
        <p:spPr/>
        <p:txBody>
          <a:bodyPr/>
          <a:lstStyle/>
          <a:p>
            <a:fld id="{21206F17-C6C3-47AB-A8FF-D2A4251BFD24}" type="slidenum">
              <a:rPr lang="cs-CZ" smtClean="0"/>
              <a:t>‹#›</a:t>
            </a:fld>
            <a:endParaRPr lang="cs-CZ"/>
          </a:p>
        </p:txBody>
      </p:sp>
    </p:spTree>
    <p:extLst>
      <p:ext uri="{BB962C8B-B14F-4D97-AF65-F5344CB8AC3E}">
        <p14:creationId xmlns:p14="http://schemas.microsoft.com/office/powerpoint/2010/main" val="186074972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Nadpis a obsah">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smtClean="0"/>
              <a:t>Kliknutím lze upravit styl.</a:t>
            </a:r>
            <a:endParaRPr lang="cs-CZ"/>
          </a:p>
        </p:txBody>
      </p:sp>
      <p:sp>
        <p:nvSpPr>
          <p:cNvPr id="3" name="Zástupný symbol pro obsah 2"/>
          <p:cNvSpPr>
            <a:spLocks noGrp="1"/>
          </p:cNvSpPr>
          <p:nvPr>
            <p:ph idx="1"/>
          </p:nvPr>
        </p:nvSpPr>
        <p:spPr/>
        <p:txBody>
          <a:body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4" name="Zástupný symbol pro datum 3"/>
          <p:cNvSpPr>
            <a:spLocks noGrp="1"/>
          </p:cNvSpPr>
          <p:nvPr>
            <p:ph type="dt" sz="half" idx="10"/>
          </p:nvPr>
        </p:nvSpPr>
        <p:spPr/>
        <p:txBody>
          <a:bodyPr/>
          <a:lstStyle/>
          <a:p>
            <a:fld id="{4D4AB664-28E7-4892-B5AF-3E942DBEBB7C}" type="datetimeFigureOut">
              <a:rPr lang="cs-CZ" smtClean="0"/>
              <a:t>16.1.2013</a:t>
            </a:fld>
            <a:endParaRPr lang="cs-CZ"/>
          </a:p>
        </p:txBody>
      </p:sp>
      <p:sp>
        <p:nvSpPr>
          <p:cNvPr id="5" name="Zástupný symbol pro zápatí 4"/>
          <p:cNvSpPr>
            <a:spLocks noGrp="1"/>
          </p:cNvSpPr>
          <p:nvPr>
            <p:ph type="ftr" sz="quarter" idx="11"/>
          </p:nvPr>
        </p:nvSpPr>
        <p:spPr/>
        <p:txBody>
          <a:bodyPr/>
          <a:lstStyle/>
          <a:p>
            <a:endParaRPr lang="cs-CZ"/>
          </a:p>
        </p:txBody>
      </p:sp>
      <p:sp>
        <p:nvSpPr>
          <p:cNvPr id="6" name="Zástupný symbol pro číslo snímku 5"/>
          <p:cNvSpPr>
            <a:spLocks noGrp="1"/>
          </p:cNvSpPr>
          <p:nvPr>
            <p:ph type="sldNum" sz="quarter" idx="12"/>
          </p:nvPr>
        </p:nvSpPr>
        <p:spPr/>
        <p:txBody>
          <a:bodyPr/>
          <a:lstStyle/>
          <a:p>
            <a:fld id="{21206F17-C6C3-47AB-A8FF-D2A4251BFD24}" type="slidenum">
              <a:rPr lang="cs-CZ" smtClean="0"/>
              <a:t>‹#›</a:t>
            </a:fld>
            <a:endParaRPr lang="cs-CZ"/>
          </a:p>
        </p:txBody>
      </p:sp>
    </p:spTree>
    <p:extLst>
      <p:ext uri="{BB962C8B-B14F-4D97-AF65-F5344CB8AC3E}">
        <p14:creationId xmlns:p14="http://schemas.microsoft.com/office/powerpoint/2010/main" val="372348181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Záhlaví části">
    <p:spTree>
      <p:nvGrpSpPr>
        <p:cNvPr id="1" name=""/>
        <p:cNvGrpSpPr/>
        <p:nvPr/>
      </p:nvGrpSpPr>
      <p:grpSpPr>
        <a:xfrm>
          <a:off x="0" y="0"/>
          <a:ext cx="0" cy="0"/>
          <a:chOff x="0" y="0"/>
          <a:chExt cx="0" cy="0"/>
        </a:xfrm>
      </p:grpSpPr>
      <p:sp>
        <p:nvSpPr>
          <p:cNvPr id="2" name="Nadpis 1"/>
          <p:cNvSpPr>
            <a:spLocks noGrp="1"/>
          </p:cNvSpPr>
          <p:nvPr>
            <p:ph type="title"/>
          </p:nvPr>
        </p:nvSpPr>
        <p:spPr>
          <a:xfrm>
            <a:off x="722313" y="4406900"/>
            <a:ext cx="7772400" cy="1362075"/>
          </a:xfrm>
        </p:spPr>
        <p:txBody>
          <a:bodyPr anchor="t"/>
          <a:lstStyle>
            <a:lvl1pPr algn="l">
              <a:defRPr sz="4000" b="1" cap="all"/>
            </a:lvl1pPr>
          </a:lstStyle>
          <a:p>
            <a:r>
              <a:rPr lang="cs-CZ" smtClean="0"/>
              <a:t>Kliknutím lze upravit styl.</a:t>
            </a:r>
            <a:endParaRPr lang="cs-CZ"/>
          </a:p>
        </p:txBody>
      </p:sp>
      <p:sp>
        <p:nvSpPr>
          <p:cNvPr id="3" name="Zástupný symbol pro text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cs-CZ" smtClean="0"/>
              <a:t>Kliknutím lze upravit styly předlohy textu.</a:t>
            </a:r>
          </a:p>
        </p:txBody>
      </p:sp>
      <p:sp>
        <p:nvSpPr>
          <p:cNvPr id="4" name="Zástupný symbol pro datum 3"/>
          <p:cNvSpPr>
            <a:spLocks noGrp="1"/>
          </p:cNvSpPr>
          <p:nvPr>
            <p:ph type="dt" sz="half" idx="10"/>
          </p:nvPr>
        </p:nvSpPr>
        <p:spPr/>
        <p:txBody>
          <a:bodyPr/>
          <a:lstStyle/>
          <a:p>
            <a:fld id="{4D4AB664-28E7-4892-B5AF-3E942DBEBB7C}" type="datetimeFigureOut">
              <a:rPr lang="cs-CZ" smtClean="0"/>
              <a:t>16.1.2013</a:t>
            </a:fld>
            <a:endParaRPr lang="cs-CZ"/>
          </a:p>
        </p:txBody>
      </p:sp>
      <p:sp>
        <p:nvSpPr>
          <p:cNvPr id="5" name="Zástupný symbol pro zápatí 4"/>
          <p:cNvSpPr>
            <a:spLocks noGrp="1"/>
          </p:cNvSpPr>
          <p:nvPr>
            <p:ph type="ftr" sz="quarter" idx="11"/>
          </p:nvPr>
        </p:nvSpPr>
        <p:spPr/>
        <p:txBody>
          <a:bodyPr/>
          <a:lstStyle/>
          <a:p>
            <a:endParaRPr lang="cs-CZ"/>
          </a:p>
        </p:txBody>
      </p:sp>
      <p:sp>
        <p:nvSpPr>
          <p:cNvPr id="6" name="Zástupný symbol pro číslo snímku 5"/>
          <p:cNvSpPr>
            <a:spLocks noGrp="1"/>
          </p:cNvSpPr>
          <p:nvPr>
            <p:ph type="sldNum" sz="quarter" idx="12"/>
          </p:nvPr>
        </p:nvSpPr>
        <p:spPr/>
        <p:txBody>
          <a:bodyPr/>
          <a:lstStyle/>
          <a:p>
            <a:fld id="{21206F17-C6C3-47AB-A8FF-D2A4251BFD24}" type="slidenum">
              <a:rPr lang="cs-CZ" smtClean="0"/>
              <a:t>‹#›</a:t>
            </a:fld>
            <a:endParaRPr lang="cs-CZ"/>
          </a:p>
        </p:txBody>
      </p:sp>
    </p:spTree>
    <p:extLst>
      <p:ext uri="{BB962C8B-B14F-4D97-AF65-F5344CB8AC3E}">
        <p14:creationId xmlns:p14="http://schemas.microsoft.com/office/powerpoint/2010/main" val="160913492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Dva obsahy">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smtClean="0"/>
              <a:t>Kliknutím lze upravit styl.</a:t>
            </a:r>
            <a:endParaRPr lang="cs-CZ"/>
          </a:p>
        </p:txBody>
      </p:sp>
      <p:sp>
        <p:nvSpPr>
          <p:cNvPr id="3" name="Zástupný symbol pro obsah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4" name="Zástupný symbol pro obsah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5" name="Zástupný symbol pro datum 4"/>
          <p:cNvSpPr>
            <a:spLocks noGrp="1"/>
          </p:cNvSpPr>
          <p:nvPr>
            <p:ph type="dt" sz="half" idx="10"/>
          </p:nvPr>
        </p:nvSpPr>
        <p:spPr/>
        <p:txBody>
          <a:bodyPr/>
          <a:lstStyle/>
          <a:p>
            <a:fld id="{4D4AB664-28E7-4892-B5AF-3E942DBEBB7C}" type="datetimeFigureOut">
              <a:rPr lang="cs-CZ" smtClean="0"/>
              <a:t>16.1.2013</a:t>
            </a:fld>
            <a:endParaRPr lang="cs-CZ"/>
          </a:p>
        </p:txBody>
      </p:sp>
      <p:sp>
        <p:nvSpPr>
          <p:cNvPr id="6" name="Zástupný symbol pro zápatí 5"/>
          <p:cNvSpPr>
            <a:spLocks noGrp="1"/>
          </p:cNvSpPr>
          <p:nvPr>
            <p:ph type="ftr" sz="quarter" idx="11"/>
          </p:nvPr>
        </p:nvSpPr>
        <p:spPr/>
        <p:txBody>
          <a:bodyPr/>
          <a:lstStyle/>
          <a:p>
            <a:endParaRPr lang="cs-CZ"/>
          </a:p>
        </p:txBody>
      </p:sp>
      <p:sp>
        <p:nvSpPr>
          <p:cNvPr id="7" name="Zástupný symbol pro číslo snímku 6"/>
          <p:cNvSpPr>
            <a:spLocks noGrp="1"/>
          </p:cNvSpPr>
          <p:nvPr>
            <p:ph type="sldNum" sz="quarter" idx="12"/>
          </p:nvPr>
        </p:nvSpPr>
        <p:spPr/>
        <p:txBody>
          <a:bodyPr/>
          <a:lstStyle/>
          <a:p>
            <a:fld id="{21206F17-C6C3-47AB-A8FF-D2A4251BFD24}" type="slidenum">
              <a:rPr lang="cs-CZ" smtClean="0"/>
              <a:t>‹#›</a:t>
            </a:fld>
            <a:endParaRPr lang="cs-CZ"/>
          </a:p>
        </p:txBody>
      </p:sp>
    </p:spTree>
    <p:extLst>
      <p:ext uri="{BB962C8B-B14F-4D97-AF65-F5344CB8AC3E}">
        <p14:creationId xmlns:p14="http://schemas.microsoft.com/office/powerpoint/2010/main" val="315935631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Porovnání">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lvl1pPr>
              <a:defRPr/>
            </a:lvl1pPr>
          </a:lstStyle>
          <a:p>
            <a:r>
              <a:rPr lang="cs-CZ" smtClean="0"/>
              <a:t>Kliknutím lze upravit styl.</a:t>
            </a:r>
            <a:endParaRPr lang="cs-CZ"/>
          </a:p>
        </p:txBody>
      </p:sp>
      <p:sp>
        <p:nvSpPr>
          <p:cNvPr id="3" name="Zástupný symbol pro text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cs-CZ" smtClean="0"/>
              <a:t>Kliknutím lze upravit styly předlohy textu.</a:t>
            </a:r>
          </a:p>
        </p:txBody>
      </p:sp>
      <p:sp>
        <p:nvSpPr>
          <p:cNvPr id="4" name="Zástupný symbol pro obsah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5" name="Zástupný symbol pro text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cs-CZ" smtClean="0"/>
              <a:t>Kliknutím lze upravit styly předlohy textu.</a:t>
            </a:r>
          </a:p>
        </p:txBody>
      </p:sp>
      <p:sp>
        <p:nvSpPr>
          <p:cNvPr id="6" name="Zástupný symbol pro obsah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7" name="Zástupný symbol pro datum 6"/>
          <p:cNvSpPr>
            <a:spLocks noGrp="1"/>
          </p:cNvSpPr>
          <p:nvPr>
            <p:ph type="dt" sz="half" idx="10"/>
          </p:nvPr>
        </p:nvSpPr>
        <p:spPr/>
        <p:txBody>
          <a:bodyPr/>
          <a:lstStyle/>
          <a:p>
            <a:fld id="{4D4AB664-28E7-4892-B5AF-3E942DBEBB7C}" type="datetimeFigureOut">
              <a:rPr lang="cs-CZ" smtClean="0"/>
              <a:t>16.1.2013</a:t>
            </a:fld>
            <a:endParaRPr lang="cs-CZ"/>
          </a:p>
        </p:txBody>
      </p:sp>
      <p:sp>
        <p:nvSpPr>
          <p:cNvPr id="8" name="Zástupný symbol pro zápatí 7"/>
          <p:cNvSpPr>
            <a:spLocks noGrp="1"/>
          </p:cNvSpPr>
          <p:nvPr>
            <p:ph type="ftr" sz="quarter" idx="11"/>
          </p:nvPr>
        </p:nvSpPr>
        <p:spPr/>
        <p:txBody>
          <a:bodyPr/>
          <a:lstStyle/>
          <a:p>
            <a:endParaRPr lang="cs-CZ"/>
          </a:p>
        </p:txBody>
      </p:sp>
      <p:sp>
        <p:nvSpPr>
          <p:cNvPr id="9" name="Zástupný symbol pro číslo snímku 8"/>
          <p:cNvSpPr>
            <a:spLocks noGrp="1"/>
          </p:cNvSpPr>
          <p:nvPr>
            <p:ph type="sldNum" sz="quarter" idx="12"/>
          </p:nvPr>
        </p:nvSpPr>
        <p:spPr/>
        <p:txBody>
          <a:bodyPr/>
          <a:lstStyle/>
          <a:p>
            <a:fld id="{21206F17-C6C3-47AB-A8FF-D2A4251BFD24}" type="slidenum">
              <a:rPr lang="cs-CZ" smtClean="0"/>
              <a:t>‹#›</a:t>
            </a:fld>
            <a:endParaRPr lang="cs-CZ"/>
          </a:p>
        </p:txBody>
      </p:sp>
    </p:spTree>
    <p:extLst>
      <p:ext uri="{BB962C8B-B14F-4D97-AF65-F5344CB8AC3E}">
        <p14:creationId xmlns:p14="http://schemas.microsoft.com/office/powerpoint/2010/main" val="368770162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Pouze nadpis">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smtClean="0"/>
              <a:t>Kliknutím lze upravit styl.</a:t>
            </a:r>
            <a:endParaRPr lang="cs-CZ"/>
          </a:p>
        </p:txBody>
      </p:sp>
      <p:sp>
        <p:nvSpPr>
          <p:cNvPr id="3" name="Zástupný symbol pro datum 2"/>
          <p:cNvSpPr>
            <a:spLocks noGrp="1"/>
          </p:cNvSpPr>
          <p:nvPr>
            <p:ph type="dt" sz="half" idx="10"/>
          </p:nvPr>
        </p:nvSpPr>
        <p:spPr/>
        <p:txBody>
          <a:bodyPr/>
          <a:lstStyle/>
          <a:p>
            <a:fld id="{4D4AB664-28E7-4892-B5AF-3E942DBEBB7C}" type="datetimeFigureOut">
              <a:rPr lang="cs-CZ" smtClean="0"/>
              <a:t>16.1.2013</a:t>
            </a:fld>
            <a:endParaRPr lang="cs-CZ"/>
          </a:p>
        </p:txBody>
      </p:sp>
      <p:sp>
        <p:nvSpPr>
          <p:cNvPr id="4" name="Zástupný symbol pro zápatí 3"/>
          <p:cNvSpPr>
            <a:spLocks noGrp="1"/>
          </p:cNvSpPr>
          <p:nvPr>
            <p:ph type="ftr" sz="quarter" idx="11"/>
          </p:nvPr>
        </p:nvSpPr>
        <p:spPr/>
        <p:txBody>
          <a:bodyPr/>
          <a:lstStyle/>
          <a:p>
            <a:endParaRPr lang="cs-CZ"/>
          </a:p>
        </p:txBody>
      </p:sp>
      <p:sp>
        <p:nvSpPr>
          <p:cNvPr id="5" name="Zástupný symbol pro číslo snímku 4"/>
          <p:cNvSpPr>
            <a:spLocks noGrp="1"/>
          </p:cNvSpPr>
          <p:nvPr>
            <p:ph type="sldNum" sz="quarter" idx="12"/>
          </p:nvPr>
        </p:nvSpPr>
        <p:spPr/>
        <p:txBody>
          <a:bodyPr/>
          <a:lstStyle/>
          <a:p>
            <a:fld id="{21206F17-C6C3-47AB-A8FF-D2A4251BFD24}" type="slidenum">
              <a:rPr lang="cs-CZ" smtClean="0"/>
              <a:t>‹#›</a:t>
            </a:fld>
            <a:endParaRPr lang="cs-CZ"/>
          </a:p>
        </p:txBody>
      </p:sp>
    </p:spTree>
    <p:extLst>
      <p:ext uri="{BB962C8B-B14F-4D97-AF65-F5344CB8AC3E}">
        <p14:creationId xmlns:p14="http://schemas.microsoft.com/office/powerpoint/2010/main" val="2179094329"/>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Prázdný">
    <p:spTree>
      <p:nvGrpSpPr>
        <p:cNvPr id="1" name=""/>
        <p:cNvGrpSpPr/>
        <p:nvPr/>
      </p:nvGrpSpPr>
      <p:grpSpPr>
        <a:xfrm>
          <a:off x="0" y="0"/>
          <a:ext cx="0" cy="0"/>
          <a:chOff x="0" y="0"/>
          <a:chExt cx="0" cy="0"/>
        </a:xfrm>
      </p:grpSpPr>
      <p:sp>
        <p:nvSpPr>
          <p:cNvPr id="2" name="Zástupný symbol pro datum 1"/>
          <p:cNvSpPr>
            <a:spLocks noGrp="1"/>
          </p:cNvSpPr>
          <p:nvPr>
            <p:ph type="dt" sz="half" idx="10"/>
          </p:nvPr>
        </p:nvSpPr>
        <p:spPr/>
        <p:txBody>
          <a:bodyPr/>
          <a:lstStyle/>
          <a:p>
            <a:fld id="{4D4AB664-28E7-4892-B5AF-3E942DBEBB7C}" type="datetimeFigureOut">
              <a:rPr lang="cs-CZ" smtClean="0"/>
              <a:t>16.1.2013</a:t>
            </a:fld>
            <a:endParaRPr lang="cs-CZ"/>
          </a:p>
        </p:txBody>
      </p:sp>
      <p:sp>
        <p:nvSpPr>
          <p:cNvPr id="3" name="Zástupný symbol pro zápatí 2"/>
          <p:cNvSpPr>
            <a:spLocks noGrp="1"/>
          </p:cNvSpPr>
          <p:nvPr>
            <p:ph type="ftr" sz="quarter" idx="11"/>
          </p:nvPr>
        </p:nvSpPr>
        <p:spPr/>
        <p:txBody>
          <a:bodyPr/>
          <a:lstStyle/>
          <a:p>
            <a:endParaRPr lang="cs-CZ"/>
          </a:p>
        </p:txBody>
      </p:sp>
      <p:sp>
        <p:nvSpPr>
          <p:cNvPr id="4" name="Zástupný symbol pro číslo snímku 3"/>
          <p:cNvSpPr>
            <a:spLocks noGrp="1"/>
          </p:cNvSpPr>
          <p:nvPr>
            <p:ph type="sldNum" sz="quarter" idx="12"/>
          </p:nvPr>
        </p:nvSpPr>
        <p:spPr/>
        <p:txBody>
          <a:bodyPr/>
          <a:lstStyle/>
          <a:p>
            <a:fld id="{21206F17-C6C3-47AB-A8FF-D2A4251BFD24}" type="slidenum">
              <a:rPr lang="cs-CZ" smtClean="0"/>
              <a:t>‹#›</a:t>
            </a:fld>
            <a:endParaRPr lang="cs-CZ"/>
          </a:p>
        </p:txBody>
      </p:sp>
    </p:spTree>
    <p:extLst>
      <p:ext uri="{BB962C8B-B14F-4D97-AF65-F5344CB8AC3E}">
        <p14:creationId xmlns:p14="http://schemas.microsoft.com/office/powerpoint/2010/main" val="55019757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Obsah s titulkem">
    <p:spTree>
      <p:nvGrpSpPr>
        <p:cNvPr id="1" name=""/>
        <p:cNvGrpSpPr/>
        <p:nvPr/>
      </p:nvGrpSpPr>
      <p:grpSpPr>
        <a:xfrm>
          <a:off x="0" y="0"/>
          <a:ext cx="0" cy="0"/>
          <a:chOff x="0" y="0"/>
          <a:chExt cx="0" cy="0"/>
        </a:xfrm>
      </p:grpSpPr>
      <p:sp>
        <p:nvSpPr>
          <p:cNvPr id="2" name="Nadpis 1"/>
          <p:cNvSpPr>
            <a:spLocks noGrp="1"/>
          </p:cNvSpPr>
          <p:nvPr>
            <p:ph type="title"/>
          </p:nvPr>
        </p:nvSpPr>
        <p:spPr>
          <a:xfrm>
            <a:off x="457200" y="273050"/>
            <a:ext cx="3008313" cy="1162050"/>
          </a:xfrm>
        </p:spPr>
        <p:txBody>
          <a:bodyPr anchor="b"/>
          <a:lstStyle>
            <a:lvl1pPr algn="l">
              <a:defRPr sz="2000" b="1"/>
            </a:lvl1pPr>
          </a:lstStyle>
          <a:p>
            <a:r>
              <a:rPr lang="cs-CZ" smtClean="0"/>
              <a:t>Kliknutím lze upravit styl.</a:t>
            </a:r>
            <a:endParaRPr lang="cs-CZ"/>
          </a:p>
        </p:txBody>
      </p:sp>
      <p:sp>
        <p:nvSpPr>
          <p:cNvPr id="3" name="Zástupný symbol pro obsah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4" name="Zástupný symbol pro text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cs-CZ" smtClean="0"/>
              <a:t>Kliknutím lze upravit styly předlohy textu.</a:t>
            </a:r>
          </a:p>
        </p:txBody>
      </p:sp>
      <p:sp>
        <p:nvSpPr>
          <p:cNvPr id="5" name="Zástupný symbol pro datum 4"/>
          <p:cNvSpPr>
            <a:spLocks noGrp="1"/>
          </p:cNvSpPr>
          <p:nvPr>
            <p:ph type="dt" sz="half" idx="10"/>
          </p:nvPr>
        </p:nvSpPr>
        <p:spPr/>
        <p:txBody>
          <a:bodyPr/>
          <a:lstStyle/>
          <a:p>
            <a:fld id="{4D4AB664-28E7-4892-B5AF-3E942DBEBB7C}" type="datetimeFigureOut">
              <a:rPr lang="cs-CZ" smtClean="0"/>
              <a:t>16.1.2013</a:t>
            </a:fld>
            <a:endParaRPr lang="cs-CZ"/>
          </a:p>
        </p:txBody>
      </p:sp>
      <p:sp>
        <p:nvSpPr>
          <p:cNvPr id="6" name="Zástupný symbol pro zápatí 5"/>
          <p:cNvSpPr>
            <a:spLocks noGrp="1"/>
          </p:cNvSpPr>
          <p:nvPr>
            <p:ph type="ftr" sz="quarter" idx="11"/>
          </p:nvPr>
        </p:nvSpPr>
        <p:spPr/>
        <p:txBody>
          <a:bodyPr/>
          <a:lstStyle/>
          <a:p>
            <a:endParaRPr lang="cs-CZ"/>
          </a:p>
        </p:txBody>
      </p:sp>
      <p:sp>
        <p:nvSpPr>
          <p:cNvPr id="7" name="Zástupný symbol pro číslo snímku 6"/>
          <p:cNvSpPr>
            <a:spLocks noGrp="1"/>
          </p:cNvSpPr>
          <p:nvPr>
            <p:ph type="sldNum" sz="quarter" idx="12"/>
          </p:nvPr>
        </p:nvSpPr>
        <p:spPr/>
        <p:txBody>
          <a:bodyPr/>
          <a:lstStyle/>
          <a:p>
            <a:fld id="{21206F17-C6C3-47AB-A8FF-D2A4251BFD24}" type="slidenum">
              <a:rPr lang="cs-CZ" smtClean="0"/>
              <a:t>‹#›</a:t>
            </a:fld>
            <a:endParaRPr lang="cs-CZ"/>
          </a:p>
        </p:txBody>
      </p:sp>
    </p:spTree>
    <p:extLst>
      <p:ext uri="{BB962C8B-B14F-4D97-AF65-F5344CB8AC3E}">
        <p14:creationId xmlns:p14="http://schemas.microsoft.com/office/powerpoint/2010/main" val="8538593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Obrázek s titulkem">
    <p:spTree>
      <p:nvGrpSpPr>
        <p:cNvPr id="1" name=""/>
        <p:cNvGrpSpPr/>
        <p:nvPr/>
      </p:nvGrpSpPr>
      <p:grpSpPr>
        <a:xfrm>
          <a:off x="0" y="0"/>
          <a:ext cx="0" cy="0"/>
          <a:chOff x="0" y="0"/>
          <a:chExt cx="0" cy="0"/>
        </a:xfrm>
      </p:grpSpPr>
      <p:sp>
        <p:nvSpPr>
          <p:cNvPr id="2" name="Nadpis 1"/>
          <p:cNvSpPr>
            <a:spLocks noGrp="1"/>
          </p:cNvSpPr>
          <p:nvPr>
            <p:ph type="title"/>
          </p:nvPr>
        </p:nvSpPr>
        <p:spPr>
          <a:xfrm>
            <a:off x="1792288" y="4800600"/>
            <a:ext cx="5486400" cy="566738"/>
          </a:xfrm>
        </p:spPr>
        <p:txBody>
          <a:bodyPr anchor="b"/>
          <a:lstStyle>
            <a:lvl1pPr algn="l">
              <a:defRPr sz="2000" b="1"/>
            </a:lvl1pPr>
          </a:lstStyle>
          <a:p>
            <a:r>
              <a:rPr lang="cs-CZ" smtClean="0"/>
              <a:t>Kliknutím lze upravit styl.</a:t>
            </a:r>
            <a:endParaRPr lang="cs-CZ"/>
          </a:p>
        </p:txBody>
      </p:sp>
      <p:sp>
        <p:nvSpPr>
          <p:cNvPr id="3" name="Zástupný symbol pro obrázek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cs-CZ"/>
          </a:p>
        </p:txBody>
      </p:sp>
      <p:sp>
        <p:nvSpPr>
          <p:cNvPr id="4" name="Zástupný symbol pro text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cs-CZ" smtClean="0"/>
              <a:t>Kliknutím lze upravit styly předlohy textu.</a:t>
            </a:r>
          </a:p>
        </p:txBody>
      </p:sp>
      <p:sp>
        <p:nvSpPr>
          <p:cNvPr id="5" name="Zástupný symbol pro datum 4"/>
          <p:cNvSpPr>
            <a:spLocks noGrp="1"/>
          </p:cNvSpPr>
          <p:nvPr>
            <p:ph type="dt" sz="half" idx="10"/>
          </p:nvPr>
        </p:nvSpPr>
        <p:spPr/>
        <p:txBody>
          <a:bodyPr/>
          <a:lstStyle/>
          <a:p>
            <a:fld id="{4D4AB664-28E7-4892-B5AF-3E942DBEBB7C}" type="datetimeFigureOut">
              <a:rPr lang="cs-CZ" smtClean="0"/>
              <a:t>16.1.2013</a:t>
            </a:fld>
            <a:endParaRPr lang="cs-CZ"/>
          </a:p>
        </p:txBody>
      </p:sp>
      <p:sp>
        <p:nvSpPr>
          <p:cNvPr id="6" name="Zástupný symbol pro zápatí 5"/>
          <p:cNvSpPr>
            <a:spLocks noGrp="1"/>
          </p:cNvSpPr>
          <p:nvPr>
            <p:ph type="ftr" sz="quarter" idx="11"/>
          </p:nvPr>
        </p:nvSpPr>
        <p:spPr/>
        <p:txBody>
          <a:bodyPr/>
          <a:lstStyle/>
          <a:p>
            <a:endParaRPr lang="cs-CZ"/>
          </a:p>
        </p:txBody>
      </p:sp>
      <p:sp>
        <p:nvSpPr>
          <p:cNvPr id="7" name="Zástupný symbol pro číslo snímku 6"/>
          <p:cNvSpPr>
            <a:spLocks noGrp="1"/>
          </p:cNvSpPr>
          <p:nvPr>
            <p:ph type="sldNum" sz="quarter" idx="12"/>
          </p:nvPr>
        </p:nvSpPr>
        <p:spPr/>
        <p:txBody>
          <a:bodyPr/>
          <a:lstStyle/>
          <a:p>
            <a:fld id="{21206F17-C6C3-47AB-A8FF-D2A4251BFD24}" type="slidenum">
              <a:rPr lang="cs-CZ" smtClean="0"/>
              <a:t>‹#›</a:t>
            </a:fld>
            <a:endParaRPr lang="cs-CZ"/>
          </a:p>
        </p:txBody>
      </p:sp>
    </p:spTree>
    <p:extLst>
      <p:ext uri="{BB962C8B-B14F-4D97-AF65-F5344CB8AC3E}">
        <p14:creationId xmlns:p14="http://schemas.microsoft.com/office/powerpoint/2010/main" val="288095762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Nadpis a svislý text">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smtClean="0"/>
              <a:t>Kliknutím lze upravit styl.</a:t>
            </a:r>
            <a:endParaRPr lang="cs-CZ"/>
          </a:p>
        </p:txBody>
      </p:sp>
      <p:sp>
        <p:nvSpPr>
          <p:cNvPr id="3" name="Zástupný symbol pro svislý text 2"/>
          <p:cNvSpPr>
            <a:spLocks noGrp="1"/>
          </p:cNvSpPr>
          <p:nvPr>
            <p:ph type="body" orient="vert" idx="1"/>
          </p:nvPr>
        </p:nvSpPr>
        <p:spPr/>
        <p:txBody>
          <a:bodyPr vert="eaVert"/>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4" name="Zástupný symbol pro datum 3"/>
          <p:cNvSpPr>
            <a:spLocks noGrp="1"/>
          </p:cNvSpPr>
          <p:nvPr>
            <p:ph type="dt" sz="half" idx="10"/>
          </p:nvPr>
        </p:nvSpPr>
        <p:spPr/>
        <p:txBody>
          <a:bodyPr/>
          <a:lstStyle/>
          <a:p>
            <a:fld id="{4D4AB664-28E7-4892-B5AF-3E942DBEBB7C}" type="datetimeFigureOut">
              <a:rPr lang="cs-CZ" smtClean="0"/>
              <a:t>16.1.2013</a:t>
            </a:fld>
            <a:endParaRPr lang="cs-CZ"/>
          </a:p>
        </p:txBody>
      </p:sp>
      <p:sp>
        <p:nvSpPr>
          <p:cNvPr id="5" name="Zástupný symbol pro zápatí 4"/>
          <p:cNvSpPr>
            <a:spLocks noGrp="1"/>
          </p:cNvSpPr>
          <p:nvPr>
            <p:ph type="ftr" sz="quarter" idx="11"/>
          </p:nvPr>
        </p:nvSpPr>
        <p:spPr/>
        <p:txBody>
          <a:bodyPr/>
          <a:lstStyle/>
          <a:p>
            <a:endParaRPr lang="cs-CZ"/>
          </a:p>
        </p:txBody>
      </p:sp>
      <p:sp>
        <p:nvSpPr>
          <p:cNvPr id="6" name="Zástupný symbol pro číslo snímku 5"/>
          <p:cNvSpPr>
            <a:spLocks noGrp="1"/>
          </p:cNvSpPr>
          <p:nvPr>
            <p:ph type="sldNum" sz="quarter" idx="12"/>
          </p:nvPr>
        </p:nvSpPr>
        <p:spPr/>
        <p:txBody>
          <a:bodyPr/>
          <a:lstStyle/>
          <a:p>
            <a:fld id="{21206F17-C6C3-47AB-A8FF-D2A4251BFD24}" type="slidenum">
              <a:rPr lang="cs-CZ" smtClean="0"/>
              <a:t>‹#›</a:t>
            </a:fld>
            <a:endParaRPr lang="cs-CZ"/>
          </a:p>
        </p:txBody>
      </p:sp>
    </p:spTree>
    <p:extLst>
      <p:ext uri="{BB962C8B-B14F-4D97-AF65-F5344CB8AC3E}">
        <p14:creationId xmlns:p14="http://schemas.microsoft.com/office/powerpoint/2010/main" val="2041022570"/>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Svislý nadpis a text">
    <p:spTree>
      <p:nvGrpSpPr>
        <p:cNvPr id="1" name=""/>
        <p:cNvGrpSpPr/>
        <p:nvPr/>
      </p:nvGrpSpPr>
      <p:grpSpPr>
        <a:xfrm>
          <a:off x="0" y="0"/>
          <a:ext cx="0" cy="0"/>
          <a:chOff x="0" y="0"/>
          <a:chExt cx="0" cy="0"/>
        </a:xfrm>
      </p:grpSpPr>
      <p:sp>
        <p:nvSpPr>
          <p:cNvPr id="2" name="Svislý nadpis 1"/>
          <p:cNvSpPr>
            <a:spLocks noGrp="1"/>
          </p:cNvSpPr>
          <p:nvPr>
            <p:ph type="title" orient="vert"/>
          </p:nvPr>
        </p:nvSpPr>
        <p:spPr>
          <a:xfrm>
            <a:off x="6629400" y="274638"/>
            <a:ext cx="2057400" cy="5851525"/>
          </a:xfrm>
        </p:spPr>
        <p:txBody>
          <a:bodyPr vert="eaVert"/>
          <a:lstStyle/>
          <a:p>
            <a:r>
              <a:rPr lang="cs-CZ" smtClean="0"/>
              <a:t>Kliknutím lze upravit styl.</a:t>
            </a:r>
            <a:endParaRPr lang="cs-CZ"/>
          </a:p>
        </p:txBody>
      </p:sp>
      <p:sp>
        <p:nvSpPr>
          <p:cNvPr id="3" name="Zástupný symbol pro svislý text 2"/>
          <p:cNvSpPr>
            <a:spLocks noGrp="1"/>
          </p:cNvSpPr>
          <p:nvPr>
            <p:ph type="body" orient="vert" idx="1"/>
          </p:nvPr>
        </p:nvSpPr>
        <p:spPr>
          <a:xfrm>
            <a:off x="457200" y="274638"/>
            <a:ext cx="6019800" cy="5851525"/>
          </a:xfrm>
        </p:spPr>
        <p:txBody>
          <a:bodyPr vert="eaVert"/>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4" name="Zástupný symbol pro datum 3"/>
          <p:cNvSpPr>
            <a:spLocks noGrp="1"/>
          </p:cNvSpPr>
          <p:nvPr>
            <p:ph type="dt" sz="half" idx="10"/>
          </p:nvPr>
        </p:nvSpPr>
        <p:spPr/>
        <p:txBody>
          <a:bodyPr/>
          <a:lstStyle/>
          <a:p>
            <a:fld id="{4D4AB664-28E7-4892-B5AF-3E942DBEBB7C}" type="datetimeFigureOut">
              <a:rPr lang="cs-CZ" smtClean="0"/>
              <a:t>16.1.2013</a:t>
            </a:fld>
            <a:endParaRPr lang="cs-CZ"/>
          </a:p>
        </p:txBody>
      </p:sp>
      <p:sp>
        <p:nvSpPr>
          <p:cNvPr id="5" name="Zástupný symbol pro zápatí 4"/>
          <p:cNvSpPr>
            <a:spLocks noGrp="1"/>
          </p:cNvSpPr>
          <p:nvPr>
            <p:ph type="ftr" sz="quarter" idx="11"/>
          </p:nvPr>
        </p:nvSpPr>
        <p:spPr/>
        <p:txBody>
          <a:bodyPr/>
          <a:lstStyle/>
          <a:p>
            <a:endParaRPr lang="cs-CZ"/>
          </a:p>
        </p:txBody>
      </p:sp>
      <p:sp>
        <p:nvSpPr>
          <p:cNvPr id="6" name="Zástupný symbol pro číslo snímku 5"/>
          <p:cNvSpPr>
            <a:spLocks noGrp="1"/>
          </p:cNvSpPr>
          <p:nvPr>
            <p:ph type="sldNum" sz="quarter" idx="12"/>
          </p:nvPr>
        </p:nvSpPr>
        <p:spPr/>
        <p:txBody>
          <a:bodyPr/>
          <a:lstStyle/>
          <a:p>
            <a:fld id="{21206F17-C6C3-47AB-A8FF-D2A4251BFD24}" type="slidenum">
              <a:rPr lang="cs-CZ" smtClean="0"/>
              <a:t>‹#›</a:t>
            </a:fld>
            <a:endParaRPr lang="cs-CZ"/>
          </a:p>
        </p:txBody>
      </p:sp>
    </p:spTree>
    <p:extLst>
      <p:ext uri="{BB962C8B-B14F-4D97-AF65-F5344CB8AC3E}">
        <p14:creationId xmlns:p14="http://schemas.microsoft.com/office/powerpoint/2010/main" val="117179112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Zástupný symbol pro nadpis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cs-CZ" smtClean="0"/>
              <a:t>Kliknutím lze upravit styl.</a:t>
            </a:r>
            <a:endParaRPr lang="cs-CZ"/>
          </a:p>
        </p:txBody>
      </p:sp>
      <p:sp>
        <p:nvSpPr>
          <p:cNvPr id="3" name="Zástupný symbol pro text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4" name="Zástupný symbol pro datum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4D4AB664-28E7-4892-B5AF-3E942DBEBB7C}" type="datetimeFigureOut">
              <a:rPr lang="cs-CZ" smtClean="0"/>
              <a:t>16.1.2013</a:t>
            </a:fld>
            <a:endParaRPr lang="cs-CZ"/>
          </a:p>
        </p:txBody>
      </p:sp>
      <p:sp>
        <p:nvSpPr>
          <p:cNvPr id="5" name="Zástupný symbol pro zápatí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cs-CZ"/>
          </a:p>
        </p:txBody>
      </p:sp>
      <p:sp>
        <p:nvSpPr>
          <p:cNvPr id="6" name="Zástupný symbol pro číslo snímku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21206F17-C6C3-47AB-A8FF-D2A4251BFD24}" type="slidenum">
              <a:rPr lang="cs-CZ" smtClean="0"/>
              <a:t>‹#›</a:t>
            </a:fld>
            <a:endParaRPr lang="cs-CZ"/>
          </a:p>
        </p:txBody>
      </p:sp>
    </p:spTree>
    <p:extLst>
      <p:ext uri="{BB962C8B-B14F-4D97-AF65-F5344CB8AC3E}">
        <p14:creationId xmlns:p14="http://schemas.microsoft.com/office/powerpoint/2010/main" val="647419478"/>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cs-CZ"/>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3.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7.xml"/></Relationships>
</file>

<file path=ppt/slides/_rels/slide4.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7.xml"/></Relationships>
</file>

<file path=ppt/slides/_rels/slide5.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image" Target="../media/image4.png"/><Relationship Id="rId1" Type="http://schemas.openxmlformats.org/officeDocument/2006/relationships/slideLayout" Target="../slideLayouts/slideLayout7.xml"/><Relationship Id="rId5" Type="http://schemas.openxmlformats.org/officeDocument/2006/relationships/image" Target="../media/image7.png"/><Relationship Id="rId4" Type="http://schemas.openxmlformats.org/officeDocument/2006/relationships/image" Target="../media/image6.png"/></Relationships>
</file>

<file path=ppt/slides/_rels/slide6.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image" Target="../media/image8.png"/><Relationship Id="rId1" Type="http://schemas.openxmlformats.org/officeDocument/2006/relationships/slideLayout" Target="../slideLayouts/slideLayout7.xml"/></Relationships>
</file>

<file path=ppt/slides/_rels/slide7.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7.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26"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090651" y="332656"/>
            <a:ext cx="6986587" cy="15240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5" name="Nadpis 1"/>
          <p:cNvSpPr>
            <a:spLocks noGrp="1"/>
          </p:cNvSpPr>
          <p:nvPr>
            <p:ph type="ctrTitle"/>
          </p:nvPr>
        </p:nvSpPr>
        <p:spPr>
          <a:prstGeom prst="rect">
            <a:avLst/>
          </a:prstGeom>
        </p:spPr>
        <p:txBody>
          <a:bodyPr vert="horz" lIns="91440" tIns="45720" rIns="91440" bIns="45720" rtlCol="0" anchor="ctr">
            <a:normAutofit fontScale="97500"/>
          </a:bodyPr>
          <a:lstStyle>
            <a:lvl1pPr algn="ctr" defTabSz="914400" rtl="0" eaLnBrk="1" latinLnBrk="0" hangingPunct="1">
              <a:spcBef>
                <a:spcPct val="0"/>
              </a:spcBef>
              <a:buNone/>
              <a:defRPr sz="4400" kern="1200">
                <a:solidFill>
                  <a:schemeClr val="tx1"/>
                </a:solidFill>
                <a:latin typeface="+mj-lt"/>
                <a:ea typeface="+mj-ea"/>
                <a:cs typeface="+mj-cs"/>
              </a:defRPr>
            </a:lvl1pPr>
          </a:lstStyle>
          <a:p>
            <a:r>
              <a:rPr lang="cs-CZ" sz="4900" dirty="0" smtClean="0"/>
              <a:t>Strom a keř </a:t>
            </a:r>
            <a:r>
              <a:rPr lang="cs-CZ" sz="6600" dirty="0" smtClean="0"/>
              <a:t/>
            </a:r>
            <a:br>
              <a:rPr lang="cs-CZ" sz="6600" dirty="0" smtClean="0"/>
            </a:br>
            <a:r>
              <a:rPr lang="cs-CZ" sz="3900" dirty="0" smtClean="0"/>
              <a:t>VY_52_INOVACE_35</a:t>
            </a:r>
            <a:endParaRPr lang="cs-CZ" sz="3900" dirty="0"/>
          </a:p>
        </p:txBody>
      </p:sp>
      <p:sp>
        <p:nvSpPr>
          <p:cNvPr id="6" name="Podnadpis 2"/>
          <p:cNvSpPr>
            <a:spLocks noGrp="1"/>
          </p:cNvSpPr>
          <p:nvPr>
            <p:ph type="subTitle" idx="1"/>
          </p:nvPr>
        </p:nvSpPr>
        <p:spPr>
          <a:prstGeom prst="rect">
            <a:avLst/>
          </a:prstGeom>
        </p:spPr>
        <p:txBody>
          <a:bodyPr vert="horz" lIns="91440" tIns="45720" rIns="91440" bIns="45720" rtlCol="0">
            <a:normAutofit/>
          </a:bodyPr>
          <a:lstStyle>
            <a:lvl1pPr marL="0" indent="0" algn="ctr" defTabSz="914400" rtl="0" eaLnBrk="1" latinLnBrk="0" hangingPunct="1">
              <a:spcBef>
                <a:spcPct val="20000"/>
              </a:spcBef>
              <a:buFont typeface="Arial" pitchFamily="34" charset="0"/>
              <a:buNone/>
              <a:defRPr sz="3200" kern="1200">
                <a:solidFill>
                  <a:schemeClr val="tx1">
                    <a:tint val="75000"/>
                  </a:schemeClr>
                </a:solidFill>
                <a:latin typeface="+mn-lt"/>
                <a:ea typeface="+mn-ea"/>
                <a:cs typeface="+mn-cs"/>
              </a:defRPr>
            </a:lvl1pPr>
            <a:lvl2pPr marL="457200" indent="0" algn="ctr" defTabSz="914400" rtl="0" eaLnBrk="1" latinLnBrk="0" hangingPunct="1">
              <a:spcBef>
                <a:spcPct val="20000"/>
              </a:spcBef>
              <a:buFont typeface="Arial" pitchFamily="34" charset="0"/>
              <a:buNone/>
              <a:defRPr sz="2800" kern="1200">
                <a:solidFill>
                  <a:schemeClr val="tx1">
                    <a:tint val="75000"/>
                  </a:schemeClr>
                </a:solidFill>
                <a:latin typeface="+mn-lt"/>
                <a:ea typeface="+mn-ea"/>
                <a:cs typeface="+mn-cs"/>
              </a:defRPr>
            </a:lvl2pPr>
            <a:lvl3pPr marL="914400" indent="0" algn="ctr" defTabSz="914400" rtl="0" eaLnBrk="1" latinLnBrk="0" hangingPunct="1">
              <a:spcBef>
                <a:spcPct val="20000"/>
              </a:spcBef>
              <a:buFont typeface="Arial" pitchFamily="34" charset="0"/>
              <a:buNone/>
              <a:defRPr sz="2400" kern="1200">
                <a:solidFill>
                  <a:schemeClr val="tx1">
                    <a:tint val="75000"/>
                  </a:schemeClr>
                </a:solidFill>
                <a:latin typeface="+mn-lt"/>
                <a:ea typeface="+mn-ea"/>
                <a:cs typeface="+mn-cs"/>
              </a:defRPr>
            </a:lvl3pPr>
            <a:lvl4pPr marL="1371600" indent="0" algn="ctr" defTabSz="914400" rtl="0" eaLnBrk="1" latinLnBrk="0" hangingPunct="1">
              <a:spcBef>
                <a:spcPct val="20000"/>
              </a:spcBef>
              <a:buFont typeface="Arial" pitchFamily="34" charset="0"/>
              <a:buNone/>
              <a:defRPr sz="2000" kern="1200">
                <a:solidFill>
                  <a:schemeClr val="tx1">
                    <a:tint val="75000"/>
                  </a:schemeClr>
                </a:solidFill>
                <a:latin typeface="+mn-lt"/>
                <a:ea typeface="+mn-ea"/>
                <a:cs typeface="+mn-cs"/>
              </a:defRPr>
            </a:lvl4pPr>
            <a:lvl5pPr marL="1828800" indent="0" algn="ctr" defTabSz="914400" rtl="0" eaLnBrk="1" latinLnBrk="0" hangingPunct="1">
              <a:spcBef>
                <a:spcPct val="20000"/>
              </a:spcBef>
              <a:buFont typeface="Arial" pitchFamily="34" charset="0"/>
              <a:buNone/>
              <a:defRPr sz="2000" kern="1200">
                <a:solidFill>
                  <a:schemeClr val="tx1">
                    <a:tint val="75000"/>
                  </a:schemeClr>
                </a:solidFill>
                <a:latin typeface="+mn-lt"/>
                <a:ea typeface="+mn-ea"/>
                <a:cs typeface="+mn-cs"/>
              </a:defRPr>
            </a:lvl5pPr>
            <a:lvl6pPr marL="2286000" indent="0" algn="ctr" defTabSz="914400" rtl="0" eaLnBrk="1" latinLnBrk="0" hangingPunct="1">
              <a:spcBef>
                <a:spcPct val="20000"/>
              </a:spcBef>
              <a:buFont typeface="Arial" pitchFamily="34" charset="0"/>
              <a:buNone/>
              <a:defRPr sz="2000" kern="1200">
                <a:solidFill>
                  <a:schemeClr val="tx1">
                    <a:tint val="75000"/>
                  </a:schemeClr>
                </a:solidFill>
                <a:latin typeface="+mn-lt"/>
                <a:ea typeface="+mn-ea"/>
                <a:cs typeface="+mn-cs"/>
              </a:defRPr>
            </a:lvl6pPr>
            <a:lvl7pPr marL="2743200" indent="0" algn="ctr" defTabSz="914400" rtl="0" eaLnBrk="1" latinLnBrk="0" hangingPunct="1">
              <a:spcBef>
                <a:spcPct val="20000"/>
              </a:spcBef>
              <a:buFont typeface="Arial" pitchFamily="34" charset="0"/>
              <a:buNone/>
              <a:defRPr sz="2000" kern="1200">
                <a:solidFill>
                  <a:schemeClr val="tx1">
                    <a:tint val="75000"/>
                  </a:schemeClr>
                </a:solidFill>
                <a:latin typeface="+mn-lt"/>
                <a:ea typeface="+mn-ea"/>
                <a:cs typeface="+mn-cs"/>
              </a:defRPr>
            </a:lvl7pPr>
            <a:lvl8pPr marL="3200400" indent="0" algn="ctr" defTabSz="914400" rtl="0" eaLnBrk="1" latinLnBrk="0" hangingPunct="1">
              <a:spcBef>
                <a:spcPct val="20000"/>
              </a:spcBef>
              <a:buFont typeface="Arial" pitchFamily="34" charset="0"/>
              <a:buNone/>
              <a:defRPr sz="2000" kern="1200">
                <a:solidFill>
                  <a:schemeClr val="tx1">
                    <a:tint val="75000"/>
                  </a:schemeClr>
                </a:solidFill>
                <a:latin typeface="+mn-lt"/>
                <a:ea typeface="+mn-ea"/>
                <a:cs typeface="+mn-cs"/>
              </a:defRPr>
            </a:lvl8pPr>
            <a:lvl9pPr marL="3657600" indent="0" algn="ctr" defTabSz="914400" rtl="0" eaLnBrk="1" latinLnBrk="0" hangingPunct="1">
              <a:spcBef>
                <a:spcPct val="20000"/>
              </a:spcBef>
              <a:buFont typeface="Arial" pitchFamily="34" charset="0"/>
              <a:buNone/>
              <a:defRPr sz="2000" kern="1200">
                <a:solidFill>
                  <a:schemeClr val="tx1">
                    <a:tint val="75000"/>
                  </a:schemeClr>
                </a:solidFill>
                <a:latin typeface="+mn-lt"/>
                <a:ea typeface="+mn-ea"/>
                <a:cs typeface="+mn-cs"/>
              </a:defRPr>
            </a:lvl9pPr>
          </a:lstStyle>
          <a:p>
            <a:r>
              <a:rPr lang="cs-CZ" dirty="0" smtClean="0"/>
              <a:t>Sada 2</a:t>
            </a:r>
          </a:p>
          <a:p>
            <a:r>
              <a:rPr lang="cs-CZ" dirty="0" smtClean="0"/>
              <a:t>Člověk a jeho svět</a:t>
            </a:r>
          </a:p>
          <a:p>
            <a:r>
              <a:rPr lang="cs-CZ" dirty="0" smtClean="0"/>
              <a:t>MŠ, ZŠ a </a:t>
            </a:r>
            <a:r>
              <a:rPr lang="cs-CZ" dirty="0" err="1" smtClean="0"/>
              <a:t>PrŠ</a:t>
            </a:r>
            <a:r>
              <a:rPr lang="cs-CZ" dirty="0" smtClean="0"/>
              <a:t> Trhové Sviny</a:t>
            </a:r>
          </a:p>
          <a:p>
            <a:endParaRPr lang="cs-CZ" dirty="0"/>
          </a:p>
        </p:txBody>
      </p:sp>
      <p:sp>
        <p:nvSpPr>
          <p:cNvPr id="7" name="Zástupný symbol pro zápatí 3"/>
          <p:cNvSpPr>
            <a:spLocks noGrp="1"/>
          </p:cNvSpPr>
          <p:nvPr/>
        </p:nvSpPr>
        <p:spPr>
          <a:xfrm>
            <a:off x="3136144" y="6093296"/>
            <a:ext cx="2895600" cy="365125"/>
          </a:xfrm>
          <a:prstGeom prst="rect">
            <a:avLst/>
          </a:prstGeom>
        </p:spPr>
        <p:txBody>
          <a:bodyPr vert="horz" lIns="91440" tIns="45720" rIns="91440" bIns="45720" rtlCol="0" anchor="ctr"/>
          <a:lstStyle>
            <a:defPPr>
              <a:defRPr lang="cs-CZ"/>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cs-CZ" dirty="0" smtClean="0"/>
              <a:t>Inovace a zkvalitnění výuky v oblasti přírodních věd, V/2  Sada 2</a:t>
            </a:r>
          </a:p>
          <a:p>
            <a:endParaRPr lang="cs-CZ" dirty="0"/>
          </a:p>
        </p:txBody>
      </p:sp>
    </p:spTree>
    <p:extLst>
      <p:ext uri="{BB962C8B-B14F-4D97-AF65-F5344CB8AC3E}">
        <p14:creationId xmlns:p14="http://schemas.microsoft.com/office/powerpoint/2010/main" val="2993891043"/>
      </p:ext>
    </p:extLst>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6" name="Tabulka 5"/>
          <p:cNvGraphicFramePr>
            <a:graphicFrameLocks noGrp="1"/>
          </p:cNvGraphicFramePr>
          <p:nvPr>
            <p:extLst>
              <p:ext uri="{D42A27DB-BD31-4B8C-83A1-F6EECF244321}">
                <p14:modId xmlns:p14="http://schemas.microsoft.com/office/powerpoint/2010/main" val="3480560980"/>
              </p:ext>
            </p:extLst>
          </p:nvPr>
        </p:nvGraphicFramePr>
        <p:xfrm>
          <a:off x="251520" y="980728"/>
          <a:ext cx="8641103" cy="5170754"/>
        </p:xfrm>
        <a:graphic>
          <a:graphicData uri="http://schemas.openxmlformats.org/drawingml/2006/table">
            <a:tbl>
              <a:tblPr firstRow="1" bandRow="1">
                <a:tableStyleId>{5940675A-B579-460E-94D1-54222C63F5DA}</a:tableStyleId>
              </a:tblPr>
              <a:tblGrid>
                <a:gridCol w="2115805"/>
                <a:gridCol w="6525298"/>
              </a:tblGrid>
              <a:tr h="1953085">
                <a:tc>
                  <a:txBody>
                    <a:bodyPr/>
                    <a:lstStyle/>
                    <a:p>
                      <a:r>
                        <a:rPr lang="cs-CZ" sz="1300" dirty="0" smtClean="0"/>
                        <a:t>Anotace</a:t>
                      </a:r>
                      <a:endParaRPr lang="cs-CZ" sz="1300" dirty="0"/>
                    </a:p>
                  </a:txBody>
                  <a:tcPr marL="82296" marR="82296" marT="41148" marB="41148"/>
                </a:tc>
                <a:tc>
                  <a:txBody>
                    <a:bodyPr/>
                    <a:lstStyle/>
                    <a:p>
                      <a:pPr algn="just"/>
                      <a:r>
                        <a:rPr lang="cs-CZ" sz="1300" b="0" dirty="0" smtClean="0">
                          <a:solidFill>
                            <a:schemeClr val="tx1"/>
                          </a:solidFill>
                        </a:rPr>
                        <a:t>Předmětem tohoto učebního materiálu je zprostředkovat žákům elementární</a:t>
                      </a:r>
                      <a:r>
                        <a:rPr lang="cs-CZ" sz="1300" b="0" baseline="0" dirty="0" smtClean="0">
                          <a:solidFill>
                            <a:schemeClr val="tx1"/>
                          </a:solidFill>
                        </a:rPr>
                        <a:t> rozdíl mezi stromem a keřem, a seznámit je s pojmy kmen, větve. První snímek znázorňuje strom a popisuje jeho základní části, kterými se liší od keře. Druhý  snímek znázorňuje keř a popisuje, čím se liší keř od stromu. Následující snímek žákům umožňuje skrze obrázky porovnat rozdíly mezi oběma dřevinami. Na dalším snímku je úkolem žáků správně pojmenovat to, co vidí na obrázcích. Svůj tip si mohou ověřit poťukáním na zobrazené pojmy, které se následně automaticky přiřadí k příslušným obrázkům. Na stejném principu je pak založena i následující aktivita, při níž mají žáci správně pojmenovat označené části stromu. Tomuto učebnímu materiálu ještě náleží příloha v aplikaci Microsoft Office Word. Ta obsahuje vzory, podle kterých si žáci sami zkusí poskládat z předem nasbíraných větviček nejprve strom, následně pak keř. Své výtvory umístí na nadepsané archy papíru, které jim učitel vytiskne a rozdá. </a:t>
                      </a:r>
                      <a:endParaRPr lang="cs-CZ" sz="1300" dirty="0"/>
                    </a:p>
                  </a:txBody>
                  <a:tcPr marL="82296" marR="82296" marT="41148" marB="41148"/>
                </a:tc>
              </a:tr>
              <a:tr h="618704">
                <a:tc>
                  <a:txBody>
                    <a:bodyPr/>
                    <a:lstStyle/>
                    <a:p>
                      <a:r>
                        <a:rPr lang="cs-CZ" sz="1300" dirty="0" smtClean="0"/>
                        <a:t>Autor</a:t>
                      </a:r>
                      <a:r>
                        <a:rPr lang="cs-CZ" sz="1300" baseline="0" dirty="0" smtClean="0"/>
                        <a:t> </a:t>
                      </a:r>
                    </a:p>
                    <a:p>
                      <a:r>
                        <a:rPr lang="cs-CZ" sz="1300" baseline="0" dirty="0" smtClean="0"/>
                        <a:t>Období </a:t>
                      </a:r>
                      <a:r>
                        <a:rPr lang="cs-CZ" sz="1300" baseline="0" smtClean="0"/>
                        <a:t>vytvoření </a:t>
                      </a:r>
                      <a:r>
                        <a:rPr lang="cs-CZ" sz="1300" baseline="0" smtClean="0"/>
                        <a:t>materiálu</a:t>
                      </a:r>
                      <a:endParaRPr lang="cs-CZ" sz="1300" dirty="0" smtClean="0"/>
                    </a:p>
                  </a:txBody>
                  <a:tcPr marL="82296" marR="82296" marT="41148" marB="41148"/>
                </a:tc>
                <a:tc>
                  <a:txBody>
                    <a:bodyPr/>
                    <a:lstStyle/>
                    <a:p>
                      <a:r>
                        <a:rPr lang="cs-CZ" sz="1300" dirty="0" smtClean="0"/>
                        <a:t>Mgr.</a:t>
                      </a:r>
                      <a:r>
                        <a:rPr lang="cs-CZ" sz="1300" baseline="0" dirty="0" smtClean="0"/>
                        <a:t> E. </a:t>
                      </a:r>
                      <a:r>
                        <a:rPr lang="cs-CZ" sz="1300" baseline="0" dirty="0" err="1" smtClean="0"/>
                        <a:t>Libánská</a:t>
                      </a:r>
                      <a:endParaRPr lang="cs-CZ" sz="1300" baseline="0" dirty="0" smtClean="0"/>
                    </a:p>
                    <a:p>
                      <a:r>
                        <a:rPr lang="cs-CZ" sz="1300" baseline="0" dirty="0" smtClean="0"/>
                        <a:t>Listopad  2011</a:t>
                      </a:r>
                      <a:endParaRPr lang="cs-CZ" sz="1300" dirty="0"/>
                    </a:p>
                  </a:txBody>
                  <a:tcPr marL="82296" marR="82296" marT="41148" marB="41148"/>
                </a:tc>
              </a:tr>
              <a:tr h="317235">
                <a:tc>
                  <a:txBody>
                    <a:bodyPr/>
                    <a:lstStyle/>
                    <a:p>
                      <a:r>
                        <a:rPr lang="cs-CZ" sz="1300" dirty="0" smtClean="0"/>
                        <a:t>Speciální</a:t>
                      </a:r>
                      <a:r>
                        <a:rPr lang="cs-CZ" sz="1300" baseline="0" dirty="0" smtClean="0"/>
                        <a:t> vzdělávací potřeby</a:t>
                      </a:r>
                      <a:endParaRPr lang="cs-CZ" sz="1300" dirty="0"/>
                    </a:p>
                  </a:txBody>
                  <a:tcPr marL="82296" marR="82296" marT="41148" marB="41148"/>
                </a:tc>
                <a:tc>
                  <a:txBody>
                    <a:bodyPr/>
                    <a:lstStyle/>
                    <a:p>
                      <a:r>
                        <a:rPr lang="cs-CZ" sz="1300" dirty="0" smtClean="0"/>
                        <a:t>Mentální retardace,</a:t>
                      </a:r>
                      <a:r>
                        <a:rPr lang="cs-CZ" sz="1300" baseline="0" dirty="0" smtClean="0"/>
                        <a:t> Poruchy autistického spektra,  ADHD</a:t>
                      </a:r>
                      <a:endParaRPr lang="cs-CZ" sz="1300" dirty="0"/>
                    </a:p>
                  </a:txBody>
                  <a:tcPr marL="82296" marR="82296" marT="41148" marB="41148"/>
                </a:tc>
              </a:tr>
              <a:tr h="371181">
                <a:tc>
                  <a:txBody>
                    <a:bodyPr/>
                    <a:lstStyle/>
                    <a:p>
                      <a:r>
                        <a:rPr lang="cs-CZ" sz="1300" baseline="0" dirty="0" smtClean="0"/>
                        <a:t>Vzdělávací </a:t>
                      </a:r>
                      <a:r>
                        <a:rPr lang="cs-CZ" sz="1300" baseline="0" dirty="0" smtClean="0"/>
                        <a:t>obor</a:t>
                      </a:r>
                      <a:endParaRPr lang="cs-CZ" sz="1300" dirty="0"/>
                    </a:p>
                  </a:txBody>
                  <a:tcPr marL="82296" marR="82296" marT="41148" marB="41148"/>
                </a:tc>
                <a:tc>
                  <a:txBody>
                    <a:bodyPr/>
                    <a:lstStyle/>
                    <a:p>
                      <a:r>
                        <a:rPr lang="cs-CZ" sz="1300" dirty="0" smtClean="0"/>
                        <a:t>Člověk a jeho </a:t>
                      </a:r>
                      <a:r>
                        <a:rPr lang="cs-CZ" sz="1300" dirty="0" smtClean="0"/>
                        <a:t>svět</a:t>
                      </a:r>
                      <a:endParaRPr lang="cs-CZ" sz="1300" dirty="0" smtClean="0"/>
                    </a:p>
                  </a:txBody>
                  <a:tcPr marL="82296" marR="82296" marT="41148" marB="41148"/>
                </a:tc>
              </a:tr>
              <a:tr h="326304">
                <a:tc>
                  <a:txBody>
                    <a:bodyPr/>
                    <a:lstStyle/>
                    <a:p>
                      <a:r>
                        <a:rPr lang="cs-CZ" sz="1300" dirty="0" smtClean="0"/>
                        <a:t>Druh</a:t>
                      </a:r>
                      <a:r>
                        <a:rPr lang="cs-CZ" sz="1300" baseline="0" dirty="0" smtClean="0"/>
                        <a:t> učebního materiálu</a:t>
                      </a:r>
                      <a:endParaRPr lang="cs-CZ" sz="1300" dirty="0"/>
                    </a:p>
                  </a:txBody>
                  <a:tcPr marL="82296" marR="82296" marT="41148" marB="41148"/>
                </a:tc>
                <a:tc>
                  <a:txBody>
                    <a:bodyPr/>
                    <a:lstStyle/>
                    <a:p>
                      <a:r>
                        <a:rPr lang="cs-CZ" sz="1300" dirty="0" smtClean="0"/>
                        <a:t>Interaktivní</a:t>
                      </a:r>
                      <a:r>
                        <a:rPr lang="cs-CZ" sz="1300" baseline="0" dirty="0" smtClean="0"/>
                        <a:t> DUM</a:t>
                      </a:r>
                      <a:endParaRPr lang="cs-CZ" sz="1300" dirty="0"/>
                    </a:p>
                  </a:txBody>
                  <a:tcPr marL="82296" marR="82296" marT="41148" marB="41148"/>
                </a:tc>
              </a:tr>
              <a:tr h="322626">
                <a:tc>
                  <a:txBody>
                    <a:bodyPr/>
                    <a:lstStyle/>
                    <a:p>
                      <a:r>
                        <a:rPr lang="cs-CZ" sz="1300" dirty="0" smtClean="0"/>
                        <a:t>Inovace</a:t>
                      </a:r>
                      <a:endParaRPr lang="cs-CZ" sz="1300" dirty="0"/>
                    </a:p>
                  </a:txBody>
                  <a:tcPr marL="82296" marR="82296" marT="41148" marB="41148"/>
                </a:tc>
                <a:tc>
                  <a:txBody>
                    <a:bodyPr/>
                    <a:lstStyle/>
                    <a:p>
                      <a:r>
                        <a:rPr lang="cs-CZ" sz="1300" dirty="0" smtClean="0"/>
                        <a:t>Díky novému</a:t>
                      </a:r>
                      <a:r>
                        <a:rPr lang="cs-CZ" sz="1300" baseline="0" dirty="0" smtClean="0"/>
                        <a:t> softwaru je možné využívat rozšířených funkcí prezentace .</a:t>
                      </a:r>
                      <a:endParaRPr lang="cs-CZ" sz="1300" dirty="0"/>
                    </a:p>
                  </a:txBody>
                  <a:tcPr marL="82296" marR="82296" marT="41148" marB="41148"/>
                </a:tc>
              </a:tr>
              <a:tr h="312535">
                <a:tc>
                  <a:txBody>
                    <a:bodyPr/>
                    <a:lstStyle/>
                    <a:p>
                      <a:r>
                        <a:rPr lang="cs-CZ" sz="1300" dirty="0" smtClean="0"/>
                        <a:t>Cílová</a:t>
                      </a:r>
                      <a:r>
                        <a:rPr lang="cs-CZ" sz="1300" baseline="0" dirty="0" smtClean="0"/>
                        <a:t> skupina</a:t>
                      </a:r>
                      <a:endParaRPr lang="cs-CZ" sz="1300" dirty="0"/>
                    </a:p>
                  </a:txBody>
                  <a:tcPr marL="82296" marR="82296" marT="41148" marB="41148"/>
                </a:tc>
                <a:tc>
                  <a:txBody>
                    <a:bodyPr/>
                    <a:lstStyle/>
                    <a:p>
                      <a:r>
                        <a:rPr lang="cs-CZ" sz="1300" dirty="0" smtClean="0"/>
                        <a:t>Žák</a:t>
                      </a:r>
                      <a:r>
                        <a:rPr lang="cs-CZ" sz="1300" baseline="0" dirty="0" smtClean="0"/>
                        <a:t> – se středně  těžkým mentálním postižením </a:t>
                      </a:r>
                      <a:endParaRPr lang="cs-CZ" sz="1300" dirty="0"/>
                    </a:p>
                  </a:txBody>
                  <a:tcPr marL="82296" marR="82296" marT="41148" marB="41148"/>
                </a:tc>
              </a:tr>
              <a:tr h="307490">
                <a:tc>
                  <a:txBody>
                    <a:bodyPr/>
                    <a:lstStyle/>
                    <a:p>
                      <a:r>
                        <a:rPr lang="cs-CZ" sz="1300" dirty="0" smtClean="0"/>
                        <a:t>Stupeň a typ vzdělávání</a:t>
                      </a:r>
                      <a:r>
                        <a:rPr lang="cs-CZ" sz="1300" baseline="0" dirty="0" smtClean="0"/>
                        <a:t> </a:t>
                      </a:r>
                      <a:endParaRPr lang="cs-CZ" sz="1300" dirty="0"/>
                    </a:p>
                  </a:txBody>
                  <a:tcPr marL="82296" marR="82296" marT="41148" marB="41148"/>
                </a:tc>
                <a:tc>
                  <a:txBody>
                    <a:bodyPr/>
                    <a:lstStyle/>
                    <a:p>
                      <a:r>
                        <a:rPr lang="cs-CZ" sz="1300" dirty="0" smtClean="0"/>
                        <a:t>Základní škola speciální – 1. stupeň,</a:t>
                      </a:r>
                      <a:r>
                        <a:rPr lang="cs-CZ" sz="1300" baseline="0" dirty="0" smtClean="0"/>
                        <a:t> 1. období</a:t>
                      </a:r>
                      <a:endParaRPr lang="cs-CZ" sz="1300" dirty="0"/>
                    </a:p>
                  </a:txBody>
                  <a:tcPr marL="82296" marR="82296" marT="41148" marB="41148"/>
                </a:tc>
              </a:tr>
              <a:tr h="333063">
                <a:tc>
                  <a:txBody>
                    <a:bodyPr/>
                    <a:lstStyle/>
                    <a:p>
                      <a:r>
                        <a:rPr lang="cs-CZ" sz="1300" dirty="0" smtClean="0"/>
                        <a:t>Typická</a:t>
                      </a:r>
                      <a:r>
                        <a:rPr lang="cs-CZ" sz="1300" baseline="0" dirty="0" smtClean="0"/>
                        <a:t> věková skupina</a:t>
                      </a:r>
                      <a:endParaRPr lang="cs-CZ" sz="1300" dirty="0"/>
                    </a:p>
                  </a:txBody>
                  <a:tcPr marL="82296" marR="82296" marT="41148" marB="41148"/>
                </a:tc>
                <a:tc>
                  <a:txBody>
                    <a:bodyPr/>
                    <a:lstStyle/>
                    <a:p>
                      <a:r>
                        <a:rPr lang="cs-CZ" sz="1300" dirty="0" smtClean="0"/>
                        <a:t>1.</a:t>
                      </a:r>
                      <a:r>
                        <a:rPr lang="cs-CZ" sz="1300" baseline="0" dirty="0" smtClean="0"/>
                        <a:t> – 3. ročník </a:t>
                      </a:r>
                      <a:endParaRPr lang="cs-CZ" sz="1300" dirty="0"/>
                    </a:p>
                  </a:txBody>
                  <a:tcPr marL="82296" marR="82296" marT="41148" marB="41148"/>
                </a:tc>
              </a:tr>
            </a:tbl>
          </a:graphicData>
        </a:graphic>
      </p:graphicFrame>
    </p:spTree>
    <p:extLst>
      <p:ext uri="{BB962C8B-B14F-4D97-AF65-F5344CB8AC3E}">
        <p14:creationId xmlns:p14="http://schemas.microsoft.com/office/powerpoint/2010/main" val="3897980786"/>
      </p:ext>
    </p:extLst>
  </p:cSld>
  <p:clrMapOvr>
    <a:masterClrMapping/>
  </p:clrMapOvr>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074"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3176875" y="377902"/>
            <a:ext cx="4536504" cy="6090291"/>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2" name="Obdélník 1"/>
          <p:cNvSpPr/>
          <p:nvPr/>
        </p:nvSpPr>
        <p:spPr>
          <a:xfrm>
            <a:off x="3392899" y="803948"/>
            <a:ext cx="4104456" cy="5472608"/>
          </a:xfrm>
          <a:prstGeom prst="rect">
            <a:avLst/>
          </a:prstGeom>
          <a:noFill/>
          <a:ln>
            <a:solidFill>
              <a:schemeClr val="accent6">
                <a:lumMod val="5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p>
        </p:txBody>
      </p:sp>
      <p:sp>
        <p:nvSpPr>
          <p:cNvPr id="3" name="TextovéPole 2"/>
          <p:cNvSpPr txBox="1"/>
          <p:nvPr/>
        </p:nvSpPr>
        <p:spPr>
          <a:xfrm>
            <a:off x="179512" y="745638"/>
            <a:ext cx="1413720" cy="584775"/>
          </a:xfrm>
          <a:prstGeom prst="rect">
            <a:avLst/>
          </a:prstGeom>
          <a:solidFill>
            <a:srgbClr val="FFFF99"/>
          </a:solidFill>
        </p:spPr>
        <p:txBody>
          <a:bodyPr wrap="none" rtlCol="0">
            <a:spAutoFit/>
          </a:bodyPr>
          <a:lstStyle/>
          <a:p>
            <a:r>
              <a:rPr lang="cs-CZ" sz="3200" dirty="0" smtClean="0">
                <a:solidFill>
                  <a:schemeClr val="accent6">
                    <a:lumMod val="50000"/>
                  </a:schemeClr>
                </a:solidFill>
              </a:rPr>
              <a:t>STROM</a:t>
            </a:r>
            <a:endParaRPr lang="cs-CZ" sz="3200" dirty="0">
              <a:solidFill>
                <a:schemeClr val="accent6">
                  <a:lumMod val="50000"/>
                </a:schemeClr>
              </a:solidFill>
            </a:endParaRPr>
          </a:p>
        </p:txBody>
      </p:sp>
      <p:sp>
        <p:nvSpPr>
          <p:cNvPr id="4" name="Obdélník 3"/>
          <p:cNvSpPr/>
          <p:nvPr/>
        </p:nvSpPr>
        <p:spPr>
          <a:xfrm>
            <a:off x="179512" y="745638"/>
            <a:ext cx="1413720" cy="584775"/>
          </a:xfrm>
          <a:prstGeom prst="rect">
            <a:avLst/>
          </a:prstGeom>
          <a:noFill/>
          <a:ln>
            <a:solidFill>
              <a:schemeClr val="accent6">
                <a:lumMod val="5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p>
        </p:txBody>
      </p:sp>
      <p:sp>
        <p:nvSpPr>
          <p:cNvPr id="5" name="TextovéPole 4"/>
          <p:cNvSpPr txBox="1"/>
          <p:nvPr/>
        </p:nvSpPr>
        <p:spPr>
          <a:xfrm>
            <a:off x="122733" y="1772816"/>
            <a:ext cx="2940998" cy="923330"/>
          </a:xfrm>
          <a:prstGeom prst="rect">
            <a:avLst/>
          </a:prstGeom>
          <a:noFill/>
        </p:spPr>
        <p:txBody>
          <a:bodyPr wrap="none" rtlCol="0">
            <a:spAutoFit/>
          </a:bodyPr>
          <a:lstStyle/>
          <a:p>
            <a:r>
              <a:rPr lang="cs-CZ" dirty="0" smtClean="0"/>
              <a:t>STROM SE SKLÁDÁ Z KMENE, </a:t>
            </a:r>
          </a:p>
          <a:p>
            <a:r>
              <a:rPr lang="cs-CZ" dirty="0" smtClean="0"/>
              <a:t>KTERÝ SE V URČITÉ VÝŠCE </a:t>
            </a:r>
          </a:p>
          <a:p>
            <a:r>
              <a:rPr lang="cs-CZ" dirty="0" smtClean="0"/>
              <a:t>DĚLÍ NA VĚTVE. </a:t>
            </a:r>
            <a:endParaRPr lang="cs-CZ" dirty="0"/>
          </a:p>
        </p:txBody>
      </p:sp>
      <p:cxnSp>
        <p:nvCxnSpPr>
          <p:cNvPr id="7" name="Přímá spojnice 6"/>
          <p:cNvCxnSpPr/>
          <p:nvPr/>
        </p:nvCxnSpPr>
        <p:spPr>
          <a:xfrm flipH="1">
            <a:off x="2365772" y="4653136"/>
            <a:ext cx="2592288" cy="0"/>
          </a:xfrm>
          <a:prstGeom prst="line">
            <a:avLst/>
          </a:prstGeom>
          <a:ln>
            <a:solidFill>
              <a:schemeClr val="accent6">
                <a:lumMod val="50000"/>
              </a:schemeClr>
            </a:solidFill>
          </a:ln>
        </p:spPr>
        <p:style>
          <a:lnRef idx="1">
            <a:schemeClr val="accent1"/>
          </a:lnRef>
          <a:fillRef idx="0">
            <a:schemeClr val="accent1"/>
          </a:fillRef>
          <a:effectRef idx="0">
            <a:schemeClr val="accent1"/>
          </a:effectRef>
          <a:fontRef idx="minor">
            <a:schemeClr val="tx1"/>
          </a:fontRef>
        </p:style>
      </p:cxnSp>
      <p:sp>
        <p:nvSpPr>
          <p:cNvPr id="8" name="TextovéPole 7"/>
          <p:cNvSpPr txBox="1"/>
          <p:nvPr/>
        </p:nvSpPr>
        <p:spPr>
          <a:xfrm>
            <a:off x="1408459" y="4422303"/>
            <a:ext cx="957313" cy="461665"/>
          </a:xfrm>
          <a:prstGeom prst="rect">
            <a:avLst/>
          </a:prstGeom>
          <a:noFill/>
        </p:spPr>
        <p:txBody>
          <a:bodyPr wrap="none" rtlCol="0">
            <a:spAutoFit/>
          </a:bodyPr>
          <a:lstStyle/>
          <a:p>
            <a:r>
              <a:rPr lang="cs-CZ" sz="2400" dirty="0" smtClean="0"/>
              <a:t>KMEN</a:t>
            </a:r>
            <a:endParaRPr lang="cs-CZ" sz="2400" dirty="0"/>
          </a:p>
        </p:txBody>
      </p:sp>
      <p:cxnSp>
        <p:nvCxnSpPr>
          <p:cNvPr id="12" name="Přímá spojnice 11"/>
          <p:cNvCxnSpPr/>
          <p:nvPr/>
        </p:nvCxnSpPr>
        <p:spPr>
          <a:xfrm>
            <a:off x="6845384" y="1831127"/>
            <a:ext cx="936104" cy="0"/>
          </a:xfrm>
          <a:prstGeom prst="line">
            <a:avLst/>
          </a:prstGeom>
          <a:ln>
            <a:solidFill>
              <a:schemeClr val="accent6">
                <a:lumMod val="50000"/>
              </a:schemeClr>
            </a:solidFill>
          </a:ln>
        </p:spPr>
        <p:style>
          <a:lnRef idx="1">
            <a:schemeClr val="accent1"/>
          </a:lnRef>
          <a:fillRef idx="0">
            <a:schemeClr val="accent1"/>
          </a:fillRef>
          <a:effectRef idx="0">
            <a:schemeClr val="accent1"/>
          </a:effectRef>
          <a:fontRef idx="minor">
            <a:schemeClr val="tx1"/>
          </a:fontRef>
        </p:style>
      </p:cxnSp>
      <p:sp>
        <p:nvSpPr>
          <p:cNvPr id="13" name="TextovéPole 12"/>
          <p:cNvSpPr txBox="1"/>
          <p:nvPr/>
        </p:nvSpPr>
        <p:spPr>
          <a:xfrm>
            <a:off x="7781488" y="1604028"/>
            <a:ext cx="986167" cy="461665"/>
          </a:xfrm>
          <a:prstGeom prst="rect">
            <a:avLst/>
          </a:prstGeom>
          <a:noFill/>
        </p:spPr>
        <p:txBody>
          <a:bodyPr wrap="none" rtlCol="0">
            <a:spAutoFit/>
          </a:bodyPr>
          <a:lstStyle/>
          <a:p>
            <a:r>
              <a:rPr lang="cs-CZ" sz="2400" dirty="0" smtClean="0"/>
              <a:t>VĚTVE</a:t>
            </a:r>
            <a:endParaRPr lang="cs-CZ" sz="2400" dirty="0"/>
          </a:p>
        </p:txBody>
      </p:sp>
      <p:sp>
        <p:nvSpPr>
          <p:cNvPr id="14" name="TextovéPole 13"/>
          <p:cNvSpPr txBox="1"/>
          <p:nvPr/>
        </p:nvSpPr>
        <p:spPr>
          <a:xfrm>
            <a:off x="130703" y="2882346"/>
            <a:ext cx="3135282" cy="369332"/>
          </a:xfrm>
          <a:prstGeom prst="rect">
            <a:avLst/>
          </a:prstGeom>
          <a:noFill/>
        </p:spPr>
        <p:txBody>
          <a:bodyPr wrap="none" rtlCol="0">
            <a:spAutoFit/>
          </a:bodyPr>
          <a:lstStyle/>
          <a:p>
            <a:r>
              <a:rPr lang="cs-CZ" dirty="0" smtClean="0"/>
              <a:t>STROMY JSOU VYŠŠÍ NEŽ KEŘE. </a:t>
            </a:r>
            <a:endParaRPr lang="cs-CZ" dirty="0"/>
          </a:p>
        </p:txBody>
      </p:sp>
    </p:spTree>
    <p:extLst>
      <p:ext uri="{BB962C8B-B14F-4D97-AF65-F5344CB8AC3E}">
        <p14:creationId xmlns:p14="http://schemas.microsoft.com/office/powerpoint/2010/main" val="2364353140"/>
      </p:ext>
    </p:extLst>
  </p:cSld>
  <p:clrMapOvr>
    <a:masterClrMapping/>
  </p:clrMapOvr>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098"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3409412" y="452209"/>
            <a:ext cx="4310019" cy="576064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4" name="Obdélník 3"/>
          <p:cNvSpPr/>
          <p:nvPr/>
        </p:nvSpPr>
        <p:spPr>
          <a:xfrm>
            <a:off x="3656210" y="908720"/>
            <a:ext cx="3816424" cy="5184576"/>
          </a:xfrm>
          <a:prstGeom prst="rect">
            <a:avLst/>
          </a:prstGeom>
          <a:noFill/>
          <a:ln>
            <a:solidFill>
              <a:schemeClr val="accent6">
                <a:lumMod val="5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p>
        </p:txBody>
      </p:sp>
      <p:sp>
        <p:nvSpPr>
          <p:cNvPr id="6" name="Obdélník 5"/>
          <p:cNvSpPr/>
          <p:nvPr/>
        </p:nvSpPr>
        <p:spPr>
          <a:xfrm>
            <a:off x="266006" y="908719"/>
            <a:ext cx="936105" cy="584775"/>
          </a:xfrm>
          <a:prstGeom prst="rect">
            <a:avLst/>
          </a:prstGeom>
          <a:solidFill>
            <a:srgbClr val="FFFF99"/>
          </a:solidFill>
          <a:ln>
            <a:solidFill>
              <a:schemeClr val="accent6">
                <a:lumMod val="5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p>
        </p:txBody>
      </p:sp>
      <p:sp>
        <p:nvSpPr>
          <p:cNvPr id="5" name="TextovéPole 4"/>
          <p:cNvSpPr txBox="1"/>
          <p:nvPr/>
        </p:nvSpPr>
        <p:spPr>
          <a:xfrm>
            <a:off x="323528" y="908719"/>
            <a:ext cx="821059" cy="584775"/>
          </a:xfrm>
          <a:prstGeom prst="rect">
            <a:avLst/>
          </a:prstGeom>
          <a:noFill/>
        </p:spPr>
        <p:txBody>
          <a:bodyPr wrap="none" rtlCol="0">
            <a:spAutoFit/>
          </a:bodyPr>
          <a:lstStyle/>
          <a:p>
            <a:r>
              <a:rPr lang="cs-CZ" sz="3200" dirty="0" smtClean="0">
                <a:solidFill>
                  <a:schemeClr val="accent6">
                    <a:lumMod val="50000"/>
                  </a:schemeClr>
                </a:solidFill>
              </a:rPr>
              <a:t>KEŘ</a:t>
            </a:r>
            <a:endParaRPr lang="cs-CZ" sz="3200" dirty="0">
              <a:solidFill>
                <a:schemeClr val="accent6">
                  <a:lumMod val="50000"/>
                </a:schemeClr>
              </a:solidFill>
            </a:endParaRPr>
          </a:p>
        </p:txBody>
      </p:sp>
      <p:sp>
        <p:nvSpPr>
          <p:cNvPr id="7" name="TextovéPole 6"/>
          <p:cNvSpPr txBox="1"/>
          <p:nvPr/>
        </p:nvSpPr>
        <p:spPr>
          <a:xfrm>
            <a:off x="266006" y="1988839"/>
            <a:ext cx="2758447" cy="646331"/>
          </a:xfrm>
          <a:prstGeom prst="rect">
            <a:avLst/>
          </a:prstGeom>
          <a:noFill/>
        </p:spPr>
        <p:txBody>
          <a:bodyPr wrap="none" rtlCol="0">
            <a:spAutoFit/>
          </a:bodyPr>
          <a:lstStyle/>
          <a:p>
            <a:r>
              <a:rPr lang="cs-CZ" dirty="0" smtClean="0"/>
              <a:t>KEŘ NEMÁ KMEN – </a:t>
            </a:r>
          </a:p>
          <a:p>
            <a:r>
              <a:rPr lang="cs-CZ" dirty="0" smtClean="0"/>
              <a:t>VĚTVÍ SE TĚSNĚ NAD ZEMÍ. </a:t>
            </a:r>
            <a:endParaRPr lang="cs-CZ" dirty="0"/>
          </a:p>
        </p:txBody>
      </p:sp>
      <p:sp>
        <p:nvSpPr>
          <p:cNvPr id="9" name="TextovéPole 8"/>
          <p:cNvSpPr txBox="1"/>
          <p:nvPr/>
        </p:nvSpPr>
        <p:spPr>
          <a:xfrm>
            <a:off x="266006" y="2852936"/>
            <a:ext cx="3075201" cy="369332"/>
          </a:xfrm>
          <a:prstGeom prst="rect">
            <a:avLst/>
          </a:prstGeom>
          <a:noFill/>
        </p:spPr>
        <p:txBody>
          <a:bodyPr wrap="none" rtlCol="0">
            <a:spAutoFit/>
          </a:bodyPr>
          <a:lstStyle/>
          <a:p>
            <a:r>
              <a:rPr lang="cs-CZ" dirty="0" smtClean="0"/>
              <a:t>KEŘE JSOU NIŽŠÍ NEŽ STROMY. </a:t>
            </a:r>
            <a:endParaRPr lang="cs-CZ" dirty="0"/>
          </a:p>
        </p:txBody>
      </p:sp>
      <p:cxnSp>
        <p:nvCxnSpPr>
          <p:cNvPr id="11" name="Přímá spojnice 10"/>
          <p:cNvCxnSpPr/>
          <p:nvPr/>
        </p:nvCxnSpPr>
        <p:spPr>
          <a:xfrm flipH="1">
            <a:off x="3131840" y="4365104"/>
            <a:ext cx="1152128" cy="0"/>
          </a:xfrm>
          <a:prstGeom prst="line">
            <a:avLst/>
          </a:prstGeom>
          <a:ln>
            <a:solidFill>
              <a:schemeClr val="accent6">
                <a:lumMod val="50000"/>
              </a:schemeClr>
            </a:solidFill>
          </a:ln>
        </p:spPr>
        <p:style>
          <a:lnRef idx="1">
            <a:schemeClr val="accent1"/>
          </a:lnRef>
          <a:fillRef idx="0">
            <a:schemeClr val="accent1"/>
          </a:fillRef>
          <a:effectRef idx="0">
            <a:schemeClr val="accent1"/>
          </a:effectRef>
          <a:fontRef idx="minor">
            <a:schemeClr val="tx1"/>
          </a:fontRef>
        </p:style>
      </p:cxnSp>
      <p:cxnSp>
        <p:nvCxnSpPr>
          <p:cNvPr id="13" name="Přímá spojnice 12"/>
          <p:cNvCxnSpPr/>
          <p:nvPr/>
        </p:nvCxnSpPr>
        <p:spPr>
          <a:xfrm>
            <a:off x="6516216" y="3244136"/>
            <a:ext cx="1203215" cy="0"/>
          </a:xfrm>
          <a:prstGeom prst="line">
            <a:avLst/>
          </a:prstGeom>
          <a:ln>
            <a:solidFill>
              <a:schemeClr val="accent6">
                <a:lumMod val="50000"/>
              </a:schemeClr>
            </a:solidFill>
          </a:ln>
        </p:spPr>
        <p:style>
          <a:lnRef idx="1">
            <a:schemeClr val="accent1"/>
          </a:lnRef>
          <a:fillRef idx="0">
            <a:schemeClr val="accent1"/>
          </a:fillRef>
          <a:effectRef idx="0">
            <a:schemeClr val="accent1"/>
          </a:effectRef>
          <a:fontRef idx="minor">
            <a:schemeClr val="tx1"/>
          </a:fontRef>
        </p:style>
      </p:cxnSp>
      <p:sp>
        <p:nvSpPr>
          <p:cNvPr id="14" name="TextovéPole 13"/>
          <p:cNvSpPr txBox="1"/>
          <p:nvPr/>
        </p:nvSpPr>
        <p:spPr>
          <a:xfrm>
            <a:off x="2121697" y="4136381"/>
            <a:ext cx="986167" cy="461665"/>
          </a:xfrm>
          <a:prstGeom prst="rect">
            <a:avLst/>
          </a:prstGeom>
          <a:noFill/>
        </p:spPr>
        <p:txBody>
          <a:bodyPr wrap="none" rtlCol="0">
            <a:spAutoFit/>
          </a:bodyPr>
          <a:lstStyle/>
          <a:p>
            <a:r>
              <a:rPr lang="cs-CZ" sz="2400" dirty="0" smtClean="0"/>
              <a:t>VĚTVE</a:t>
            </a:r>
            <a:endParaRPr lang="cs-CZ" sz="2400" dirty="0"/>
          </a:p>
        </p:txBody>
      </p:sp>
      <p:sp>
        <p:nvSpPr>
          <p:cNvPr id="15" name="TextovéPole 14"/>
          <p:cNvSpPr txBox="1"/>
          <p:nvPr/>
        </p:nvSpPr>
        <p:spPr>
          <a:xfrm>
            <a:off x="7801967" y="3013303"/>
            <a:ext cx="986167" cy="461665"/>
          </a:xfrm>
          <a:prstGeom prst="rect">
            <a:avLst/>
          </a:prstGeom>
          <a:noFill/>
        </p:spPr>
        <p:txBody>
          <a:bodyPr wrap="none" rtlCol="0">
            <a:spAutoFit/>
          </a:bodyPr>
          <a:lstStyle/>
          <a:p>
            <a:r>
              <a:rPr lang="cs-CZ" sz="2400" dirty="0" smtClean="0"/>
              <a:t>VĚTVE</a:t>
            </a:r>
            <a:endParaRPr lang="cs-CZ" sz="2400" dirty="0"/>
          </a:p>
        </p:txBody>
      </p:sp>
    </p:spTree>
    <p:extLst>
      <p:ext uri="{BB962C8B-B14F-4D97-AF65-F5344CB8AC3E}">
        <p14:creationId xmlns:p14="http://schemas.microsoft.com/office/powerpoint/2010/main" val="4291263472"/>
      </p:ext>
    </p:extLst>
  </p:cSld>
  <p:clrMapOvr>
    <a:masterClrMapping/>
  </p:clrMapOvr>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122"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4882041" y="1400748"/>
            <a:ext cx="3340355" cy="448498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5123" name="Picture 3"/>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58009" y="1369111"/>
            <a:ext cx="3405891" cy="455247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2" name="Obdélník 1"/>
          <p:cNvSpPr/>
          <p:nvPr/>
        </p:nvSpPr>
        <p:spPr>
          <a:xfrm>
            <a:off x="827583" y="1725566"/>
            <a:ext cx="3024336" cy="4032448"/>
          </a:xfrm>
          <a:prstGeom prst="rect">
            <a:avLst/>
          </a:prstGeom>
          <a:noFill/>
          <a:ln>
            <a:solidFill>
              <a:schemeClr val="accent6">
                <a:lumMod val="5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p>
        </p:txBody>
      </p:sp>
      <p:sp>
        <p:nvSpPr>
          <p:cNvPr id="4" name="Obdélník 3"/>
          <p:cNvSpPr/>
          <p:nvPr/>
        </p:nvSpPr>
        <p:spPr>
          <a:xfrm>
            <a:off x="5004048" y="1739070"/>
            <a:ext cx="3096344" cy="4032448"/>
          </a:xfrm>
          <a:prstGeom prst="rect">
            <a:avLst/>
          </a:prstGeom>
          <a:noFill/>
          <a:ln>
            <a:solidFill>
              <a:schemeClr val="accent6">
                <a:lumMod val="5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p>
        </p:txBody>
      </p:sp>
      <p:pic>
        <p:nvPicPr>
          <p:cNvPr id="5124" name="Picture 4"/>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5695763" y="692696"/>
            <a:ext cx="1712913" cy="858837"/>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5127" name="Picture 7"/>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1776188" y="692695"/>
            <a:ext cx="1127125" cy="858837"/>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2167970048"/>
      </p:ext>
    </p:extLst>
  </p:cSld>
  <p:clrMapOvr>
    <a:masterClrMapping/>
  </p:clrMapOvr>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lačítko akce: Vlastní 1">
            <a:hlinkClick r:id="" action="ppaction://noaction" highlightClick="1"/>
          </p:cNvPr>
          <p:cNvSpPr/>
          <p:nvPr/>
        </p:nvSpPr>
        <p:spPr>
          <a:xfrm>
            <a:off x="0" y="0"/>
            <a:ext cx="9144000" cy="6858000"/>
          </a:xfrm>
          <a:prstGeom prst="actionButtonBlank">
            <a:avLst/>
          </a:prstGeom>
          <a:no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p>
        </p:txBody>
      </p:sp>
      <p:pic>
        <p:nvPicPr>
          <p:cNvPr id="2050"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395536" y="1124744"/>
            <a:ext cx="3341687" cy="4481513"/>
          </a:xfrm>
          <a:prstGeom prst="rect">
            <a:avLst/>
          </a:prstGeom>
          <a:noFill/>
          <a:ln w="9525">
            <a:solidFill>
              <a:srgbClr val="C0000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2051" name="Picture 3"/>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4169270" y="1124744"/>
            <a:ext cx="3408363" cy="4518024"/>
          </a:xfrm>
          <a:prstGeom prst="rect">
            <a:avLst/>
          </a:prstGeom>
          <a:noFill/>
          <a:ln w="9525">
            <a:solidFill>
              <a:srgbClr val="C0000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3" name="TextovéPole 2"/>
          <p:cNvSpPr txBox="1"/>
          <p:nvPr/>
        </p:nvSpPr>
        <p:spPr>
          <a:xfrm>
            <a:off x="7740352" y="6210890"/>
            <a:ext cx="1312026" cy="523220"/>
          </a:xfrm>
          <a:prstGeom prst="rect">
            <a:avLst/>
          </a:prstGeom>
        </p:spPr>
        <p:style>
          <a:lnRef idx="1">
            <a:schemeClr val="accent2"/>
          </a:lnRef>
          <a:fillRef idx="3">
            <a:schemeClr val="accent2"/>
          </a:fillRef>
          <a:effectRef idx="2">
            <a:schemeClr val="accent2"/>
          </a:effectRef>
          <a:fontRef idx="minor">
            <a:schemeClr val="lt1"/>
          </a:fontRef>
        </p:style>
        <p:txBody>
          <a:bodyPr wrap="none" rtlCol="0">
            <a:spAutoFit/>
          </a:bodyPr>
          <a:lstStyle/>
          <a:p>
            <a:r>
              <a:rPr lang="cs-CZ" sz="2800" dirty="0" smtClean="0"/>
              <a:t>STROM</a:t>
            </a:r>
            <a:r>
              <a:rPr lang="cs-CZ" dirty="0" smtClean="0"/>
              <a:t> </a:t>
            </a:r>
            <a:endParaRPr lang="cs-CZ" dirty="0"/>
          </a:p>
        </p:txBody>
      </p:sp>
      <p:sp>
        <p:nvSpPr>
          <p:cNvPr id="4" name="TextovéPole 3"/>
          <p:cNvSpPr txBox="1"/>
          <p:nvPr/>
        </p:nvSpPr>
        <p:spPr>
          <a:xfrm>
            <a:off x="8311470" y="5574534"/>
            <a:ext cx="740908" cy="523220"/>
          </a:xfrm>
          <a:prstGeom prst="rect">
            <a:avLst/>
          </a:prstGeom>
        </p:spPr>
        <p:style>
          <a:lnRef idx="1">
            <a:schemeClr val="accent2"/>
          </a:lnRef>
          <a:fillRef idx="3">
            <a:schemeClr val="accent2"/>
          </a:fillRef>
          <a:effectRef idx="2">
            <a:schemeClr val="accent2"/>
          </a:effectRef>
          <a:fontRef idx="minor">
            <a:schemeClr val="lt1"/>
          </a:fontRef>
        </p:style>
        <p:txBody>
          <a:bodyPr wrap="none" rtlCol="0">
            <a:spAutoFit/>
          </a:bodyPr>
          <a:lstStyle/>
          <a:p>
            <a:r>
              <a:rPr lang="cs-CZ" sz="2800" dirty="0" smtClean="0"/>
              <a:t>KEŘ</a:t>
            </a:r>
            <a:endParaRPr lang="cs-CZ" sz="2800" dirty="0"/>
          </a:p>
        </p:txBody>
      </p:sp>
      <p:sp>
        <p:nvSpPr>
          <p:cNvPr id="5" name="TextovéPole 4"/>
          <p:cNvSpPr txBox="1"/>
          <p:nvPr/>
        </p:nvSpPr>
        <p:spPr>
          <a:xfrm>
            <a:off x="395536" y="260648"/>
            <a:ext cx="3047757" cy="369332"/>
          </a:xfrm>
          <a:prstGeom prst="rect">
            <a:avLst/>
          </a:prstGeom>
        </p:spPr>
        <p:style>
          <a:lnRef idx="2">
            <a:schemeClr val="accent2"/>
          </a:lnRef>
          <a:fillRef idx="1">
            <a:schemeClr val="lt1"/>
          </a:fillRef>
          <a:effectRef idx="0">
            <a:schemeClr val="accent2"/>
          </a:effectRef>
          <a:fontRef idx="minor">
            <a:schemeClr val="dk1"/>
          </a:fontRef>
        </p:style>
        <p:txBody>
          <a:bodyPr wrap="none" rtlCol="0">
            <a:spAutoFit/>
          </a:bodyPr>
          <a:lstStyle/>
          <a:p>
            <a:r>
              <a:rPr lang="cs-CZ" dirty="0" smtClean="0"/>
              <a:t>POJMENUJ SPRÁVNĚ OBRÁZKY</a:t>
            </a:r>
            <a:endParaRPr lang="cs-CZ" dirty="0"/>
          </a:p>
        </p:txBody>
      </p:sp>
    </p:spTree>
    <p:extLst>
      <p:ext uri="{BB962C8B-B14F-4D97-AF65-F5344CB8AC3E}">
        <p14:creationId xmlns:p14="http://schemas.microsoft.com/office/powerpoint/2010/main" val="2478774504"/>
      </p:ext>
    </p:extLst>
  </p:cSld>
  <p:clrMapOvr>
    <a:masterClrMapping/>
  </p:clrMapOvr>
  <p:timing>
    <p:tnLst>
      <p:par>
        <p:cTn id="1" dur="indefinite" restart="never" nodeType="tmRoot">
          <p:childTnLst>
            <p:seq concurrent="1" nextAc="seek">
              <p:cTn id="2" restart="whenNotActive" fill="hold" evtFilter="cancelBubble" nodeType="interactiveSeq">
                <p:stCondLst>
                  <p:cond evt="onClick" delay="0">
                    <p:tgtEl>
                      <p:spTgt spid="4"/>
                    </p:tgtEl>
                  </p:cond>
                </p:stCondLst>
                <p:endSync evt="end" delay="0">
                  <p:rtn val="all"/>
                </p:endSync>
                <p:childTnLst>
                  <p:par>
                    <p:cTn id="3" fill="hold">
                      <p:stCondLst>
                        <p:cond delay="0"/>
                      </p:stCondLst>
                      <p:childTnLst>
                        <p:par>
                          <p:cTn id="4" fill="hold">
                            <p:stCondLst>
                              <p:cond delay="0"/>
                            </p:stCondLst>
                            <p:childTnLst>
                              <p:par>
                                <p:cTn id="5" presetID="0" presetClass="path" presetSubtype="0" accel="50000" decel="50000" fill="hold" grpId="0" nodeType="clickEffect">
                                  <p:stCondLst>
                                    <p:cond delay="0"/>
                                  </p:stCondLst>
                                  <p:childTnLst>
                                    <p:animMotion origin="layout" path="M -0.02188 -0.01042 C -0.03333 -0.01667 -0.04323 -0.0257 -0.05191 -0.03727 C -0.05243 -0.03982 -0.0526 -0.04121 -0.0533 -0.04283 C -0.05399 -0.04514 -0.05556 -0.04514 -0.05608 -0.04676 C -0.06076 -0.06065 -0.05399 -0.05024 -0.06042 -0.05811 C -0.06233 -0.06574 -0.06424 -0.07362 -0.06615 -0.08125 C -0.06458 -0.10209 -0.06233 -0.13172 -0.05035 -0.14769 C -0.0467 -0.1625 -0.05226 -0.14491 -0.04462 -0.15533 C -0.04306 -0.15741 -0.0434 -0.16088 -0.04184 -0.16297 C -0.0408 -0.16436 -0.03889 -0.16436 -0.0375 -0.16482 C -0.03559 -0.16598 -0.03368 -0.16737 -0.03177 -0.16852 C -0.02795 -0.17454 -0.02326 -0.17824 -0.0191 -0.1838 C -0.01441 -0.19005 -0.01076 -0.19676 -0.00608 -0.20301 C -0.00417 -0.21112 -0.00035 -0.21783 0.00243 -0.2257 C 0.00469 -0.23195 0.0059 -0.23843 0.00816 -0.24468 C 0.00972 -0.2551 0.0118 -0.26389 0.01528 -0.27338 C 0.01493 -0.29954 0.0243 -0.36412 0.00243 -0.39167 C -0.00017 -0.39838 -0.00295 -0.40209 -0.00608 -0.40857 C -0.0092 -0.42524 -0.00469 -0.40903 -0.01181 -0.42014 C -0.01337 -0.42199 -0.01354 -0.42524 -0.01493 -0.42778 C -0.01806 -0.4338 -0.02188 -0.4382 -0.02604 -0.44283 C -0.03368 -0.45186 -0.03837 -0.46158 -0.04757 -0.46806 C -0.06406 -0.47871 -0.08195 -0.48311 -0.09896 -0.4926 C -0.10851 -0.49769 -0.11771 -0.50162 -0.1276 -0.50579 C -0.13212 -0.50811 -0.1316 -0.50764 -0.13611 -0.50949 C -0.1375 -0.51019 -0.14045 -0.51135 -0.14045 -0.51112 C -0.18906 -0.50903 -0.16476 -0.51343 -0.18611 -0.50417 C -0.19115 -0.49676 -0.19583 -0.48797 -0.20191 -0.48287 C -0.20278 -0.48102 -0.20347 -0.47871 -0.20469 -0.47709 C -0.2059 -0.4757 -0.20799 -0.47524 -0.20903 -0.47338 C -0.21042 -0.4713 -0.21059 -0.46806 -0.21181 -0.46574 C -0.21354 -0.46227 -0.2158 -0.45973 -0.21754 -0.45625 C -0.22135 -0.44028 -0.22517 -0.42454 -0.22899 -0.40857 C -0.22847 -0.37871 -0.23611 -0.33426 -0.21754 -0.30949 C -0.21094 -0.28334 -0.19306 -0.28519 -0.17604 -0.27709 C -0.16129 -0.27824 -0.14549 -0.27338 -0.13177 -0.28102 C -0.12708 -0.28357 -0.12535 -0.28866 -0.12049 -0.29051 C -0.11597 -0.29931 -0.10868 -0.3051 -0.1033 -0.31343 C -0.09705 -0.32338 -0.10365 -0.31459 -0.09757 -0.32662 C -0.09254 -0.33658 -0.08681 -0.34885 -0.08038 -0.35718 C -0.07795 -0.36713 -0.07396 -0.37639 -0.07049 -0.38565 C -0.06667 -0.39561 -0.06597 -0.40649 -0.06181 -0.41621 C -0.05833 -0.42431 -0.05938 -0.42292 -0.05747 -0.43172 C -0.0566 -0.43565 -0.05469 -0.44283 -0.05469 -0.4426 C -0.0533 -0.45417 -0.05226 -0.46806 -0.04757 -0.47709 C -0.04688 -0.48542 -0.04462 -0.49399 -0.04462 -0.50186 C -0.04462 -0.55579 -0.04479 -0.61019 -0.04618 -0.66389 C -0.04653 -0.67477 -0.05087 -0.67778 -0.05608 -0.68473 C -0.06649 -0.69862 -0.075 -0.70857 -0.0875 -0.71899 C -0.09653 -0.72639 -0.10313 -0.7375 -0.1132 -0.7419 C -0.12083 -0.75209 -0.13004 -0.75556 -0.14045 -0.75903 C -0.14826 -0.76644 -0.14514 -0.76482 -0.16042 -0.76482 C -0.21372 -0.76482 -0.26719 -0.76366 -0.32049 -0.76297 C -0.32309 -0.76042 -0.33698 -0.74723 -0.3375 -0.74584 C -0.34271 -0.73658 -0.34688 -0.73033 -0.3533 -0.72292 C -0.36024 -0.71482 -0.36545 -0.70487 -0.37326 -0.69815 C -0.37517 -0.69098 -0.37795 -0.68264 -0.38195 -0.67709 C -0.38351 -0.66227 -0.38767 -0.64792 -0.39045 -0.63357 C -0.39167 -0.60301 -0.39462 -0.56042 -0.38195 -0.53241 C -0.38004 -0.52315 -0.37986 -0.51412 -0.37465 -0.50764 C -0.37361 -0.49723 -0.37309 -0.49399 -0.36754 -0.48658 C -0.3658 -0.47987 -0.36424 -0.47454 -0.36059 -0.46945 C -0.35903 -0.46204 -0.35972 -0.46181 -0.35608 -0.45625 C -0.3533 -0.45255 -0.34757 -0.44468 -0.34757 -0.44468 C -0.3434 -0.42269 -0.3375 -0.39954 -0.33177 -0.37801 C -0.33195 -0.35672 -0.31771 -0.25024 -0.34635 -0.21436 C -0.3507 -0.19584 -0.37517 -0.1919 -0.38767 -0.18565 C -0.43802 -0.18635 -0.48854 -0.18496 -0.53889 -0.18774 C -0.54236 -0.18797 -0.54462 -0.19283 -0.54757 -0.19537 C -0.56476 -0.21088 -0.56649 -0.23195 -0.57899 -0.24862 C -0.58229 -0.26204 -0.58611 -0.2757 -0.58889 -0.28866 C -0.58941 -0.29121 -0.58993 -0.29375 -0.59045 -0.2963 C -0.59132 -0.3 -0.59323 -0.30764 -0.59323 -0.30741 C -0.59271 -0.33241 -0.59271 -0.35718 -0.59184 -0.38195 C -0.59132 -0.39815 -0.58212 -0.40973 -0.57604 -0.42199 C -0.57309 -0.42778 -0.57135 -0.43612 -0.56754 -0.44098 C -0.5651 -0.44422 -0.56163 -0.44607 -0.55903 -0.44862 C -0.53837 -0.47223 -0.51059 -0.4757 -0.48472 -0.48287 C -0.47726 -0.48496 -0.47049 -0.48936 -0.4632 -0.4926 C -0.45712 -0.50093 -0.46458 -0.4919 -0.45191 -0.49815 C -0.4507 -0.49908 -0.45017 -0.50093 -0.44896 -0.50186 C -0.44271 -0.50695 -0.43507 -0.50811 -0.42899 -0.51343 C -0.4224 -0.51922 -0.41563 -0.52639 -0.4092 -0.53241 C -0.40764 -0.5338 -0.40469 -0.53612 -0.40469 -0.53588 C -0.40278 -0.54399 -0.39844 -0.54746 -0.39618 -0.55533 C -0.3934 -0.56528 -0.3934 -0.57639 -0.38767 -0.5838 C -0.38611 -0.59283 -0.38368 -0.60139 -0.38195 -0.61042 C -0.38351 -0.64584 -0.38195 -0.6551 -0.39618 -0.67917 C -0.40122 -0.6875 -0.40556 -0.69653 -0.41337 -0.7 C -0.41754 -0.70371 -0.42049 -0.71019 -0.42465 -0.71343 C -0.42934 -0.71737 -0.43524 -0.71922 -0.44045 -0.72107 C -0.44566 -0.72292 -0.45608 -0.72662 -0.45608 -0.72639 C -0.47535 -0.73982 -0.49618 -0.74167 -0.51754 -0.74375 C -0.55035 -0.74306 -0.58333 -0.74422 -0.61615 -0.7419 C -0.62118 -0.74167 -0.6257 -0.73797 -0.63038 -0.73612 C -0.64479 -0.73033 -0.6599 -0.72338 -0.67465 -0.71899 C -0.67951 -0.71482 -0.68368 -0.71436 -0.68889 -0.71135 C -0.6967 -0.70672 -0.70885 -0.69931 -0.71615 -0.69237 C -0.72274 -0.68612 -0.72344 -0.675 -0.72899 -0.6676 C -0.73281 -0.64676 -0.73767 -0.62408 -0.74462 -0.60487 C -0.74635 -0.59399 -0.74913 -0.58357 -0.75191 -0.57246 C -0.75295 -0.56852 -0.75469 -0.56088 -0.75469 -0.56065 C -0.75399 -0.53912 -0.76059 -0.48033 -0.74618 -0.45047 C -0.74479 -0.44144 -0.74375 -0.4382 -0.73889 -0.43172 C -0.73594 -0.41922 -0.72847 -0.40787 -0.72326 -0.39723 C -0.71927 -0.38912 -0.7158 -0.38056 -0.71181 -0.37246 C -0.70747 -0.36412 -0.70017 -0.35649 -0.69462 -0.34954 C -0.69132 -0.34537 -0.68906 -0.33866 -0.68611 -0.33426 C -0.67795 -0.32223 -0.6684 -0.31019 -0.65903 -0.3 C -0.65556 -0.2963 -0.65434 -0.29723 -0.65191 -0.29237 C -0.6507 -0.29005 -0.65 -0.28727 -0.64896 -0.28473 C -0.64809 -0.28334 -0.64705 -0.28102 -0.64618 -0.27917 C -0.64445 -0.27037 -0.6408 -0.2632 -0.63889 -0.25487 C -0.63785 -0.24977 -0.63611 -0.23936 -0.63611 -0.23936 C -0.63663 -0.21343 -0.63663 -0.1875 -0.6375 -0.16088 C -0.6382 -0.14098 -0.64983 -0.12037 -0.65469 -0.10209 C -0.65799 -0.08959 -0.65972 -0.07616 -0.6632 -0.06389 C -0.66597 -0.05417 -0.68455 -0.03843 -0.69184 -0.03334 C -0.69497 -0.02686 -0.69635 -0.02431 -0.70191 -0.02199 C -0.70608 -0.01806 -0.71024 -0.01158 -0.71476 -0.0088 C -0.72188 -0.00394 -0.72934 -0.00371 -0.73611 0.00277 C -0.7526 0.00069 -0.75243 -0.00139 -0.76615 -0.0088 C -0.76701 -0.00996 -0.76771 -0.01158 -0.76892 -0.0125 C -0.77014 -0.01389 -0.77222 -0.01297 -0.77326 -0.01436 C -0.77431 -0.01644 -0.77396 -0.01899 -0.77465 -0.01991 C -0.77656 -0.02431 -0.77951 -0.02755 -0.78177 -0.03218 C -0.78455 -0.04237 -0.78889 -0.05417 -0.79462 -0.06181 C -0.79809 -0.07454 -0.80087 -0.08912 -0.8033 -0.10209 C -0.80278 -0.12292 -0.80382 -0.14399 -0.80191 -0.16482 C -0.80156 -0.16945 -0.79861 -0.17292 -0.79618 -0.17616 C -0.78594 -0.19005 -0.77743 -0.19815 -0.7632 -0.20301 C -0.73542 -0.20162 -0.71806 -0.20973 -0.7033 -0.1801 C -0.69844 -0.15996 -0.70608 -0.19005 -0.69896 -0.16852 C -0.69531 -0.15764 -0.69809 -0.15903 -0.69323 -0.15139 C -0.68889 -0.14468 -0.68889 -0.14769 -0.68611 -0.14005 C -0.68264 -0.13079 -0.68299 -0.11875 -0.6776 -0.11135 C -0.67431 -0.09213 -0.67708 -0.09954 -0.67188 -0.08912 C -0.67135 -0.08542 -0.67153 -0.08218 -0.67049 -0.07917 C -0.66997 -0.07755 -0.66806 -0.07686 -0.66754 -0.07524 C -0.6632 -0.0632 -0.66233 -0.04931 -0.65747 -0.03727 C -0.65347 -0.01528 -0.65903 -0.0426 -0.6533 -0.02431 C -0.65122 -0.01737 -0.65156 -0.00903 -0.64896 -0.00348 C -0.64601 0.00416 -0.64167 0.01064 -0.63889 0.01805 C -0.63646 0.02476 -0.63368 0.03263 -0.63038 0.03912 C -0.62847 0.04282 -0.62535 0.04513 -0.62326 0.04814 C -0.62031 0.05347 -0.62118 0.05347 -0.61754 0.0581 C -0.61615 0.05879 -0.61458 0.06041 -0.6132 0.06111 C -0.61181 0.06296 -0.61042 0.06365 -0.6092 0.06574 C -0.60347 0.07152 -0.59583 0.07916 -0.58889 0.08217 C -0.5809 0.08958 -0.57101 0.09467 -0.56181 0.09791 C -0.55799 0.09953 -0.55035 0.10185 -0.55035 0.10208 C -0.5401 0.11157 -0.52708 0.11551 -0.51476 0.11875 C -0.50747 0.12847 -0.49254 0.12754 -0.48333 0.12847 C -0.44028 0.14907 -0.39184 0.13101 -0.34635 0.13055 C -0.34323 0.12986 -0.34028 0.12916 -0.3375 0.12847 C -0.33455 0.12754 -0.32917 0.12476 -0.32917 0.125 C -0.3224 0.11828 -0.32622 0.12129 -0.31615 0.11713 C -0.3132 0.11574 -0.30747 0.11319 -0.30747 0.11342 C -0.30625 0.11203 -0.30486 0.11041 -0.3033 0.10949 C -0.30208 0.10833 -0.30017 0.10856 -0.29896 0.10763 C -0.29375 0.10324 -0.2908 0.09699 -0.2849 0.09421 C -0.28073 0.08935 -0.27865 0.08449 -0.27344 0.08217 C -0.27153 0.07083 -0.26458 0.04791 -0.27604 0.04282 C -0.28177 0.03518 -0.29635 0.02939 -0.30469 0.02939 " pathEditMode="relative" rAng="0" ptsTypes="fffffffffffffffffffffffffffffffffffffffffffffffffffffffffffffffffffffffffffffffffffffffffffffffffffffffffffffffffffffffffffffffffffffffffffffffffffffffffffffffffffA">
                                      <p:cBhvr>
                                        <p:cTn id="6" dur="6000" fill="hold"/>
                                        <p:tgtEl>
                                          <p:spTgt spid="4"/>
                                        </p:tgtEl>
                                        <p:attrNameLst>
                                          <p:attrName>ppt_x</p:attrName>
                                          <p:attrName>ppt_y</p:attrName>
                                        </p:attrNameLst>
                                      </p:cBhvr>
                                      <p:rCtr x="-36788" y="-29838"/>
                                    </p:animMotion>
                                  </p:childTnLst>
                                </p:cTn>
                              </p:par>
                            </p:childTnLst>
                          </p:cTn>
                        </p:par>
                      </p:childTnLst>
                    </p:cTn>
                  </p:par>
                </p:childTnLst>
              </p:cTn>
              <p:nextCondLst>
                <p:cond evt="onClick" delay="0">
                  <p:tgtEl>
                    <p:spTgt spid="4"/>
                  </p:tgtEl>
                </p:cond>
              </p:nextCondLst>
            </p:seq>
            <p:seq concurrent="1" nextAc="seek">
              <p:cTn id="7" restart="whenNotActive" fill="hold" evtFilter="cancelBubble" nodeType="interactiveSeq">
                <p:stCondLst>
                  <p:cond evt="onClick" delay="0">
                    <p:tgtEl>
                      <p:spTgt spid="3"/>
                    </p:tgtEl>
                  </p:cond>
                </p:stCondLst>
                <p:endSync evt="end" delay="0">
                  <p:rtn val="all"/>
                </p:endSync>
                <p:childTnLst>
                  <p:par>
                    <p:cTn id="8" fill="hold">
                      <p:stCondLst>
                        <p:cond delay="0"/>
                      </p:stCondLst>
                      <p:childTnLst>
                        <p:par>
                          <p:cTn id="9" fill="hold">
                            <p:stCondLst>
                              <p:cond delay="0"/>
                            </p:stCondLst>
                            <p:childTnLst>
                              <p:par>
                                <p:cTn id="10" presetID="0" presetClass="path" presetSubtype="0" accel="50000" decel="50000" fill="hold" grpId="0" nodeType="clickEffect">
                                  <p:stCondLst>
                                    <p:cond delay="0"/>
                                  </p:stCondLst>
                                  <p:childTnLst>
                                    <p:animMotion origin="layout" path="M -0.08438 -0.02083 C -0.0875 -0.0169 -0.09427 -0.01157 -0.09861 -0.00926 C -0.1059 0 -0.11372 0.00162 -0.12292 0.00579 C -0.13142 0.00972 -0.13993 0.01412 -0.14861 0.01736 C -0.26198 0.01574 -0.26563 0.03125 -0.33438 -0.00208 C -0.33993 -0.00903 -0.34566 -0.01296 -0.35295 -0.01528 C -0.35764 -0.02153 -0.36285 -0.02639 -0.36875 -0.03032 C -0.37344 -0.03657 -0.37691 -0.04352 -0.3816 -0.04954 C -0.38264 -0.05417 -0.38281 -0.0588 -0.38438 -0.06273 C -0.38594 -0.06736 -0.3901 -0.07431 -0.3901 -0.07431 C -0.39167 -0.08287 -0.39445 -0.08356 -0.39583 -0.0912 C -0.39861 -0.10671 -0.40191 -0.12222 -0.4059 -0.13704 C -0.40347 -0.17338 -0.40573 -0.18611 -0.39149 -0.21134 C -0.38646 -0.2206 -0.38629 -0.22523 -0.37865 -0.22847 C -0.36858 -0.23773 -0.37344 -0.23495 -0.36441 -0.23796 C -0.35972 -0.24236 -0.36094 -0.24167 -0.35608 -0.24398 C -0.35295 -0.24537 -0.34722 -0.24769 -0.34722 -0.24769 C -0.3066 -0.2463 -0.2901 -0.25231 -0.26007 -0.23032 C -0.25469 -0.22639 -0.25052 -0.22523 -0.24583 -0.21921 C -0.23785 -0.20833 -0.23212 -0.19583 -0.22448 -0.18495 C -0.2217 -0.18125 -0.21823 -0.17755 -0.2158 -0.17338 C -0.20278 -0.15023 -0.19514 -0.13542 -0.17292 -0.1294 C -0.14063 -0.10764 -0.16129 -0.11991 -0.07587 -0.1294 C -0.07153 -0.13009 -0.06823 -0.13472 -0.06441 -0.13704 C -0.0625 -0.13866 -0.05868 -0.14097 -0.05868 -0.14097 C -0.0441 -0.16019 -0.07309 -0.12245 -0.0401 -0.15787 C -0.03021 -0.16875 -0.02292 -0.17894 -0.01146 -0.18495 C -0.00365 -0.19907 0.00174 -0.20069 0.01267 -0.20926 C 0.01371 -0.21134 0.01441 -0.21319 0.01562 -0.21528 C 0.01736 -0.21782 0.01979 -0.21991 0.02135 -0.22292 C 0.03507 -0.24792 0.0401 -0.27824 0.04844 -0.30671 C 0.05555 -0.36505 0.05312 -0.3669 0.05417 -0.46088 C 0.05365 -0.46852 0.05417 -0.47616 0.05278 -0.48356 C 0.05104 -0.49306 0.04618 -0.50116 0.0441 -0.51065 C 0.04184 -0.51991 0.04115 -0.53148 0.03854 -0.54074 C 0.03628 -0.54884 0.03055 -0.55856 0.02708 -0.56551 C 0.02517 -0.56944 0.02135 -0.5706 0.0184 -0.57315 C 0.00799 -0.58264 -0.00174 -0.59213 -0.01302 -0.59977 C -0.01927 -0.60856 -0.01163 -0.59931 -0.02587 -0.60741 C -0.03646 -0.61343 -0.04149 -0.62199 -0.05156 -0.62847 C -0.06632 -0.63773 -0.06476 -0.63495 -0.08004 -0.64167 C -0.12083 -0.65972 -0.1599 -0.68542 -0.20156 -0.70069 C -0.21285 -0.70949 -0.22083 -0.71065 -0.23299 -0.71597 C -0.27222 -0.73333 -0.23142 -0.71968 -0.26302 -0.7294 C -0.32656 -0.72708 -0.38906 -0.72755 -0.45295 -0.72546 C -0.4908 -0.71319 -0.52778 -0.69375 -0.56441 -0.67593 C -0.57743 -0.66968 -0.59132 -0.66759 -0.60434 -0.66088 C -0.63195 -0.64676 -0.66042 -0.63287 -0.68872 -0.62083 C -0.6934 -0.61667 -0.69844 -0.61343 -0.70295 -0.60926 C -0.71198 -0.60069 -0.70278 -0.60579 -0.71146 -0.60185 C -0.71337 -0.59931 -0.71493 -0.5963 -0.71719 -0.59421 C -0.7184 -0.59306 -0.72049 -0.59352 -0.72153 -0.59213 C -0.7276 -0.58403 -0.73125 -0.57361 -0.73733 -0.56551 C -0.75434 -0.54282 -0.73438 -0.57407 -0.75156 -0.54861 C -0.75903 -0.53704 -0.75313 -0.54398 -0.76007 -0.52963 C -0.77031 -0.50787 -0.76215 -0.53194 -0.76875 -0.51065 C -0.77031 -0.49745 -0.77379 -0.48819 -0.77726 -0.47616 C -0.7842 -0.45208 -0.77656 -0.47338 -0.7816 -0.45139 C -0.78403 -0.44097 -0.7875 -0.43125 -0.7901 -0.42083 C -0.79167 -0.41458 -0.79288 -0.4 -0.79445 -0.39606 C -0.79635 -0.39097 -0.80017 -0.38079 -0.80017 -0.38056 C -0.80347 -0.36042 -0.80504 -0.34028 -0.80868 -0.31991 C -0.81007 -0.29051 -0.81146 -0.26204 -0.80434 -0.23403 C -0.80191 -0.22454 -0.80156 -0.21435 -0.79722 -0.20556 C -0.7941 -0.19236 -0.79028 -0.17731 -0.78438 -0.16574 C -0.78125 -0.15278 -0.77795 -0.14352 -0.77153 -0.1331 C -0.76858 -0.12106 -0.76076 -0.10856 -0.75156 -0.10463 C -0.74288 -0.09583 -0.73281 -0.08657 -0.72292 -0.07986 C -0.71788 -0.07292 -0.71146 -0.06898 -0.70434 -0.06644 C -0.68767 -0.05185 -0.64219 -0.05208 -0.62865 -0.05185 C -0.60677 -0.05208 -0.5849 -0.05208 -0.56302 -0.05324 C -0.54879 -0.05417 -0.53715 -0.06968 -0.52448 -0.07593 C -0.51858 -0.08657 -0.51146 -0.09745 -0.50434 -0.10671 C -0.49965 -0.12315 -0.49601 -0.13958 -0.49149 -0.15625 C -0.4875 -0.18819 -0.49549 -0.22384 -0.48299 -0.25324 C -0.47587 -0.26991 -0.4684 -0.28194 -0.4559 -0.2912 C -0.45139 -0.29444 -0.44149 -0.29884 -0.44149 -0.29884 C -0.43715 -0.30509 -0.43177 -0.30463 -0.42587 -0.30671 C -0.41302 -0.30532 -0.40017 -0.3044 -0.38733 -0.30278 C -0.38247 -0.30208 -0.37795 -0.29676 -0.37292 -0.29514 C -0.36267 -0.28102 -0.35017 -0.27222 -0.33576 -0.26875 C -0.17517 -0.2713 -0.26649 -0.2625 -0.21441 -0.27593 C -0.21337 -0.27731 -0.21267 -0.27894 -0.21146 -0.27986 C -0.20885 -0.28194 -0.20295 -0.28356 -0.20295 -0.28333 C -0.19983 -0.28657 -0.19618 -0.28819 -0.19306 -0.2912 C -0.18247 -0.30208 -0.19201 -0.29676 -0.18299 -0.30069 C -0.18108 -0.30347 -0.17882 -0.30532 -0.17726 -0.30833 C -0.17639 -0.30995 -0.17691 -0.3125 -0.17587 -0.31435 C -0.1651 -0.33171 -0.17413 -0.30162 -0.16146 -0.33519 C -0.15695 -0.34699 -0.15191 -0.35671 -0.14583 -0.36736 C -0.13993 -0.37801 -0.13559 -0.39074 -0.13004 -0.40185 C -0.11945 -0.475 -0.12604 -0.42222 -0.12865 -0.58843 C -0.12882 -0.59792 -0.13385 -0.60486 -0.13872 -0.61134 C -0.14236 -0.62153 -0.15122 -0.64167 -0.16007 -0.6456 C -0.16719 -0.6544 -0.175 -0.66343 -0.18438 -0.66644 C -0.19809 -0.67593 -0.21111 -0.68495 -0.22587 -0.6912 C -0.23455 -0.7 -0.23663 -0.69907 -0.24861 -0.70069 C -0.27431 -0.71227 -0.30816 -0.70532 -0.33299 -0.70463 C -0.34236 -0.69144 -0.3408 -0.6669 -0.34861 -0.65139 C -0.35017 -0.64167 -0.3526 -0.63241 -0.35434 -0.62269 C -0.35504 -0.60116 -0.35538 -0.5794 -0.35608 -0.55787 C -0.35695 -0.5206 -0.35313 -0.48657 -0.38004 -0.46852 C -0.38715 -0.45463 -0.39757 -0.45579 -0.40868 -0.45139 C -0.41302 -0.44977 -0.42153 -0.4456 -0.42153 -0.44537 C -0.4434 -0.4463 -0.46719 -0.43773 -0.48733 -0.44931 C -0.50521 -0.45972 -0.46875 -0.4463 -0.49583 -0.45509 C -0.49965 -0.45833 -0.50434 -0.46157 -0.50729 -0.46644 C -0.51458 -0.47847 -0.5059 -0.4669 -0.51302 -0.47616 C -0.51458 -0.4831 -0.51632 -0.48819 -0.52014 -0.49352 C -0.52066 -0.49514 -0.52083 -0.49745 -0.52153 -0.49884 C -0.52222 -0.50046 -0.52379 -0.50116 -0.52448 -0.50278 C -0.52535 -0.50509 -0.52535 -0.50787 -0.52587 -0.51065 C -0.5276 -0.51898 -0.52813 -0.51759 -0.53299 -0.52755 C -0.53507 -0.53889 -0.53993 -0.55093 -0.54306 -0.56181 C -0.54531 -0.56968 -0.5467 -0.57778 -0.55017 -0.58472 C -0.55278 -0.59699 -0.55677 -0.60694 -0.56007 -0.61898 C -0.56198 -0.62593 -0.56406 -0.63542 -0.56719 -0.64167 C -0.5684 -0.64398 -0.57031 -0.64514 -0.57153 -0.64745 C -0.57639 -0.65648 -0.57622 -0.66366 -0.58299 -0.67222 C -0.58351 -0.67477 -0.58351 -0.67755 -0.58438 -0.67986 C -0.58629 -0.68472 -0.59149 -0.69329 -0.59149 -0.69306 C -0.59358 -0.70324 -0.6007 -0.71181 -0.6059 -0.71991 C -0.6184 -0.73958 -0.63854 -0.75949 -0.65729 -0.76736 C -0.66163 -0.77338 -0.66545 -0.77338 -0.67153 -0.775 C -0.69167 -0.78889 -0.71129 -0.78889 -0.73438 -0.79028 C -0.76476 -0.78889 -0.79445 -0.78727 -0.82448 -0.78079 C -0.83195 -0.77708 -0.83941 -0.77199 -0.84722 -0.76944 C -0.85174 -0.76343 -0.85712 -0.76366 -0.86302 -0.76181 C -0.86441 -0.76042 -0.86563 -0.7588 -0.86719 -0.75787 C -0.86858 -0.75694 -0.87031 -0.75718 -0.87153 -0.75602 C -0.87326 -0.75463 -0.87431 -0.75208 -0.87587 -0.75023 C -0.8776 -0.74815 -0.87951 -0.7463 -0.8816 -0.74468 C -0.89583 -0.7338 -0.87049 -0.75787 -0.89306 -0.73704 C -0.90399 -0.72685 -0.91458 -0.71574 -0.92552 -0.70648 C -0.92847 -0.69954 -0.93038 -0.69259 -0.93299 -0.68565 C -0.93507 -0.67407 -0.93785 -0.66296 -0.94011 -0.65139 C -0.94132 -0.63032 -0.94149 -0.60903 -0.94445 -0.58843 C -0.94497 -0.55671 -0.94583 -0.525 -0.94583 -0.49352 C -0.94583 -0.47176 -0.94566 -0.45 -0.94445 -0.42847 C -0.9441 -0.42106 -0.93924 -0.41065 -0.93733 -0.4037 C -0.9316 -0.3838 -0.92587 -0.36644 -0.91146 -0.35602 C -0.90695 -0.34375 -0.90156 -0.33565 -0.89149 -0.33125 C -0.88906 -0.3213 -0.88472 -0.3213 -0.87726 -0.31806 C -0.86823 -0.31435 -0.8592 -0.31042 -0.85017 -0.30671 C -0.82795 -0.29653 -0.80556 -0.2875 -0.78299 -0.27801 C -0.7816 -0.27731 -0.78004 -0.27685 -0.77865 -0.27593 C -0.77708 -0.275 -0.77604 -0.27292 -0.77448 -0.27222 C -0.76979 -0.27014 -0.76476 -0.27014 -0.76007 -0.26875 C -0.75486 -0.26667 -0.74948 -0.2625 -0.74445 -0.26088 C -0.74028 -0.25949 -0.73594 -0.25949 -0.7316 -0.2588 C -0.71649 -0.25231 -0.72587 -0.25556 -0.70295 -0.25324 C -0.68507 -0.24861 -0.70712 -0.25556 -0.68872 -0.2456 C -0.68021 -0.24097 -0.67014 -0.24074 -0.66146 -0.23611 C -0.65399 -0.23241 -0.65955 -0.23495 -0.64861 -0.23032 C -0.64722 -0.22986 -0.64445 -0.22847 -0.64445 -0.22847 C -0.63976 -0.22407 -0.63299 -0.21597 -0.62726 -0.21319 C -0.62344 -0.20764 -0.61945 -0.20509 -0.61441 -0.20208 C -0.61198 -0.1919 -0.60469 -0.18218 -0.60017 -0.17338 C -0.59566 -0.16412 -0.59635 -0.15093 -0.59306 -0.14097 C -0.59167 -0.13657 -0.58872 -0.1338 -0.58733 -0.1294 C -0.58472 -0.12153 -0.58368 -0.11296 -0.5816 -0.10463 C -0.58056 -0.10093 -0.57865 -0.09352 -0.57865 -0.09352 C -0.57726 -0.0713 -0.56979 -0.03565 -0.58299 -0.01921 C -0.5875 -0.00046 -0.59445 0.01458 -0.61007 0.01736 C -0.61528 0.01829 -0.62066 0.01852 -0.62587 0.01921 C -0.65156 0.01759 -0.65399 0.01644 -0.67448 0.00972 C -0.68073 0.0037 -0.68854 0.00324 -0.69583 0.00023 C -0.69722 -0.00139 -0.69861 -0.00278 -0.70017 -0.0037 C -0.70156 -0.00463 -0.70347 -0.00394 -0.70434 -0.00556 C -0.70486 -0.00671 -0.70781 -0.01944 -0.70868 -0.02315 C -0.70955 -0.02639 -0.71042 -0.03032 -0.71146 -0.03403 C -0.71198 -0.03634 -0.71302 -0.04028 -0.71302 -0.04028 C -0.71267 -0.04491 -0.71181 -0.07431 -0.70156 -0.07431 " pathEditMode="relative" rAng="0" ptsTypes="ffffffffffffffffffffffffffffffffffffffffffffffffffffffffffffffffffffffffffffffffffffffffffffffffffffffffffffffffffffffffffffffffffffffffffffffffffffffffffffffffffffffffffffA">
                                      <p:cBhvr>
                                        <p:cTn id="11" dur="6000" fill="hold"/>
                                        <p:tgtEl>
                                          <p:spTgt spid="3"/>
                                        </p:tgtEl>
                                        <p:attrNameLst>
                                          <p:attrName>ppt_x</p:attrName>
                                          <p:attrName>ppt_y</p:attrName>
                                        </p:attrNameLst>
                                      </p:cBhvr>
                                      <p:rCtr x="-36076" y="-35880"/>
                                    </p:animMotion>
                                  </p:childTnLst>
                                </p:cTn>
                              </p:par>
                            </p:childTnLst>
                          </p:cTn>
                        </p:par>
                      </p:childTnLst>
                    </p:cTn>
                  </p:par>
                </p:childTnLst>
              </p:cTn>
              <p:nextCondLst>
                <p:cond evt="onClick" delay="0">
                  <p:tgtEl>
                    <p:spTgt spid="3"/>
                  </p:tgtEl>
                </p:cond>
              </p:nextCondLst>
            </p:seq>
          </p:childTnLst>
        </p:cTn>
      </p:par>
    </p:tnLst>
    <p:bldLst>
      <p:bldP spid="3" grpId="0" animBg="1"/>
      <p:bldP spid="4" grpId="0" animBg="1"/>
    </p:bld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lačítko akce: Vlastní 2">
            <a:hlinkClick r:id="" action="ppaction://noaction" highlightClick="1"/>
          </p:cNvPr>
          <p:cNvSpPr/>
          <p:nvPr/>
        </p:nvSpPr>
        <p:spPr>
          <a:xfrm>
            <a:off x="467544" y="1844824"/>
            <a:ext cx="3470752" cy="4617223"/>
          </a:xfrm>
          <a:prstGeom prst="actionButtonBlank">
            <a:avLst/>
          </a:prstGeom>
          <a:no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p>
        </p:txBody>
      </p:sp>
      <p:sp>
        <p:nvSpPr>
          <p:cNvPr id="2" name="Tlačítko akce: Vlastní 1">
            <a:hlinkClick r:id="" action="ppaction://noaction" highlightClick="1"/>
          </p:cNvPr>
          <p:cNvSpPr/>
          <p:nvPr/>
        </p:nvSpPr>
        <p:spPr>
          <a:xfrm>
            <a:off x="0" y="6613"/>
            <a:ext cx="9144000" cy="6858000"/>
          </a:xfrm>
          <a:prstGeom prst="actionButtonBlank">
            <a:avLst/>
          </a:prstGeom>
          <a:no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p>
        </p:txBody>
      </p:sp>
      <p:pic>
        <p:nvPicPr>
          <p:cNvPr id="1026"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243106" y="1525143"/>
            <a:ext cx="3919627" cy="5256584"/>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cxnSp>
        <p:nvCxnSpPr>
          <p:cNvPr id="7" name="Přímá spojnice se šipkou 6"/>
          <p:cNvCxnSpPr/>
          <p:nvPr/>
        </p:nvCxnSpPr>
        <p:spPr>
          <a:xfrm flipH="1">
            <a:off x="3751837" y="2708920"/>
            <a:ext cx="1008112" cy="0"/>
          </a:xfrm>
          <a:prstGeom prst="straightConnector1">
            <a:avLst/>
          </a:prstGeom>
          <a:ln>
            <a:tailEnd type="arrow"/>
          </a:ln>
        </p:spPr>
        <p:style>
          <a:lnRef idx="2">
            <a:schemeClr val="accent2"/>
          </a:lnRef>
          <a:fillRef idx="0">
            <a:schemeClr val="accent2"/>
          </a:fillRef>
          <a:effectRef idx="1">
            <a:schemeClr val="accent2"/>
          </a:effectRef>
          <a:fontRef idx="minor">
            <a:schemeClr val="tx1"/>
          </a:fontRef>
        </p:style>
      </p:cxnSp>
      <p:cxnSp>
        <p:nvCxnSpPr>
          <p:cNvPr id="9" name="Přímá spojnice se šipkou 8"/>
          <p:cNvCxnSpPr/>
          <p:nvPr/>
        </p:nvCxnSpPr>
        <p:spPr>
          <a:xfrm flipH="1">
            <a:off x="2743725" y="5085184"/>
            <a:ext cx="2016224" cy="0"/>
          </a:xfrm>
          <a:prstGeom prst="straightConnector1">
            <a:avLst/>
          </a:prstGeom>
          <a:ln>
            <a:tailEnd type="arrow"/>
          </a:ln>
        </p:spPr>
        <p:style>
          <a:lnRef idx="2">
            <a:schemeClr val="accent2"/>
          </a:lnRef>
          <a:fillRef idx="0">
            <a:schemeClr val="accent2"/>
          </a:fillRef>
          <a:effectRef idx="1">
            <a:schemeClr val="accent2"/>
          </a:effectRef>
          <a:fontRef idx="minor">
            <a:schemeClr val="tx1"/>
          </a:fontRef>
        </p:style>
      </p:cxnSp>
      <p:sp>
        <p:nvSpPr>
          <p:cNvPr id="10" name="TextovéPole 9"/>
          <p:cNvSpPr txBox="1"/>
          <p:nvPr/>
        </p:nvSpPr>
        <p:spPr>
          <a:xfrm>
            <a:off x="7596336" y="5877272"/>
            <a:ext cx="1213794" cy="584775"/>
          </a:xfrm>
          <a:prstGeom prst="rect">
            <a:avLst/>
          </a:prstGeom>
        </p:spPr>
        <p:style>
          <a:lnRef idx="0">
            <a:schemeClr val="accent2"/>
          </a:lnRef>
          <a:fillRef idx="3">
            <a:schemeClr val="accent2"/>
          </a:fillRef>
          <a:effectRef idx="3">
            <a:schemeClr val="accent2"/>
          </a:effectRef>
          <a:fontRef idx="minor">
            <a:schemeClr val="lt1"/>
          </a:fontRef>
        </p:style>
        <p:txBody>
          <a:bodyPr wrap="none" rtlCol="0">
            <a:spAutoFit/>
          </a:bodyPr>
          <a:lstStyle/>
          <a:p>
            <a:r>
              <a:rPr lang="cs-CZ" sz="3200" dirty="0" smtClean="0"/>
              <a:t>KMEN</a:t>
            </a:r>
            <a:endParaRPr lang="cs-CZ" sz="3200" dirty="0"/>
          </a:p>
        </p:txBody>
      </p:sp>
      <p:sp>
        <p:nvSpPr>
          <p:cNvPr id="11" name="TextovéPole 10"/>
          <p:cNvSpPr txBox="1"/>
          <p:nvPr/>
        </p:nvSpPr>
        <p:spPr>
          <a:xfrm>
            <a:off x="6156176" y="5877271"/>
            <a:ext cx="1250663" cy="584775"/>
          </a:xfrm>
          <a:prstGeom prst="rect">
            <a:avLst/>
          </a:prstGeom>
        </p:spPr>
        <p:style>
          <a:lnRef idx="0">
            <a:schemeClr val="accent2"/>
          </a:lnRef>
          <a:fillRef idx="3">
            <a:schemeClr val="accent2"/>
          </a:fillRef>
          <a:effectRef idx="3">
            <a:schemeClr val="accent2"/>
          </a:effectRef>
          <a:fontRef idx="minor">
            <a:schemeClr val="lt1"/>
          </a:fontRef>
        </p:style>
        <p:txBody>
          <a:bodyPr wrap="none" rtlCol="0">
            <a:spAutoFit/>
          </a:bodyPr>
          <a:lstStyle/>
          <a:p>
            <a:r>
              <a:rPr lang="cs-CZ" sz="3200" dirty="0" smtClean="0"/>
              <a:t>VĚTVE</a:t>
            </a:r>
            <a:endParaRPr lang="cs-CZ" sz="3200" dirty="0"/>
          </a:p>
        </p:txBody>
      </p:sp>
      <p:sp>
        <p:nvSpPr>
          <p:cNvPr id="12" name="TextovéPole 11"/>
          <p:cNvSpPr txBox="1"/>
          <p:nvPr/>
        </p:nvSpPr>
        <p:spPr>
          <a:xfrm>
            <a:off x="107504" y="219998"/>
            <a:ext cx="3830792" cy="369332"/>
          </a:xfrm>
          <a:prstGeom prst="rect">
            <a:avLst/>
          </a:prstGeom>
        </p:spPr>
        <p:style>
          <a:lnRef idx="2">
            <a:schemeClr val="accent2"/>
          </a:lnRef>
          <a:fillRef idx="1">
            <a:schemeClr val="lt1"/>
          </a:fillRef>
          <a:effectRef idx="0">
            <a:schemeClr val="accent2"/>
          </a:effectRef>
          <a:fontRef idx="minor">
            <a:schemeClr val="dk1"/>
          </a:fontRef>
        </p:style>
        <p:txBody>
          <a:bodyPr wrap="none" rtlCol="0">
            <a:spAutoFit/>
          </a:bodyPr>
          <a:lstStyle/>
          <a:p>
            <a:r>
              <a:rPr lang="cs-CZ" dirty="0" smtClean="0"/>
              <a:t>POJMENUJ OZNAČENÉ ČÁSTI OBRÁZKU</a:t>
            </a:r>
            <a:endParaRPr lang="cs-CZ" dirty="0"/>
          </a:p>
        </p:txBody>
      </p:sp>
    </p:spTree>
    <p:extLst>
      <p:ext uri="{BB962C8B-B14F-4D97-AF65-F5344CB8AC3E}">
        <p14:creationId xmlns:p14="http://schemas.microsoft.com/office/powerpoint/2010/main" val="3663441961"/>
      </p:ext>
    </p:extLst>
  </p:cSld>
  <p:clrMapOvr>
    <a:masterClrMapping/>
  </p:clrMapOvr>
  <p:timing>
    <p:tnLst>
      <p:par>
        <p:cTn id="1" dur="indefinite" restart="never" nodeType="tmRoot">
          <p:childTnLst>
            <p:seq concurrent="1" nextAc="seek">
              <p:cTn id="2" restart="whenNotActive" fill="hold" evtFilter="cancelBubble" nodeType="interactiveSeq">
                <p:stCondLst>
                  <p:cond evt="onClick" delay="0">
                    <p:tgtEl>
                      <p:spTgt spid="11"/>
                    </p:tgtEl>
                  </p:cond>
                </p:stCondLst>
                <p:endSync evt="end" delay="0">
                  <p:rtn val="all"/>
                </p:endSync>
                <p:childTnLst>
                  <p:par>
                    <p:cTn id="3" fill="hold">
                      <p:stCondLst>
                        <p:cond delay="0"/>
                      </p:stCondLst>
                      <p:childTnLst>
                        <p:par>
                          <p:cTn id="4" fill="hold">
                            <p:stCondLst>
                              <p:cond delay="0"/>
                            </p:stCondLst>
                            <p:childTnLst>
                              <p:par>
                                <p:cTn id="5" presetID="0" presetClass="path" presetSubtype="0" accel="50000" decel="50000" fill="hold" grpId="0" nodeType="clickEffect">
                                  <p:stCondLst>
                                    <p:cond delay="0"/>
                                  </p:stCondLst>
                                  <p:childTnLst>
                                    <p:animMotion origin="layout" path="M 0.0283 -0.0463 C 0.02882 -0.06204 0.02882 -0.07801 0.02968 -0.09375 C 0.03003 -0.1 0.03385 -0.1051 0.03698 -0.10903 C 0.04027 -0.11343 0.04271 -0.11968 0.04687 -0.12246 C 0.05972 -0.13125 0.07604 -0.13102 0.08975 -0.13195 C 0.10173 -0.13704 0.11371 -0.14144 0.12552 -0.14723 C 0.13021 -0.15348 0.13368 -0.16042 0.13836 -0.16621 C 0.14132 -0.18195 0.14826 -0.19584 0.15121 -0.21181 C 0.15034 -0.24422 0.1559 -0.275 0.12968 -0.28611 C 0.12413 -0.29375 0.11458 -0.2956 0.10694 -0.29769 C 0.08993 -0.29653 0.07951 -0.30093 0.0684 -0.28611 C 0.06475 -0.28125 0.06267 -0.27431 0.05972 -0.26898 C 0.05764 -0.26528 0.05399 -0.25764 0.05399 -0.25764 C 0.05208 -0.24977 0.04878 -0.23982 0.04548 -0.23287 C 0.04236 -0.21181 0.04635 -0.23403 0.04114 -0.21574 C 0.03715 -0.20162 0.03663 -0.18681 0.0283 -0.1757 C 0.02777 -0.17385 0.02795 -0.1713 0.02691 -0.16991 C 0.02448 -0.16667 0.02118 -0.16505 0.0184 -0.1625 C 0.00104 -0.14746 0.01823 -0.15602 0.00694 -0.15093 C 0.00382 -0.14699 -0.00052 -0.14375 -0.00452 -0.14144 C -0.00729 -0.13982 -0.01302 -0.13773 -0.01302 -0.13773 C -0.02466 -0.13912 -0.03212 -0.13866 -0.03889 -0.15278 C -0.0408 -0.15672 -0.04254 -0.16065 -0.04445 -0.16435 C -0.04532 -0.16621 -0.0474 -0.16991 -0.0474 -0.16991 C -0.0507 -0.18334 -0.05382 -0.19676 -0.05747 -0.20996 C -0.05868 -0.22801 -0.06007 -0.24815 -0.07032 -0.26135 C -0.07084 -0.26343 -0.075 -0.27523 -0.07587 -0.27662 C -0.07778 -0.27986 -0.08091 -0.28125 -0.08316 -0.28426 C -0.0842 -0.28565 -0.08473 -0.28727 -0.08594 -0.2882 C -0.08854 -0.29005 -0.09167 -0.29074 -0.09445 -0.2919 C -0.09584 -0.2926 -0.09879 -0.29375 -0.09879 -0.29375 C -0.10643 -0.29306 -0.11424 -0.29398 -0.1217 -0.2919 C -0.12552 -0.29074 -0.13143 -0.27315 -0.13455 -0.26898 C -0.13802 -0.2544 -0.14115 -0.23982 -0.14445 -0.22523 C -0.14688 -0.21412 -0.14775 -0.20324 -0.15174 -0.19283 C -0.15382 -0.17871 -0.16372 -0.15394 -0.17448 -0.14908 C -0.17986 -0.1419 -0.18854 -0.14005 -0.19601 -0.13773 C -0.20955 -0.1257 -0.20868 -0.12801 -0.22882 -0.12616 C -0.27014 -0.12848 -0.2507 -0.12547 -0.27032 -0.1338 C -0.28282 -0.1456 -0.26511 -0.12986 -0.28021 -0.13959 C -0.28143 -0.14028 -0.28195 -0.14236 -0.28316 -0.14329 C -0.28438 -0.14422 -0.28594 -0.14445 -0.28733 -0.14514 C -0.29323 -0.15301 -0.29983 -0.15857 -0.30452 -0.16806 C -0.30504 -0.16991 -0.30504 -0.17223 -0.30591 -0.17385 C -0.3066 -0.17547 -0.30816 -0.17593 -0.30886 -0.17755 C -0.31476 -0.19283 -0.30608 -0.17917 -0.31302 -0.18912 C -0.31563 -0.19815 -0.31702 -0.20718 -0.32032 -0.21574 C -0.32344 -0.23287 -0.32188 -0.22616 -0.32448 -0.23658 C -0.32396 -0.24931 -0.3283 -0.27014 -0.31736 -0.27477 C -0.3132 -0.28195 -0.3125 -0.28866 -0.30886 -0.29584 C -0.30104 -0.31135 -0.28386 -0.31111 -0.2717 -0.31297 C -0.2625 -0.31204 -0.25174 -0.31621 -0.24445 -0.30903 C -0.23629 -0.30093 -0.22518 -0.28542 -0.21875 -0.27477 C -0.21493 -0.26852 -0.21476 -0.26598 -0.20886 -0.26343 C -0.20521 -0.25625 -0.19966 -0.25371 -0.19445 -0.24815 C -0.18559 -0.23866 -0.17414 -0.23102 -0.16302 -0.22709 C -0.15434 -0.21945 -0.14757 -0.20857 -0.13889 -0.20047 C -0.1375 -0.19908 -0.13629 -0.19699 -0.13455 -0.19676 C -0.12032 -0.19537 -0.1066 -0.19491 -0.09306 -0.18912 C -0.08872 -0.18982 -0.08438 -0.18959 -0.08021 -0.19098 C -0.0757 -0.19236 -0.07205 -0.19838 -0.06736 -0.20047 C -0.06042 -0.20973 -0.05417 -0.21991 -0.04601 -0.22709 C -0.04045 -0.24769 -0.05018 -0.2132 -0.04028 -0.24051 C -0.03941 -0.24283 -0.03959 -0.2456 -0.03889 -0.24815 C -0.03507 -0.26343 -0.03073 -0.27778 -0.02882 -0.29375 C -0.02917 -0.32037 -0.02084 -0.37223 -0.03594 -0.40232 C -0.04045 -0.4213 -0.03073 -0.42385 -0.02032 -0.42917 C -0.01354 -0.42848 -0.00677 -0.42894 -0.00018 -0.42709 C 0.00468 -0.4257 0.00764 -0.41783 0.01267 -0.41574 C 0.01771 -0.4088 0.01371 -0.41273 0.02413 -0.40996 C 0.0309 -0.4081 0.0375 -0.40463 0.04409 -0.40232 C 0.04913 -0.39792 0.05399 -0.39676 0.05972 -0.39468 C 0.06632 -0.39607 0.07326 -0.3963 0.07968 -0.39861 C 0.08246 -0.39954 0.08437 -0.40278 0.08698 -0.4044 C 0.09375 -0.4088 0.10121 -0.41273 0.10833 -0.41574 C 0.11024 -0.4176 0.1125 -0.41922 0.11406 -0.42153 C 0.11823 -0.42755 0.12552 -0.44051 0.12552 -0.44051 C 0.12882 -0.45162 0.13472 -0.45903 0.13975 -0.46898 C 0.14027 -0.47084 0.14045 -0.47292 0.14114 -0.47477 C 0.14201 -0.47685 0.1434 -0.47848 0.14409 -0.48056 C 0.14652 -0.48912 0.14583 -0.49375 0.14982 -0.50139 C 0.15312 -0.52385 0.15781 -0.5456 0.16111 -0.56806 C 0.16041 -0.59167 0.16441 -0.61528 0.15399 -0.63473 C 0.15069 -0.64838 0.15295 -0.64306 0.14826 -0.65185 C 0.14705 -0.65718 0.14531 -0.66435 0.14114 -0.66713 C 0.13854 -0.66898 0.13264 -0.67107 0.13264 -0.67107 C 0.12309 -0.67037 0.11336 -0.6713 0.10399 -0.66898 C 0.10243 -0.66852 0.10225 -0.66505 0.10121 -0.66343 C 0.09687 -0.65648 0.09409 -0.65047 0.09114 -0.64236 C 0.08576 -0.62755 0.08281 -0.61297 0.07968 -0.59676 C 0.07882 -0.59213 0.07795 -0.58079 0.07552 -0.57755 C 0.07257 -0.57361 0.05989 -0.5706 0.05694 -0.56991 C 0.04166 -0.5706 0.02621 -0.56922 0.01111 -0.57199 C 0.00764 -0.57269 0.0026 -0.57963 0.0026 -0.57963 C 0.00173 -0.58148 0.00086 -0.58357 -0.00018 -0.58519 C -0.00104 -0.58658 -0.00226 -0.58773 -0.00313 -0.58912 C -0.00521 -0.59283 -0.00886 -0.60047 -0.00886 -0.60047 C -0.01198 -0.61389 -0.00799 -0.59861 -0.01302 -0.61181 C -0.01598 -0.61945 -0.01667 -0.62848 -0.01875 -0.63658 C -0.01806 -0.66968 -0.02136 -0.68982 -0.01302 -0.71667 C -0.01129 -0.73056 -0.00955 -0.74468 -0.00747 -0.75857 C -0.00643 -0.76505 -0.00313 -0.77755 -0.00313 -0.77755 C -0.00643 -0.79144 -0.00157 -0.77338 -0.01025 -0.79283 C -0.01424 -0.80162 -0.01476 -0.80648 -0.02032 -0.81389 C -0.0224 -0.82246 -0.02674 -0.82894 -0.0316 -0.83473 C -0.03802 -0.84236 -0.04341 -0.85209 -0.05174 -0.85579 C -0.06164 -0.8544 -0.0717 -0.85417 -0.0816 -0.85185 C -0.08664 -0.8507 -0.0908 -0.84283 -0.09601 -0.84051 C -0.10851 -0.82315 -0.09271 -0.84329 -0.10452 -0.83287 C -0.11545 -0.82315 -0.10295 -0.82963 -0.11302 -0.82523 C -0.12032 -0.81088 -0.13264 -0.80185 -0.14028 -0.78727 C -0.14445 -0.76968 -0.1382 -0.79398 -0.14445 -0.7757 C -0.14618 -0.77084 -0.14879 -0.76042 -0.14879 -0.76042 C -0.14827 -0.74398 -0.15122 -0.72662 -0.1474 -0.71088 C -0.14723 -0.70996 -0.12986 -0.7051 -0.12587 -0.70324 C -0.12188 -0.69792 -0.11771 -0.69445 -0.11459 -0.6882 C -0.11511 -0.68056 -0.11389 -0.67246 -0.11598 -0.66528 C -0.12049 -0.64954 -0.13195 -0.65301 -0.14167 -0.65185 C -0.14844 -0.64885 -0.15469 -0.64468 -0.16164 -0.64236 C -0.18351 -0.64468 -0.17361 -0.64398 -0.18733 -0.65 C -0.19306 -0.65764 -0.18716 -0.65047 -0.19601 -0.65764 C -0.19896 -0.65996 -0.20452 -0.66528 -0.20452 -0.66528 C -0.20973 -0.66459 -0.21545 -0.66644 -0.22032 -0.66343 C -0.22344 -0.66158 -0.22396 -0.65556 -0.22587 -0.65185 C -0.23073 -0.6419 -0.23507 -0.63125 -0.24028 -0.62153 C -0.24341 -0.6081 -0.24566 -0.58449 -0.23455 -0.57963 C -0.21789 -0.56459 -0.18177 -0.56875 -0.16736 -0.56806 C -0.16459 -0.5669 -0.15973 -0.56806 -0.15886 -0.56435 C -0.15729 -0.55787 -0.15521 -0.55579 -0.15174 -0.55093 C -0.14601 -0.52871 -0.14879 -0.54352 -0.14879 -0.50533 " pathEditMode="relative" ptsTypes="fffffffffffffffffffffffffffffffffffffffffffffffffffffffffffffffffffffffffffffffffffffffffffffffffffffffffffffffffffffffffffffffffA">
                                      <p:cBhvr>
                                        <p:cTn id="6" dur="6000" fill="hold"/>
                                        <p:tgtEl>
                                          <p:spTgt spid="11"/>
                                        </p:tgtEl>
                                        <p:attrNameLst>
                                          <p:attrName>ppt_x</p:attrName>
                                          <p:attrName>ppt_y</p:attrName>
                                        </p:attrNameLst>
                                      </p:cBhvr>
                                    </p:animMotion>
                                  </p:childTnLst>
                                </p:cTn>
                              </p:par>
                            </p:childTnLst>
                          </p:cTn>
                        </p:par>
                      </p:childTnLst>
                    </p:cTn>
                  </p:par>
                </p:childTnLst>
              </p:cTn>
              <p:nextCondLst>
                <p:cond evt="onClick" delay="0">
                  <p:tgtEl>
                    <p:spTgt spid="11"/>
                  </p:tgtEl>
                </p:cond>
              </p:nextCondLst>
            </p:seq>
            <p:seq concurrent="1" nextAc="seek">
              <p:cTn id="7" restart="whenNotActive" fill="hold" evtFilter="cancelBubble" nodeType="interactiveSeq">
                <p:stCondLst>
                  <p:cond evt="onClick" delay="0">
                    <p:tgtEl>
                      <p:spTgt spid="10"/>
                    </p:tgtEl>
                  </p:cond>
                </p:stCondLst>
                <p:endSync evt="end" delay="0">
                  <p:rtn val="all"/>
                </p:endSync>
                <p:childTnLst>
                  <p:par>
                    <p:cTn id="8" fill="hold">
                      <p:stCondLst>
                        <p:cond delay="0"/>
                      </p:stCondLst>
                      <p:childTnLst>
                        <p:par>
                          <p:cTn id="9" fill="hold">
                            <p:stCondLst>
                              <p:cond delay="0"/>
                            </p:stCondLst>
                            <p:childTnLst>
                              <p:par>
                                <p:cTn id="10" presetID="0" presetClass="path" presetSubtype="0" accel="50000" decel="50000" fill="hold" grpId="0" nodeType="clickEffect">
                                  <p:stCondLst>
                                    <p:cond delay="0"/>
                                  </p:stCondLst>
                                  <p:childTnLst>
                                    <p:animMotion origin="layout" path="M 0.00017 -0.02431 C -0.00243 -0.03473 -0.00295 -0.0456 -0.00417 -0.05648 C -0.00365 -0.06852 -0.00399 -0.08079 -0.00278 -0.09283 C -0.00243 -0.0963 0.00121 -0.09769 0.00295 -0.10047 C 0.00677 -0.10695 0.00972 -0.11111 0.0158 -0.11366 C 0.02812 -0.12477 0.04479 -0.12454 0.05868 -0.13079 C 0.06528 -0.13681 0.06736 -0.14607 0.07309 -0.15371 C 0.075 -0.16158 0.07639 -0.16898 0.07864 -0.17662 C 0.08125 -0.20255 0.08281 -0.22871 0.08594 -0.25463 C 0.08542 -0.27616 0.08559 -0.29792 0.08437 -0.31945 C 0.08385 -0.32824 0.07448 -0.34236 0.07448 -0.34213 C 0.07101 -0.35648 0.07621 -0.33912 0.06875 -0.35185 C 0.06788 -0.35348 0.06823 -0.35602 0.06736 -0.35764 C 0.06632 -0.35949 0.06441 -0.35996 0.06302 -0.36135 C 0.05555 -0.36945 0.05642 -0.37685 0.04583 -0.38033 C 0.03333 -0.39213 0.02066 -0.39746 0.0059 -0.40139 C -0.0434 -0.39885 -0.0184 -0.40301 -0.03993 -0.39375 C -0.04583 -0.3882 -0.05174 -0.38773 -0.05695 -0.38033 C -0.06111 -0.36343 -0.06042 -0.38056 -0.06267 -0.35371 C -0.06441 -0.31019 -0.06337 -0.2676 -0.0599 -0.22431 C -0.06129 -0.22176 -0.06302 -0.21945 -0.06406 -0.21667 C -0.06493 -0.21435 -0.06458 -0.21135 -0.06563 -0.20903 C -0.06979 -0.19931 -0.07691 -0.1919 -0.08264 -0.18426 C -0.08438 -0.18195 -0.08524 -0.17871 -0.08698 -0.17662 C -0.09254 -0.16991 -0.10104 -0.16273 -0.10833 -0.15949 C -0.14236 -0.16158 -0.1316 -0.1551 -0.14844 -0.17269 C -0.15851 -0.19352 -0.14271 -0.16158 -0.15556 -0.18426 C -0.1599 -0.19213 -0.16163 -0.20116 -0.16563 -0.20903 C -0.16754 -0.2169 -0.16979 -0.22593 -0.17413 -0.23195 C -0.17639 -0.24074 -0.17743 -0.24861 -0.18125 -0.25648 C -0.1849 -0.27616 -0.18646 -0.28773 -0.17136 -0.29283 C -0.14948 -0.29213 -0.12743 -0.29213 -0.10556 -0.29098 C -0.09375 -0.29028 -0.08038 -0.28334 -0.0684 -0.28125 C -0.04965 -0.27315 -0.03038 -0.27246 -0.01129 -0.26621 C 0.01389 -0.26736 0.02535 -0.25672 0.03733 -0.2794 C 0.04219 -0.3 0.0493 -0.31829 0.05451 -0.33843 C 0.05677 -0.34723 0.05694 -0.35695 0.06007 -0.36528 C 0.06406 -0.3757 0.06493 -0.37662 0.06736 -0.38797 C 0.07361 -0.41667 0.07743 -0.44792 0.08021 -0.47755 C 0.07986 -0.4919 0.08733 -0.5544 0.06441 -0.56528 C 0.06042 -0.56713 0.0559 -0.56644 0.05156 -0.56713 C 0.04878 -0.56829 0.04392 -0.56713 0.04305 -0.57084 C 0.04114 -0.57963 0.04045 -0.58658 0.03594 -0.59375 C 0.02778 -0.60648 0.01927 -0.61574 0.00868 -0.62431 C 0.00521 -0.63125 0.00191 -0.63496 -0.00417 -0.6375 C -0.01059 -0.64653 -0.01997 -0.64723 -0.02847 -0.65093 C -0.04618 -0.64977 -0.05365 -0.65533 -0.06406 -0.64144 C -0.06927 -0.62199 -0.0842 -0.60926 -0.09844 -0.60324 C -0.10556 -0.60394 -0.11267 -0.60417 -0.11979 -0.6051 C -0.12483 -0.60579 -0.1342 -0.61088 -0.1342 -0.61065 C -0.13611 -0.61343 -0.13837 -0.61551 -0.13993 -0.61852 C -0.14618 -0.63033 -0.14271 -0.64977 -0.15278 -0.66227 C -0.15556 -0.66991 -0.15695 -0.67755 -0.1599 -0.68519 C -0.16198 -0.69699 -0.16858 -0.70209 -0.17136 -0.71181 C -0.17622 -0.72824 -0.18524 -0.7375 -0.1941 -0.75 C -0.20139 -0.77361 -0.19236 -0.74792 -0.20122 -0.76528 C -0.20642 -0.7757 -0.19844 -0.76598 -0.20556 -0.77662 C -0.21458 -0.78982 -0.22257 -0.79584 -0.23559 -0.79954 C -0.24427 -0.80695 -0.24722 -0.80741 -0.25833 -0.80903 C -0.26979 -0.80834 -0.28125 -0.8088 -0.29271 -0.80718 C -0.29913 -0.80625 -0.30399 -0.80023 -0.3099 -0.79746 C -0.31458 -0.79121 -0.31945 -0.78473 -0.32413 -0.77848 C -0.32604 -0.77593 -0.32691 -0.77199 -0.32847 -0.76898 C -0.33455 -0.75672 -0.33941 -0.74329 -0.34549 -0.73079 C -0.3474 -0.72153 -0.34809 -0.71297 -0.35122 -0.70417 C -0.35295 -0.68889 -0.35452 -0.67431 -0.3599 -0.66042 C -0.36146 -0.64723 -0.36441 -0.63797 -0.36563 -0.62431 C -0.36511 -0.57917 -0.36493 -0.53403 -0.36406 -0.48889 C -0.36372 -0.47246 -0.35573 -0.45764 -0.3441 -0.45278 C -0.33993 -0.44537 -0.33629 -0.44167 -0.33125 -0.43565 C -0.32049 -0.42269 -0.31285 -0.41204 -0.29844 -0.40834 C -0.29219 -0.40834 -0.28594 -0.40834 -0.27986 -0.40903 C -0.27691 -0.40973 -0.27413 -0.41204 -0.27136 -0.41273 C -0.26997 -0.41343 -0.26702 -0.41574 -0.26702 -0.41551 C -0.26354 -0.41945 -0.25972 -0.4206 -0.25556 -0.42431 C -0.25469 -0.42616 -0.25399 -0.42824 -0.25278 -0.42986 C -0.25104 -0.43218 -0.24861 -0.43334 -0.24705 -0.43565 C -0.24358 -0.44121 -0.24254 -0.44769 -0.23837 -0.45278 C -0.2375 -0.45648 -0.23681 -0.46042 -0.23559 -0.46412 C -0.2349 -0.46621 -0.23333 -0.46783 -0.23264 -0.46991 C -0.23021 -0.47732 -0.23021 -0.48125 -0.22552 -0.48704 C -0.22309 -0.49723 -0.22083 -0.50741 -0.2184 -0.5176 C -0.21892 -0.53102 -0.2184 -0.54445 -0.21979 -0.55764 C -0.21997 -0.55949 -0.22188 -0.55996 -0.22274 -0.56135 C -0.23247 -0.57755 -0.23316 -0.57454 -0.24844 -0.57662 C -0.25938 -0.57593 -0.27049 -0.57709 -0.28125 -0.57477 C -0.28386 -0.57431 -0.28698 -0.56551 -0.28837 -0.5632 C -0.29045 -0.55973 -0.29219 -0.55949 -0.2941 -0.55556 C -0.29809 -0.54746 -0.29913 -0.53797 -0.30122 -0.52894 C -0.3007 -0.5081 -0.3007 -0.48704 -0.29983 -0.46621 C -0.29948 -0.4588 -0.29514 -0.45672 -0.29132 -0.45278 C -0.28715 -0.44838 -0.28629 -0.44236 -0.28125 -0.43935 C -0.27292 -0.43426 -0.26615 -0.43287 -0.25833 -0.42616 C -0.25504 -0.41945 -0.25261 -0.41736 -0.24705 -0.41574 C -0.23889 -0.40463 -0.22691 -0.39792 -0.21979 -0.38611 C -0.21684 -0.38125 -0.21406 -0.37593 -0.21129 -0.37084 C -0.21024 -0.36898 -0.20833 -0.36528 -0.20833 -0.36505 C -0.20781 -0.36273 -0.20747 -0.36019 -0.20695 -0.35764 C -0.20608 -0.35371 -0.20417 -0.34607 -0.20417 -0.34584 C -0.20261 -0.31898 -0.19879 -0.30672 -0.1941 -0.28125 C -0.19219 -0.27107 -0.19115 -0.26088 -0.18837 -0.25093 C -0.18663 -0.22361 -0.18559 -0.21968 -0.18837 -0.18611 C -0.18906 -0.17824 -0.19705 -0.16528 -0.19705 -0.16505 C -0.20122 -0.14838 -0.21129 -0.14607 -0.22274 -0.14236 C -0.22778 -0.14074 -0.23212 -0.13681 -0.23698 -0.13473 C -0.28438 -0.1375 -0.25538 -0.13496 -0.27847 -0.14236 C -0.28837 -0.15556 -0.27726 -0.14213 -0.28698 -0.15 C -0.29011 -0.15255 -0.29288 -0.15787 -0.29549 -0.16135 " pathEditMode="relative" rAng="0" ptsTypes="fffffffffffffffffffffffffffffffffffffffffffffffffffffffffffffffffffffffffffffffffffffffffffffffffffffffffffA">
                                      <p:cBhvr>
                                        <p:cTn id="11" dur="6000" fill="hold"/>
                                        <p:tgtEl>
                                          <p:spTgt spid="10"/>
                                        </p:tgtEl>
                                        <p:attrNameLst>
                                          <p:attrName>ppt_x</p:attrName>
                                          <p:attrName>ppt_y</p:attrName>
                                        </p:attrNameLst>
                                      </p:cBhvr>
                                      <p:rCtr x="-13941" y="-39236"/>
                                    </p:animMotion>
                                  </p:childTnLst>
                                </p:cTn>
                              </p:par>
                            </p:childTnLst>
                          </p:cTn>
                        </p:par>
                      </p:childTnLst>
                    </p:cTn>
                  </p:par>
                </p:childTnLst>
              </p:cTn>
              <p:nextCondLst>
                <p:cond evt="onClick" delay="0">
                  <p:tgtEl>
                    <p:spTgt spid="10"/>
                  </p:tgtEl>
                </p:cond>
              </p:nextCondLst>
            </p:seq>
          </p:childTnLst>
        </p:cTn>
      </p:par>
    </p:tnLst>
    <p:bldLst>
      <p:bldP spid="10" grpId="0" animBg="1"/>
      <p:bldP spid="11" grpId="0" animBg="1"/>
    </p:bld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dirty="0" smtClean="0"/>
              <a:t>Zdroje</a:t>
            </a:r>
            <a:endParaRPr lang="cs-CZ" dirty="0"/>
          </a:p>
        </p:txBody>
      </p:sp>
      <p:sp>
        <p:nvSpPr>
          <p:cNvPr id="3" name="Zástupný symbol pro obsah 2"/>
          <p:cNvSpPr>
            <a:spLocks noGrp="1"/>
          </p:cNvSpPr>
          <p:nvPr>
            <p:ph idx="1"/>
          </p:nvPr>
        </p:nvSpPr>
        <p:spPr/>
        <p:txBody>
          <a:bodyPr/>
          <a:lstStyle/>
          <a:p>
            <a:r>
              <a:rPr lang="cs-CZ" dirty="0" smtClean="0"/>
              <a:t>Ilustrace autora</a:t>
            </a:r>
          </a:p>
          <a:p>
            <a:r>
              <a:rPr lang="cs-CZ" dirty="0" smtClean="0"/>
              <a:t>Archiv autora</a:t>
            </a:r>
            <a:endParaRPr lang="cs-CZ" dirty="0"/>
          </a:p>
        </p:txBody>
      </p:sp>
    </p:spTree>
    <p:extLst>
      <p:ext uri="{BB962C8B-B14F-4D97-AF65-F5344CB8AC3E}">
        <p14:creationId xmlns:p14="http://schemas.microsoft.com/office/powerpoint/2010/main" val="8121299"/>
      </p:ext>
    </p:extLst>
  </p:cSld>
  <p:clrMapOvr>
    <a:masterClrMapping/>
  </p:clrMapOvr>
  <p:timing>
    <p:tnLst>
      <p:par>
        <p:cTn id="1" dur="indefinite" restart="never" nodeType="tmRoot"/>
      </p:par>
    </p:tnLst>
  </p:timing>
</p:sld>
</file>

<file path=ppt/theme/theme1.xml><?xml version="1.0" encoding="utf-8"?>
<a:theme xmlns:a="http://schemas.openxmlformats.org/drawingml/2006/main" name="Motiv systému Office">
  <a:themeElements>
    <a:clrScheme name="Kancelář">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Kancelář">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Kancelář">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188</TotalTime>
  <Words>333</Words>
  <Application>Microsoft Office PowerPoint</Application>
  <PresentationFormat>Předvádění na obrazovce (4:3)</PresentationFormat>
  <Paragraphs>47</Paragraphs>
  <Slides>8</Slides>
  <Notes>0</Notes>
  <HiddenSlides>0</HiddenSlides>
  <MMClips>0</MMClips>
  <ScaleCrop>false</ScaleCrop>
  <HeadingPairs>
    <vt:vector size="4" baseType="variant">
      <vt:variant>
        <vt:lpstr>Motiv</vt:lpstr>
      </vt:variant>
      <vt:variant>
        <vt:i4>1</vt:i4>
      </vt:variant>
      <vt:variant>
        <vt:lpstr>Nadpisy snímků</vt:lpstr>
      </vt:variant>
      <vt:variant>
        <vt:i4>8</vt:i4>
      </vt:variant>
    </vt:vector>
  </HeadingPairs>
  <TitlesOfParts>
    <vt:vector size="9" baseType="lpstr">
      <vt:lpstr>Motiv systému Office</vt:lpstr>
      <vt:lpstr>Strom a keř  VY_52_INOVACE_35</vt:lpstr>
      <vt:lpstr>Prezentace aplikace PowerPoint</vt:lpstr>
      <vt:lpstr>Prezentace aplikace PowerPoint</vt:lpstr>
      <vt:lpstr>Prezentace aplikace PowerPoint</vt:lpstr>
      <vt:lpstr>Prezentace aplikace PowerPoint</vt:lpstr>
      <vt:lpstr>Prezentace aplikace PowerPoint</vt:lpstr>
      <vt:lpstr>Prezentace aplikace PowerPoint</vt:lpstr>
      <vt:lpstr>Zdroje</vt:lpstr>
    </vt:vector>
  </TitlesOfParts>
  <LinksUpToDate>false</LinksUpToDate>
  <SharedDoc>false</SharedDoc>
  <HyperlinksChanged>false</HyperlinksChanged>
  <AppVersion>14.0000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Prezentace aplikace PowerPoint</dc:title>
  <dc:creator>Kata-Repa</dc:creator>
  <cp:lastModifiedBy>uzivatel</cp:lastModifiedBy>
  <cp:revision>43</cp:revision>
  <dcterms:created xsi:type="dcterms:W3CDTF">2011-11-08T13:50:47Z</dcterms:created>
  <dcterms:modified xsi:type="dcterms:W3CDTF">2013-01-16T20:03:46Z</dcterms:modified>
</cp:coreProperties>
</file>