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5AF87-377A-4500-BBC5-5C3609AC1D50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FEFB22AC-EA8F-49A8-AB17-094AE8410154}">
      <dgm:prSet custT="1"/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Stařešina rodu neboli starosta byl „hlavou rodu“.</a:t>
          </a:r>
          <a:endParaRPr lang="cs-CZ" sz="2800" b="1" dirty="0">
            <a:solidFill>
              <a:schemeClr val="tx1"/>
            </a:solidFill>
          </a:endParaRPr>
        </a:p>
      </dgm:t>
    </dgm:pt>
    <dgm:pt modelId="{E20768DA-0D18-4598-A620-AADEC569051C}" type="parTrans" cxnId="{38DA488C-6902-4853-A0CF-8BD9BD6BB6DB}">
      <dgm:prSet/>
      <dgm:spPr/>
      <dgm:t>
        <a:bodyPr/>
        <a:lstStyle/>
        <a:p>
          <a:endParaRPr lang="cs-CZ"/>
        </a:p>
      </dgm:t>
    </dgm:pt>
    <dgm:pt modelId="{8E38C1B9-9498-413E-B8DD-622638766D24}" type="sibTrans" cxnId="{38DA488C-6902-4853-A0CF-8BD9BD6BB6DB}">
      <dgm:prSet/>
      <dgm:spPr/>
      <dgm:t>
        <a:bodyPr/>
        <a:lstStyle/>
        <a:p>
          <a:endParaRPr lang="cs-CZ"/>
        </a:p>
      </dgm:t>
    </dgm:pt>
    <dgm:pt modelId="{25AEC612-5022-46B3-8495-D7B846E923A2}">
      <dgm:prSet custT="1"/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Všichni jej ctili.</a:t>
          </a:r>
          <a:endParaRPr lang="cs-CZ" sz="2800" b="1" dirty="0">
            <a:solidFill>
              <a:schemeClr val="tx1"/>
            </a:solidFill>
          </a:endParaRPr>
        </a:p>
      </dgm:t>
    </dgm:pt>
    <dgm:pt modelId="{227E16B7-D76F-4529-BB5C-F753A52BA2BB}" type="parTrans" cxnId="{C5E76114-DD5E-455F-BC2D-C5A77F72A7F0}">
      <dgm:prSet/>
      <dgm:spPr/>
      <dgm:t>
        <a:bodyPr/>
        <a:lstStyle/>
        <a:p>
          <a:endParaRPr lang="cs-CZ"/>
        </a:p>
      </dgm:t>
    </dgm:pt>
    <dgm:pt modelId="{1876708A-0EAE-44BD-9E44-1B73C406DB1D}" type="sibTrans" cxnId="{C5E76114-DD5E-455F-BC2D-C5A77F72A7F0}">
      <dgm:prSet/>
      <dgm:spPr/>
      <dgm:t>
        <a:bodyPr/>
        <a:lstStyle/>
        <a:p>
          <a:endParaRPr lang="cs-CZ"/>
        </a:p>
      </dgm:t>
    </dgm:pt>
    <dgm:pt modelId="{048A2A82-6846-470B-A829-C56DEAC3F56E}">
      <dgm:prSet custT="1"/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Vyhoštění z rodu se rovnalo trestu smrti (vyhoštěný většinou zemřel hladem).</a:t>
          </a:r>
          <a:endParaRPr lang="cs-CZ" sz="2800" b="1" dirty="0">
            <a:solidFill>
              <a:schemeClr val="tx1"/>
            </a:solidFill>
          </a:endParaRPr>
        </a:p>
      </dgm:t>
    </dgm:pt>
    <dgm:pt modelId="{2BD01396-F00C-421A-BE23-B09C27D078D3}" type="parTrans" cxnId="{CB83967C-8B3D-4FE1-889E-90B179EE1E88}">
      <dgm:prSet/>
      <dgm:spPr/>
      <dgm:t>
        <a:bodyPr/>
        <a:lstStyle/>
        <a:p>
          <a:endParaRPr lang="cs-CZ"/>
        </a:p>
      </dgm:t>
    </dgm:pt>
    <dgm:pt modelId="{13FE52A1-EF36-4875-BA67-5E6A4A557133}" type="sibTrans" cxnId="{CB83967C-8B3D-4FE1-889E-90B179EE1E88}">
      <dgm:prSet/>
      <dgm:spPr/>
      <dgm:t>
        <a:bodyPr/>
        <a:lstStyle/>
        <a:p>
          <a:endParaRPr lang="cs-CZ"/>
        </a:p>
      </dgm:t>
    </dgm:pt>
    <dgm:pt modelId="{7A7E46CC-AB83-4640-B297-56E072AFC8C7}">
      <dgm:prSet custT="1"/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Stařešina volil muže do rady.</a:t>
          </a:r>
          <a:endParaRPr lang="cs-CZ" sz="2800" b="1" dirty="0">
            <a:solidFill>
              <a:schemeClr val="tx1"/>
            </a:solidFill>
          </a:endParaRPr>
        </a:p>
      </dgm:t>
    </dgm:pt>
    <dgm:pt modelId="{35443ECB-B6A8-4D20-965F-1A28FEF7A629}" type="parTrans" cxnId="{7B586057-192A-4B8A-B662-40C3100E9825}">
      <dgm:prSet/>
      <dgm:spPr/>
      <dgm:t>
        <a:bodyPr/>
        <a:lstStyle/>
        <a:p>
          <a:endParaRPr lang="cs-CZ"/>
        </a:p>
      </dgm:t>
    </dgm:pt>
    <dgm:pt modelId="{9CA2BA77-583F-41D7-ACA3-0CE898C43BBE}" type="sibTrans" cxnId="{7B586057-192A-4B8A-B662-40C3100E9825}">
      <dgm:prSet/>
      <dgm:spPr/>
      <dgm:t>
        <a:bodyPr/>
        <a:lstStyle/>
        <a:p>
          <a:endParaRPr lang="cs-CZ"/>
        </a:p>
      </dgm:t>
    </dgm:pt>
    <dgm:pt modelId="{40E94412-5921-40A0-AF9F-58CBDDFCA7B2}">
      <dgm:prSet custT="1"/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Rada rozdělovala práce.</a:t>
          </a:r>
          <a:r>
            <a:rPr lang="cs-CZ" sz="500" b="1" dirty="0" smtClean="0">
              <a:solidFill>
                <a:schemeClr val="tx1"/>
              </a:solidFill>
            </a:rPr>
            <a:t>. .</a:t>
          </a:r>
          <a:endParaRPr lang="cs-CZ" sz="500" b="1" dirty="0">
            <a:solidFill>
              <a:schemeClr val="tx1"/>
            </a:solidFill>
          </a:endParaRPr>
        </a:p>
      </dgm:t>
    </dgm:pt>
    <dgm:pt modelId="{F1A5EF80-16D7-4528-9E81-3EAC6D1C9671}" type="parTrans" cxnId="{C8509F23-72AE-45DD-8197-68C04F950E28}">
      <dgm:prSet/>
      <dgm:spPr/>
      <dgm:t>
        <a:bodyPr/>
        <a:lstStyle/>
        <a:p>
          <a:endParaRPr lang="cs-CZ"/>
        </a:p>
      </dgm:t>
    </dgm:pt>
    <dgm:pt modelId="{EB04CDAD-6598-470C-932C-325A33407069}" type="sibTrans" cxnId="{C8509F23-72AE-45DD-8197-68C04F950E28}">
      <dgm:prSet/>
      <dgm:spPr/>
      <dgm:t>
        <a:bodyPr/>
        <a:lstStyle/>
        <a:p>
          <a:endParaRPr lang="cs-CZ"/>
        </a:p>
      </dgm:t>
    </dgm:pt>
    <dgm:pt modelId="{DE887DE9-1A03-47E5-B4DF-34343968D100}" type="pres">
      <dgm:prSet presAssocID="{FC85AF87-377A-4500-BBC5-5C3609AC1D5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F23FB14-08A4-40DF-91C7-6BFC2F461995}" type="pres">
      <dgm:prSet presAssocID="{FEFB22AC-EA8F-49A8-AB17-094AE8410154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8C9EF3-3780-42C3-9017-74531BF87F43}" type="pres">
      <dgm:prSet presAssocID="{8E38C1B9-9498-413E-B8DD-622638766D24}" presName="spacer" presStyleCnt="0"/>
      <dgm:spPr/>
    </dgm:pt>
    <dgm:pt modelId="{31FC1D2D-6AD1-4816-9D48-DAF6C721656F}" type="pres">
      <dgm:prSet presAssocID="{25AEC612-5022-46B3-8495-D7B846E923A2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3BB9E7-9738-46EB-ABF3-5E1772633B48}" type="pres">
      <dgm:prSet presAssocID="{1876708A-0EAE-44BD-9E44-1B73C406DB1D}" presName="spacer" presStyleCnt="0"/>
      <dgm:spPr/>
    </dgm:pt>
    <dgm:pt modelId="{4941C889-D1D9-4032-BEF2-D59168433D71}" type="pres">
      <dgm:prSet presAssocID="{048A2A82-6846-470B-A829-C56DEAC3F56E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36D782-747A-4E61-A40A-046DB43A7152}" type="pres">
      <dgm:prSet presAssocID="{13FE52A1-EF36-4875-BA67-5E6A4A557133}" presName="spacer" presStyleCnt="0"/>
      <dgm:spPr/>
    </dgm:pt>
    <dgm:pt modelId="{905C9BC7-99DF-49D3-A844-6609A953D727}" type="pres">
      <dgm:prSet presAssocID="{7A7E46CC-AB83-4640-B297-56E072AFC8C7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7DCF69-E7B9-4DC0-A1DC-B4E5F25E839B}" type="pres">
      <dgm:prSet presAssocID="{9CA2BA77-583F-41D7-ACA3-0CE898C43BBE}" presName="spacer" presStyleCnt="0"/>
      <dgm:spPr/>
    </dgm:pt>
    <dgm:pt modelId="{1760F48F-37D3-4BC0-8331-1FB9786A55F7}" type="pres">
      <dgm:prSet presAssocID="{40E94412-5921-40A0-AF9F-58CBDDFCA7B2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586057-192A-4B8A-B662-40C3100E9825}" srcId="{FC85AF87-377A-4500-BBC5-5C3609AC1D50}" destId="{7A7E46CC-AB83-4640-B297-56E072AFC8C7}" srcOrd="3" destOrd="0" parTransId="{35443ECB-B6A8-4D20-965F-1A28FEF7A629}" sibTransId="{9CA2BA77-583F-41D7-ACA3-0CE898C43BBE}"/>
    <dgm:cxn modelId="{FB7C2467-4E28-4C4C-8CA7-3E2E2582E63E}" type="presOf" srcId="{25AEC612-5022-46B3-8495-D7B846E923A2}" destId="{31FC1D2D-6AD1-4816-9D48-DAF6C721656F}" srcOrd="0" destOrd="0" presId="urn:microsoft.com/office/officeart/2005/8/layout/vList2"/>
    <dgm:cxn modelId="{CB83967C-8B3D-4FE1-889E-90B179EE1E88}" srcId="{FC85AF87-377A-4500-BBC5-5C3609AC1D50}" destId="{048A2A82-6846-470B-A829-C56DEAC3F56E}" srcOrd="2" destOrd="0" parTransId="{2BD01396-F00C-421A-BE23-B09C27D078D3}" sibTransId="{13FE52A1-EF36-4875-BA67-5E6A4A557133}"/>
    <dgm:cxn modelId="{687A8E59-5E57-419F-8866-0C514781512F}" type="presOf" srcId="{048A2A82-6846-470B-A829-C56DEAC3F56E}" destId="{4941C889-D1D9-4032-BEF2-D59168433D71}" srcOrd="0" destOrd="0" presId="urn:microsoft.com/office/officeart/2005/8/layout/vList2"/>
    <dgm:cxn modelId="{FDDBA56B-6E4C-49ED-A38F-7579234A4B66}" type="presOf" srcId="{FC85AF87-377A-4500-BBC5-5C3609AC1D50}" destId="{DE887DE9-1A03-47E5-B4DF-34343968D100}" srcOrd="0" destOrd="0" presId="urn:microsoft.com/office/officeart/2005/8/layout/vList2"/>
    <dgm:cxn modelId="{18D62F85-8C31-47C7-8A4A-FDB606EAD8CC}" type="presOf" srcId="{7A7E46CC-AB83-4640-B297-56E072AFC8C7}" destId="{905C9BC7-99DF-49D3-A844-6609A953D727}" srcOrd="0" destOrd="0" presId="urn:microsoft.com/office/officeart/2005/8/layout/vList2"/>
    <dgm:cxn modelId="{94CEE0F7-F663-4E63-B818-F21F3095CE01}" type="presOf" srcId="{FEFB22AC-EA8F-49A8-AB17-094AE8410154}" destId="{9F23FB14-08A4-40DF-91C7-6BFC2F461995}" srcOrd="0" destOrd="0" presId="urn:microsoft.com/office/officeart/2005/8/layout/vList2"/>
    <dgm:cxn modelId="{3D02A1DC-B9FA-4864-A8F4-59B7FE5C6230}" type="presOf" srcId="{40E94412-5921-40A0-AF9F-58CBDDFCA7B2}" destId="{1760F48F-37D3-4BC0-8331-1FB9786A55F7}" srcOrd="0" destOrd="0" presId="urn:microsoft.com/office/officeart/2005/8/layout/vList2"/>
    <dgm:cxn modelId="{C8509F23-72AE-45DD-8197-68C04F950E28}" srcId="{FC85AF87-377A-4500-BBC5-5C3609AC1D50}" destId="{40E94412-5921-40A0-AF9F-58CBDDFCA7B2}" srcOrd="4" destOrd="0" parTransId="{F1A5EF80-16D7-4528-9E81-3EAC6D1C9671}" sibTransId="{EB04CDAD-6598-470C-932C-325A33407069}"/>
    <dgm:cxn modelId="{C5E76114-DD5E-455F-BC2D-C5A77F72A7F0}" srcId="{FC85AF87-377A-4500-BBC5-5C3609AC1D50}" destId="{25AEC612-5022-46B3-8495-D7B846E923A2}" srcOrd="1" destOrd="0" parTransId="{227E16B7-D76F-4529-BB5C-F753A52BA2BB}" sibTransId="{1876708A-0EAE-44BD-9E44-1B73C406DB1D}"/>
    <dgm:cxn modelId="{38DA488C-6902-4853-A0CF-8BD9BD6BB6DB}" srcId="{FC85AF87-377A-4500-BBC5-5C3609AC1D50}" destId="{FEFB22AC-EA8F-49A8-AB17-094AE8410154}" srcOrd="0" destOrd="0" parTransId="{E20768DA-0D18-4598-A620-AADEC569051C}" sibTransId="{8E38C1B9-9498-413E-B8DD-622638766D24}"/>
    <dgm:cxn modelId="{829227AE-DB54-496A-8CAD-2FC499EA744A}" type="presParOf" srcId="{DE887DE9-1A03-47E5-B4DF-34343968D100}" destId="{9F23FB14-08A4-40DF-91C7-6BFC2F461995}" srcOrd="0" destOrd="0" presId="urn:microsoft.com/office/officeart/2005/8/layout/vList2"/>
    <dgm:cxn modelId="{FF54207A-8EB4-4355-AE20-F4225709C8AC}" type="presParOf" srcId="{DE887DE9-1A03-47E5-B4DF-34343968D100}" destId="{558C9EF3-3780-42C3-9017-74531BF87F43}" srcOrd="1" destOrd="0" presId="urn:microsoft.com/office/officeart/2005/8/layout/vList2"/>
    <dgm:cxn modelId="{16C76B54-FAD9-46E3-B907-4FF9B6819ACF}" type="presParOf" srcId="{DE887DE9-1A03-47E5-B4DF-34343968D100}" destId="{31FC1D2D-6AD1-4816-9D48-DAF6C721656F}" srcOrd="2" destOrd="0" presId="urn:microsoft.com/office/officeart/2005/8/layout/vList2"/>
    <dgm:cxn modelId="{A7A7E8C0-6FFD-4E75-A4D0-35A5F549B52E}" type="presParOf" srcId="{DE887DE9-1A03-47E5-B4DF-34343968D100}" destId="{FF3BB9E7-9738-46EB-ABF3-5E1772633B48}" srcOrd="3" destOrd="0" presId="urn:microsoft.com/office/officeart/2005/8/layout/vList2"/>
    <dgm:cxn modelId="{3CF9B7AF-CD6A-40D3-AF04-766AB0C7FD73}" type="presParOf" srcId="{DE887DE9-1A03-47E5-B4DF-34343968D100}" destId="{4941C889-D1D9-4032-BEF2-D59168433D71}" srcOrd="4" destOrd="0" presId="urn:microsoft.com/office/officeart/2005/8/layout/vList2"/>
    <dgm:cxn modelId="{5C841700-5B09-4917-900C-69328A2CC8A3}" type="presParOf" srcId="{DE887DE9-1A03-47E5-B4DF-34343968D100}" destId="{B136D782-747A-4E61-A40A-046DB43A7152}" srcOrd="5" destOrd="0" presId="urn:microsoft.com/office/officeart/2005/8/layout/vList2"/>
    <dgm:cxn modelId="{BBF9CD3E-C546-439B-B471-BF89BCA4F739}" type="presParOf" srcId="{DE887DE9-1A03-47E5-B4DF-34343968D100}" destId="{905C9BC7-99DF-49D3-A844-6609A953D727}" srcOrd="6" destOrd="0" presId="urn:microsoft.com/office/officeart/2005/8/layout/vList2"/>
    <dgm:cxn modelId="{50993C5E-E1BA-4425-A189-7540F2501AD9}" type="presParOf" srcId="{DE887DE9-1A03-47E5-B4DF-34343968D100}" destId="{517DCF69-E7B9-4DC0-A1DC-B4E5F25E839B}" srcOrd="7" destOrd="0" presId="urn:microsoft.com/office/officeart/2005/8/layout/vList2"/>
    <dgm:cxn modelId="{A9621F45-5CCC-4625-859C-86EB39E762E7}" type="presParOf" srcId="{DE887DE9-1A03-47E5-B4DF-34343968D100}" destId="{1760F48F-37D3-4BC0-8331-1FB9786A55F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98641D-77A3-4947-A926-1146F91C0732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B9986E2E-1AF5-45AD-83A7-341F30579CCD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Od 10. století se vlastníkem neobdělané půdy stal kníže.</a:t>
          </a:r>
          <a:endParaRPr lang="cs-CZ" b="1" dirty="0">
            <a:solidFill>
              <a:schemeClr val="tx1"/>
            </a:solidFill>
          </a:endParaRPr>
        </a:p>
      </dgm:t>
    </dgm:pt>
    <dgm:pt modelId="{A9B80209-01F4-4620-B739-ABF303675B1A}" type="parTrans" cxnId="{7504F37F-953B-4C2D-956F-5BF600F2DF9F}">
      <dgm:prSet/>
      <dgm:spPr/>
      <dgm:t>
        <a:bodyPr/>
        <a:lstStyle/>
        <a:p>
          <a:endParaRPr lang="cs-CZ"/>
        </a:p>
      </dgm:t>
    </dgm:pt>
    <dgm:pt modelId="{592147C7-49F2-4C93-86A1-BD52D36D2377}" type="sibTrans" cxnId="{7504F37F-953B-4C2D-956F-5BF600F2DF9F}">
      <dgm:prSet/>
      <dgm:spPr/>
      <dgm:t>
        <a:bodyPr/>
        <a:lstStyle/>
        <a:p>
          <a:endParaRPr lang="cs-CZ"/>
        </a:p>
      </dgm:t>
    </dgm:pt>
    <dgm:pt modelId="{FABB68BB-923C-4DD8-B0A7-5A7F89C42020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Půdu dával k užívání svým hodnostářům, duchovenstvu, svým vojákům.</a:t>
          </a:r>
          <a:endParaRPr lang="cs-CZ" b="1" dirty="0">
            <a:solidFill>
              <a:schemeClr val="tx1"/>
            </a:solidFill>
          </a:endParaRPr>
        </a:p>
      </dgm:t>
    </dgm:pt>
    <dgm:pt modelId="{F8F9A6E6-ACE7-4CD6-AFE5-124433B14FA2}" type="parTrans" cxnId="{5D1A48D7-3D72-4DCE-B4AF-BC3910730996}">
      <dgm:prSet/>
      <dgm:spPr/>
      <dgm:t>
        <a:bodyPr/>
        <a:lstStyle/>
        <a:p>
          <a:endParaRPr lang="cs-CZ"/>
        </a:p>
      </dgm:t>
    </dgm:pt>
    <dgm:pt modelId="{57FF191E-CF55-425A-B789-780E76B8B500}" type="sibTrans" cxnId="{5D1A48D7-3D72-4DCE-B4AF-BC3910730996}">
      <dgm:prSet/>
      <dgm:spPr/>
      <dgm:t>
        <a:bodyPr/>
        <a:lstStyle/>
        <a:p>
          <a:endParaRPr lang="cs-CZ"/>
        </a:p>
      </dgm:t>
    </dgm:pt>
    <dgm:pt modelId="{0FA30F16-731F-43D2-85CD-DE78BE70D349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Pro ně pracovali nesvobodní lidé, tzv. nevolníci, kteří museli odvádět většinu toho, co vypěstovali.</a:t>
          </a:r>
          <a:endParaRPr lang="cs-CZ" b="1" dirty="0">
            <a:solidFill>
              <a:schemeClr val="tx1"/>
            </a:solidFill>
          </a:endParaRPr>
        </a:p>
      </dgm:t>
    </dgm:pt>
    <dgm:pt modelId="{94E26024-010F-4ADE-80D7-45CFA01736B0}" type="parTrans" cxnId="{110283A4-B455-4F15-9310-5CA82839EB9F}">
      <dgm:prSet/>
      <dgm:spPr/>
      <dgm:t>
        <a:bodyPr/>
        <a:lstStyle/>
        <a:p>
          <a:endParaRPr lang="cs-CZ"/>
        </a:p>
      </dgm:t>
    </dgm:pt>
    <dgm:pt modelId="{3782C84B-5E02-46D2-B116-B04052F87765}" type="sibTrans" cxnId="{110283A4-B455-4F15-9310-5CA82839EB9F}">
      <dgm:prSet/>
      <dgm:spPr/>
      <dgm:t>
        <a:bodyPr/>
        <a:lstStyle/>
        <a:p>
          <a:endParaRPr lang="cs-CZ"/>
        </a:p>
      </dgm:t>
    </dgm:pt>
    <dgm:pt modelId="{1F24DA47-C8F6-4EF9-880B-AFFAF2CF1F76}" type="pres">
      <dgm:prSet presAssocID="{4898641D-77A3-4947-A926-1146F91C073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FD3DE7-281C-411E-B570-4D5BFB568850}" type="pres">
      <dgm:prSet presAssocID="{B9986E2E-1AF5-45AD-83A7-341F30579CCD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764DC6-4D15-49E9-8584-C8783CCABA52}" type="pres">
      <dgm:prSet presAssocID="{592147C7-49F2-4C93-86A1-BD52D36D2377}" presName="spacer" presStyleCnt="0"/>
      <dgm:spPr/>
    </dgm:pt>
    <dgm:pt modelId="{66B1387F-48E6-48B9-A245-04A6C8AAC755}" type="pres">
      <dgm:prSet presAssocID="{FABB68BB-923C-4DD8-B0A7-5A7F89C42020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CCFFB1-9B5B-45E9-9BF3-5CC041418C6B}" type="pres">
      <dgm:prSet presAssocID="{57FF191E-CF55-425A-B789-780E76B8B500}" presName="spacer" presStyleCnt="0"/>
      <dgm:spPr/>
    </dgm:pt>
    <dgm:pt modelId="{249D1621-CACE-418B-8561-56221B89476D}" type="pres">
      <dgm:prSet presAssocID="{0FA30F16-731F-43D2-85CD-DE78BE70D349}" presName="parentText" presStyleLbl="node1" presStyleIdx="2" presStyleCnt="3" custLinFactNeighborX="126" custLinFactNeighborY="4033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69266B-52F0-4E99-B33B-B908035DC817}" type="presOf" srcId="{0FA30F16-731F-43D2-85CD-DE78BE70D349}" destId="{249D1621-CACE-418B-8561-56221B89476D}" srcOrd="0" destOrd="0" presId="urn:microsoft.com/office/officeart/2005/8/layout/vList2"/>
    <dgm:cxn modelId="{28A383E2-62BB-433C-BAE3-FA4956BED4AE}" type="presOf" srcId="{FABB68BB-923C-4DD8-B0A7-5A7F89C42020}" destId="{66B1387F-48E6-48B9-A245-04A6C8AAC755}" srcOrd="0" destOrd="0" presId="urn:microsoft.com/office/officeart/2005/8/layout/vList2"/>
    <dgm:cxn modelId="{110283A4-B455-4F15-9310-5CA82839EB9F}" srcId="{4898641D-77A3-4947-A926-1146F91C0732}" destId="{0FA30F16-731F-43D2-85CD-DE78BE70D349}" srcOrd="2" destOrd="0" parTransId="{94E26024-010F-4ADE-80D7-45CFA01736B0}" sibTransId="{3782C84B-5E02-46D2-B116-B04052F87765}"/>
    <dgm:cxn modelId="{5D1A48D7-3D72-4DCE-B4AF-BC3910730996}" srcId="{4898641D-77A3-4947-A926-1146F91C0732}" destId="{FABB68BB-923C-4DD8-B0A7-5A7F89C42020}" srcOrd="1" destOrd="0" parTransId="{F8F9A6E6-ACE7-4CD6-AFE5-124433B14FA2}" sibTransId="{57FF191E-CF55-425A-B789-780E76B8B500}"/>
    <dgm:cxn modelId="{7504F37F-953B-4C2D-956F-5BF600F2DF9F}" srcId="{4898641D-77A3-4947-A926-1146F91C0732}" destId="{B9986E2E-1AF5-45AD-83A7-341F30579CCD}" srcOrd="0" destOrd="0" parTransId="{A9B80209-01F4-4620-B739-ABF303675B1A}" sibTransId="{592147C7-49F2-4C93-86A1-BD52D36D2377}"/>
    <dgm:cxn modelId="{D245FB86-E7D4-4009-A40E-70D1CA718563}" type="presOf" srcId="{4898641D-77A3-4947-A926-1146F91C0732}" destId="{1F24DA47-C8F6-4EF9-880B-AFFAF2CF1F76}" srcOrd="0" destOrd="0" presId="urn:microsoft.com/office/officeart/2005/8/layout/vList2"/>
    <dgm:cxn modelId="{4342D978-E307-40C4-BCF2-F502BF3D1D56}" type="presOf" srcId="{B9986E2E-1AF5-45AD-83A7-341F30579CCD}" destId="{0BFD3DE7-281C-411E-B570-4D5BFB568850}" srcOrd="0" destOrd="0" presId="urn:microsoft.com/office/officeart/2005/8/layout/vList2"/>
    <dgm:cxn modelId="{ADC53F91-9AAE-4DC8-9DC8-6AB38802DAC7}" type="presParOf" srcId="{1F24DA47-C8F6-4EF9-880B-AFFAF2CF1F76}" destId="{0BFD3DE7-281C-411E-B570-4D5BFB568850}" srcOrd="0" destOrd="0" presId="urn:microsoft.com/office/officeart/2005/8/layout/vList2"/>
    <dgm:cxn modelId="{7F72DD3D-66C2-451F-B564-8872A3CEF6C0}" type="presParOf" srcId="{1F24DA47-C8F6-4EF9-880B-AFFAF2CF1F76}" destId="{A3764DC6-4D15-49E9-8584-C8783CCABA52}" srcOrd="1" destOrd="0" presId="urn:microsoft.com/office/officeart/2005/8/layout/vList2"/>
    <dgm:cxn modelId="{08762670-BD36-414E-A0BA-C49099E08E7C}" type="presParOf" srcId="{1F24DA47-C8F6-4EF9-880B-AFFAF2CF1F76}" destId="{66B1387F-48E6-48B9-A245-04A6C8AAC755}" srcOrd="2" destOrd="0" presId="urn:microsoft.com/office/officeart/2005/8/layout/vList2"/>
    <dgm:cxn modelId="{1126D89C-8698-4680-8E15-9C5B55008B4F}" type="presParOf" srcId="{1F24DA47-C8F6-4EF9-880B-AFFAF2CF1F76}" destId="{D6CCFFB1-9B5B-45E9-9BF3-5CC041418C6B}" srcOrd="3" destOrd="0" presId="urn:microsoft.com/office/officeart/2005/8/layout/vList2"/>
    <dgm:cxn modelId="{98565B41-1127-4767-BEC7-42A3F1B7ABFC}" type="presParOf" srcId="{1F24DA47-C8F6-4EF9-880B-AFFAF2CF1F76}" destId="{249D1621-CACE-418B-8561-56221B89476D}" srcOrd="4" destOrd="0" presId="urn:microsoft.com/office/officeart/2005/8/layout/vList2"/>
  </dgm:cxnLst>
  <dgm:bg>
    <a:solidFill>
      <a:schemeClr val="tx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8E81D5-8D9A-4729-802F-03B2557EB57A}" type="doc">
      <dgm:prSet loTypeId="urn:microsoft.com/office/officeart/2005/8/layout/radial2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4F13C51A-517E-4F73-B078-22CFCCF4A0A9}">
      <dgm:prSet custT="1"/>
      <dgm:spPr/>
      <dgm:t>
        <a:bodyPr/>
        <a:lstStyle/>
        <a:p>
          <a:pPr rtl="0"/>
          <a:r>
            <a:rPr lang="cs-CZ" sz="2400" b="1" dirty="0" smtClean="0">
              <a:solidFill>
                <a:schemeClr val="tx1"/>
              </a:solidFill>
            </a:rPr>
            <a:t>Jař – obilí, které se seje na jaře</a:t>
          </a:r>
          <a:endParaRPr lang="cs-CZ" sz="2400" b="1" dirty="0">
            <a:solidFill>
              <a:schemeClr val="tx1"/>
            </a:solidFill>
          </a:endParaRPr>
        </a:p>
      </dgm:t>
    </dgm:pt>
    <dgm:pt modelId="{CDC60763-9BF5-4AE8-BBB5-AB4335EE2392}" type="parTrans" cxnId="{2450849E-9DB9-44CF-926E-39DC14E149DF}">
      <dgm:prSet/>
      <dgm:spPr/>
      <dgm:t>
        <a:bodyPr/>
        <a:lstStyle/>
        <a:p>
          <a:endParaRPr lang="cs-CZ"/>
        </a:p>
      </dgm:t>
    </dgm:pt>
    <dgm:pt modelId="{989B0669-0FB7-4820-B790-EB662DFB9C8B}" type="sibTrans" cxnId="{2450849E-9DB9-44CF-926E-39DC14E149DF}">
      <dgm:prSet/>
      <dgm:spPr/>
      <dgm:t>
        <a:bodyPr/>
        <a:lstStyle/>
        <a:p>
          <a:endParaRPr lang="cs-CZ"/>
        </a:p>
      </dgm:t>
    </dgm:pt>
    <dgm:pt modelId="{FDEC5C38-E446-4ECD-BC20-CC2EBA12D9EB}">
      <dgm:prSet custT="1"/>
      <dgm:spPr/>
      <dgm:t>
        <a:bodyPr/>
        <a:lstStyle/>
        <a:p>
          <a:pPr rtl="0"/>
          <a:r>
            <a:rPr lang="cs-CZ" sz="2400" b="1" dirty="0" smtClean="0">
              <a:solidFill>
                <a:schemeClr val="tx1"/>
              </a:solidFill>
            </a:rPr>
            <a:t>Ozim – obilí, které se seje na podzim</a:t>
          </a:r>
          <a:endParaRPr lang="cs-CZ" sz="2400" b="1" dirty="0">
            <a:solidFill>
              <a:schemeClr val="tx1"/>
            </a:solidFill>
          </a:endParaRPr>
        </a:p>
      </dgm:t>
    </dgm:pt>
    <dgm:pt modelId="{CD0DB2BC-E95A-4225-9269-EE4C40DFE442}" type="parTrans" cxnId="{8AB31015-ECA0-44E6-B73E-BF0609347B2B}">
      <dgm:prSet/>
      <dgm:spPr/>
      <dgm:t>
        <a:bodyPr/>
        <a:lstStyle/>
        <a:p>
          <a:endParaRPr lang="cs-CZ"/>
        </a:p>
      </dgm:t>
    </dgm:pt>
    <dgm:pt modelId="{B7FE5715-30E1-454F-B626-897012F1E2D7}" type="sibTrans" cxnId="{8AB31015-ECA0-44E6-B73E-BF0609347B2B}">
      <dgm:prSet/>
      <dgm:spPr/>
      <dgm:t>
        <a:bodyPr/>
        <a:lstStyle/>
        <a:p>
          <a:endParaRPr lang="cs-CZ"/>
        </a:p>
      </dgm:t>
    </dgm:pt>
    <dgm:pt modelId="{09F28A8D-75A1-4A4E-A954-27BB9019DD4E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Úhor – pastviny pro dobytek</a:t>
          </a:r>
          <a:endParaRPr lang="cs-CZ" b="1" dirty="0">
            <a:solidFill>
              <a:schemeClr val="tx1"/>
            </a:solidFill>
          </a:endParaRPr>
        </a:p>
      </dgm:t>
    </dgm:pt>
    <dgm:pt modelId="{A7CE6040-0211-4B5D-BC02-3802B490F965}" type="parTrans" cxnId="{7FF96497-AA3A-403A-9C3E-2C69740EE48D}">
      <dgm:prSet/>
      <dgm:spPr/>
      <dgm:t>
        <a:bodyPr/>
        <a:lstStyle/>
        <a:p>
          <a:endParaRPr lang="cs-CZ"/>
        </a:p>
      </dgm:t>
    </dgm:pt>
    <dgm:pt modelId="{C5BAE8EF-5F0D-4234-865B-CB9E00C94B57}" type="sibTrans" cxnId="{7FF96497-AA3A-403A-9C3E-2C69740EE48D}">
      <dgm:prSet/>
      <dgm:spPr/>
      <dgm:t>
        <a:bodyPr/>
        <a:lstStyle/>
        <a:p>
          <a:endParaRPr lang="cs-CZ"/>
        </a:p>
      </dgm:t>
    </dgm:pt>
    <dgm:pt modelId="{49D7FF4C-50AC-468A-B8CE-28F225ED6D55}" type="pres">
      <dgm:prSet presAssocID="{AA8E81D5-8D9A-4729-802F-03B2557EB57A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94981A-9256-48BF-92AB-93F2D9E91E3B}" type="pres">
      <dgm:prSet presAssocID="{AA8E81D5-8D9A-4729-802F-03B2557EB57A}" presName="cycle" presStyleCnt="0"/>
      <dgm:spPr/>
    </dgm:pt>
    <dgm:pt modelId="{F6E68658-967F-41E7-B754-5921F2CEBD76}" type="pres">
      <dgm:prSet presAssocID="{AA8E81D5-8D9A-4729-802F-03B2557EB57A}" presName="centerShape" presStyleCnt="0"/>
      <dgm:spPr/>
    </dgm:pt>
    <dgm:pt modelId="{76478E6C-6926-4CE5-BC80-331D1DA4DA80}" type="pres">
      <dgm:prSet presAssocID="{AA8E81D5-8D9A-4729-802F-03B2557EB57A}" presName="connSite" presStyleLbl="node1" presStyleIdx="0" presStyleCnt="4"/>
      <dgm:spPr/>
    </dgm:pt>
    <dgm:pt modelId="{0D60CDE6-EFAD-4FB5-B4FF-119BF1A888CD}" type="pres">
      <dgm:prSet presAssocID="{AA8E81D5-8D9A-4729-802F-03B2557EB57A}" presName="visible" presStyleLbl="node1" presStyleIdx="0" presStyleCnt="4"/>
      <dgm:spPr/>
    </dgm:pt>
    <dgm:pt modelId="{06FD8DF4-CF85-4299-BD8E-1D1B089ACD89}" type="pres">
      <dgm:prSet presAssocID="{CDC60763-9BF5-4AE8-BBB5-AB4335EE2392}" presName="Name25" presStyleLbl="parChTrans1D1" presStyleIdx="0" presStyleCnt="3"/>
      <dgm:spPr/>
      <dgm:t>
        <a:bodyPr/>
        <a:lstStyle/>
        <a:p>
          <a:endParaRPr lang="cs-CZ"/>
        </a:p>
      </dgm:t>
    </dgm:pt>
    <dgm:pt modelId="{AE620F47-E601-43A7-80EE-25A831FAD0DA}" type="pres">
      <dgm:prSet presAssocID="{4F13C51A-517E-4F73-B078-22CFCCF4A0A9}" presName="node" presStyleCnt="0"/>
      <dgm:spPr/>
    </dgm:pt>
    <dgm:pt modelId="{7D9388D6-2789-4479-BF5E-0E56EC0E1401}" type="pres">
      <dgm:prSet presAssocID="{4F13C51A-517E-4F73-B078-22CFCCF4A0A9}" presName="parentNode" presStyleLbl="node1" presStyleIdx="1" presStyleCnt="4" custScaleX="219162" custScaleY="113918" custLinFactNeighborX="20448" custLinFactNeighborY="917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B04EE0-7258-46DC-9D63-E3B7177751C6}" type="pres">
      <dgm:prSet presAssocID="{4F13C51A-517E-4F73-B078-22CFCCF4A0A9}" presName="childNode" presStyleLbl="revTx" presStyleIdx="0" presStyleCnt="0">
        <dgm:presLayoutVars>
          <dgm:bulletEnabled val="1"/>
        </dgm:presLayoutVars>
      </dgm:prSet>
      <dgm:spPr/>
    </dgm:pt>
    <dgm:pt modelId="{4A92F9EF-260D-4BF8-A0E9-A32ECC2B07DC}" type="pres">
      <dgm:prSet presAssocID="{CD0DB2BC-E95A-4225-9269-EE4C40DFE442}" presName="Name25" presStyleLbl="parChTrans1D1" presStyleIdx="1" presStyleCnt="3"/>
      <dgm:spPr/>
      <dgm:t>
        <a:bodyPr/>
        <a:lstStyle/>
        <a:p>
          <a:endParaRPr lang="cs-CZ"/>
        </a:p>
      </dgm:t>
    </dgm:pt>
    <dgm:pt modelId="{4FE416E7-B227-4A36-A405-A6FD36FCD4FE}" type="pres">
      <dgm:prSet presAssocID="{FDEC5C38-E446-4ECD-BC20-CC2EBA12D9EB}" presName="node" presStyleCnt="0"/>
      <dgm:spPr/>
    </dgm:pt>
    <dgm:pt modelId="{78B7C80C-EFA4-44E8-AD71-65FBC3003E4A}" type="pres">
      <dgm:prSet presAssocID="{FDEC5C38-E446-4ECD-BC20-CC2EBA12D9EB}" presName="parentNode" presStyleLbl="node1" presStyleIdx="2" presStyleCnt="4" custScaleX="184055" custScaleY="105933" custLinFactNeighborX="48040" custLinFactNeighborY="322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4C3BE8-8A60-4D8E-9D9C-010A3CCDEA66}" type="pres">
      <dgm:prSet presAssocID="{FDEC5C38-E446-4ECD-BC20-CC2EBA12D9EB}" presName="childNode" presStyleLbl="revTx" presStyleIdx="0" presStyleCnt="0">
        <dgm:presLayoutVars>
          <dgm:bulletEnabled val="1"/>
        </dgm:presLayoutVars>
      </dgm:prSet>
      <dgm:spPr/>
    </dgm:pt>
    <dgm:pt modelId="{E0453918-7066-47DD-BF9D-F38EDA63C0C2}" type="pres">
      <dgm:prSet presAssocID="{A7CE6040-0211-4B5D-BC02-3802B490F965}" presName="Name25" presStyleLbl="parChTrans1D1" presStyleIdx="2" presStyleCnt="3"/>
      <dgm:spPr/>
      <dgm:t>
        <a:bodyPr/>
        <a:lstStyle/>
        <a:p>
          <a:endParaRPr lang="cs-CZ"/>
        </a:p>
      </dgm:t>
    </dgm:pt>
    <dgm:pt modelId="{A80B4452-662F-47DC-9893-B5BBDD9CD8C9}" type="pres">
      <dgm:prSet presAssocID="{09F28A8D-75A1-4A4E-A954-27BB9019DD4E}" presName="node" presStyleCnt="0"/>
      <dgm:spPr/>
    </dgm:pt>
    <dgm:pt modelId="{8C569138-28D1-4B9D-9F55-0A0777158634}" type="pres">
      <dgm:prSet presAssocID="{09F28A8D-75A1-4A4E-A954-27BB9019DD4E}" presName="parentNode" presStyleLbl="node1" presStyleIdx="3" presStyleCnt="4" custScaleX="203702" custScaleY="114361" custLinFactNeighborX="71293" custLinFactNeighborY="-551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9A561A-EC89-4922-A3C3-77870EC1A536}" type="pres">
      <dgm:prSet presAssocID="{09F28A8D-75A1-4A4E-A954-27BB9019DD4E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8D6A9869-87F4-43C8-9ECA-E1A7772BFF75}" type="presOf" srcId="{A7CE6040-0211-4B5D-BC02-3802B490F965}" destId="{E0453918-7066-47DD-BF9D-F38EDA63C0C2}" srcOrd="0" destOrd="0" presId="urn:microsoft.com/office/officeart/2005/8/layout/radial2"/>
    <dgm:cxn modelId="{120DAE61-809F-405F-82FC-46885A40869F}" type="presOf" srcId="{CD0DB2BC-E95A-4225-9269-EE4C40DFE442}" destId="{4A92F9EF-260D-4BF8-A0E9-A32ECC2B07DC}" srcOrd="0" destOrd="0" presId="urn:microsoft.com/office/officeart/2005/8/layout/radial2"/>
    <dgm:cxn modelId="{CAF2C562-047D-4AEF-9563-9CD505C76D85}" type="presOf" srcId="{09F28A8D-75A1-4A4E-A954-27BB9019DD4E}" destId="{8C569138-28D1-4B9D-9F55-0A0777158634}" srcOrd="0" destOrd="0" presId="urn:microsoft.com/office/officeart/2005/8/layout/radial2"/>
    <dgm:cxn modelId="{D4F4D19B-777D-41F9-AFF4-BDDC1A94BCA1}" type="presOf" srcId="{FDEC5C38-E446-4ECD-BC20-CC2EBA12D9EB}" destId="{78B7C80C-EFA4-44E8-AD71-65FBC3003E4A}" srcOrd="0" destOrd="0" presId="urn:microsoft.com/office/officeart/2005/8/layout/radial2"/>
    <dgm:cxn modelId="{56B7F394-FEC9-4A16-9291-DF04647E2451}" type="presOf" srcId="{CDC60763-9BF5-4AE8-BBB5-AB4335EE2392}" destId="{06FD8DF4-CF85-4299-BD8E-1D1B089ACD89}" srcOrd="0" destOrd="0" presId="urn:microsoft.com/office/officeart/2005/8/layout/radial2"/>
    <dgm:cxn modelId="{451A9498-0769-4E6D-A362-7E6F7B5CD202}" type="presOf" srcId="{4F13C51A-517E-4F73-B078-22CFCCF4A0A9}" destId="{7D9388D6-2789-4479-BF5E-0E56EC0E1401}" srcOrd="0" destOrd="0" presId="urn:microsoft.com/office/officeart/2005/8/layout/radial2"/>
    <dgm:cxn modelId="{2450849E-9DB9-44CF-926E-39DC14E149DF}" srcId="{AA8E81D5-8D9A-4729-802F-03B2557EB57A}" destId="{4F13C51A-517E-4F73-B078-22CFCCF4A0A9}" srcOrd="0" destOrd="0" parTransId="{CDC60763-9BF5-4AE8-BBB5-AB4335EE2392}" sibTransId="{989B0669-0FB7-4820-B790-EB662DFB9C8B}"/>
    <dgm:cxn modelId="{7FF96497-AA3A-403A-9C3E-2C69740EE48D}" srcId="{AA8E81D5-8D9A-4729-802F-03B2557EB57A}" destId="{09F28A8D-75A1-4A4E-A954-27BB9019DD4E}" srcOrd="2" destOrd="0" parTransId="{A7CE6040-0211-4B5D-BC02-3802B490F965}" sibTransId="{C5BAE8EF-5F0D-4234-865B-CB9E00C94B57}"/>
    <dgm:cxn modelId="{8AB31015-ECA0-44E6-B73E-BF0609347B2B}" srcId="{AA8E81D5-8D9A-4729-802F-03B2557EB57A}" destId="{FDEC5C38-E446-4ECD-BC20-CC2EBA12D9EB}" srcOrd="1" destOrd="0" parTransId="{CD0DB2BC-E95A-4225-9269-EE4C40DFE442}" sibTransId="{B7FE5715-30E1-454F-B626-897012F1E2D7}"/>
    <dgm:cxn modelId="{EB8C2B94-3DFE-4D9F-AF27-0517B02BF4B8}" type="presOf" srcId="{AA8E81D5-8D9A-4729-802F-03B2557EB57A}" destId="{49D7FF4C-50AC-468A-B8CE-28F225ED6D55}" srcOrd="0" destOrd="0" presId="urn:microsoft.com/office/officeart/2005/8/layout/radial2"/>
    <dgm:cxn modelId="{583A5182-15EF-4E23-8B5D-59CBD1299529}" type="presParOf" srcId="{49D7FF4C-50AC-468A-B8CE-28F225ED6D55}" destId="{3A94981A-9256-48BF-92AB-93F2D9E91E3B}" srcOrd="0" destOrd="0" presId="urn:microsoft.com/office/officeart/2005/8/layout/radial2"/>
    <dgm:cxn modelId="{C820A1A7-C306-4842-91EC-AB352399F3D0}" type="presParOf" srcId="{3A94981A-9256-48BF-92AB-93F2D9E91E3B}" destId="{F6E68658-967F-41E7-B754-5921F2CEBD76}" srcOrd="0" destOrd="0" presId="urn:microsoft.com/office/officeart/2005/8/layout/radial2"/>
    <dgm:cxn modelId="{96DB17C3-080B-4A2E-91FC-D4F58FC7F9A4}" type="presParOf" srcId="{F6E68658-967F-41E7-B754-5921F2CEBD76}" destId="{76478E6C-6926-4CE5-BC80-331D1DA4DA80}" srcOrd="0" destOrd="0" presId="urn:microsoft.com/office/officeart/2005/8/layout/radial2"/>
    <dgm:cxn modelId="{1613DFB6-1549-4D08-84C4-24B36D950ADD}" type="presParOf" srcId="{F6E68658-967F-41E7-B754-5921F2CEBD76}" destId="{0D60CDE6-EFAD-4FB5-B4FF-119BF1A888CD}" srcOrd="1" destOrd="0" presId="urn:microsoft.com/office/officeart/2005/8/layout/radial2"/>
    <dgm:cxn modelId="{49E6279C-655B-40BA-8A0D-847A7A8AA963}" type="presParOf" srcId="{3A94981A-9256-48BF-92AB-93F2D9E91E3B}" destId="{06FD8DF4-CF85-4299-BD8E-1D1B089ACD89}" srcOrd="1" destOrd="0" presId="urn:microsoft.com/office/officeart/2005/8/layout/radial2"/>
    <dgm:cxn modelId="{EF9F60D3-8F59-41D9-8B2A-5FE01664BA83}" type="presParOf" srcId="{3A94981A-9256-48BF-92AB-93F2D9E91E3B}" destId="{AE620F47-E601-43A7-80EE-25A831FAD0DA}" srcOrd="2" destOrd="0" presId="urn:microsoft.com/office/officeart/2005/8/layout/radial2"/>
    <dgm:cxn modelId="{4F7FEC2B-3C9E-489F-8431-46AE27954E1B}" type="presParOf" srcId="{AE620F47-E601-43A7-80EE-25A831FAD0DA}" destId="{7D9388D6-2789-4479-BF5E-0E56EC0E1401}" srcOrd="0" destOrd="0" presId="urn:microsoft.com/office/officeart/2005/8/layout/radial2"/>
    <dgm:cxn modelId="{823412DF-7E25-4404-A483-B2E25C24BEE8}" type="presParOf" srcId="{AE620F47-E601-43A7-80EE-25A831FAD0DA}" destId="{05B04EE0-7258-46DC-9D63-E3B7177751C6}" srcOrd="1" destOrd="0" presId="urn:microsoft.com/office/officeart/2005/8/layout/radial2"/>
    <dgm:cxn modelId="{342642C1-DD62-43C2-A586-53DF303BD7BC}" type="presParOf" srcId="{3A94981A-9256-48BF-92AB-93F2D9E91E3B}" destId="{4A92F9EF-260D-4BF8-A0E9-A32ECC2B07DC}" srcOrd="3" destOrd="0" presId="urn:microsoft.com/office/officeart/2005/8/layout/radial2"/>
    <dgm:cxn modelId="{9475FCDB-6E7F-4525-B71E-941DB395B46E}" type="presParOf" srcId="{3A94981A-9256-48BF-92AB-93F2D9E91E3B}" destId="{4FE416E7-B227-4A36-A405-A6FD36FCD4FE}" srcOrd="4" destOrd="0" presId="urn:microsoft.com/office/officeart/2005/8/layout/radial2"/>
    <dgm:cxn modelId="{0471C241-4C45-4994-B22C-1E444C829E25}" type="presParOf" srcId="{4FE416E7-B227-4A36-A405-A6FD36FCD4FE}" destId="{78B7C80C-EFA4-44E8-AD71-65FBC3003E4A}" srcOrd="0" destOrd="0" presId="urn:microsoft.com/office/officeart/2005/8/layout/radial2"/>
    <dgm:cxn modelId="{14F0D20E-93B8-4D42-95BB-F196E3BBA574}" type="presParOf" srcId="{4FE416E7-B227-4A36-A405-A6FD36FCD4FE}" destId="{EB4C3BE8-8A60-4D8E-9D9C-010A3CCDEA66}" srcOrd="1" destOrd="0" presId="urn:microsoft.com/office/officeart/2005/8/layout/radial2"/>
    <dgm:cxn modelId="{8753B489-8024-465C-A9BF-C540CC31DFA9}" type="presParOf" srcId="{3A94981A-9256-48BF-92AB-93F2D9E91E3B}" destId="{E0453918-7066-47DD-BF9D-F38EDA63C0C2}" srcOrd="5" destOrd="0" presId="urn:microsoft.com/office/officeart/2005/8/layout/radial2"/>
    <dgm:cxn modelId="{7BCA57F5-6039-4C3D-A38A-26EFC5D4ED85}" type="presParOf" srcId="{3A94981A-9256-48BF-92AB-93F2D9E91E3B}" destId="{A80B4452-662F-47DC-9893-B5BBDD9CD8C9}" srcOrd="6" destOrd="0" presId="urn:microsoft.com/office/officeart/2005/8/layout/radial2"/>
    <dgm:cxn modelId="{029B96BB-5B8A-4E10-BBC3-C47C5714C06C}" type="presParOf" srcId="{A80B4452-662F-47DC-9893-B5BBDD9CD8C9}" destId="{8C569138-28D1-4B9D-9F55-0A0777158634}" srcOrd="0" destOrd="0" presId="urn:microsoft.com/office/officeart/2005/8/layout/radial2"/>
    <dgm:cxn modelId="{41623107-B375-4A71-8283-FF938E6A454D}" type="presParOf" srcId="{A80B4452-662F-47DC-9893-B5BBDD9CD8C9}" destId="{BA9A561A-EC89-4922-A3C3-77870EC1A536}" srcOrd="1" destOrd="0" presId="urn:microsoft.com/office/officeart/2005/8/layout/radial2"/>
  </dgm:cxnLst>
  <dgm:bg>
    <a:solidFill>
      <a:schemeClr val="tx2">
        <a:lumMod val="40000"/>
        <a:lumOff val="60000"/>
      </a:schemeClr>
    </a:solidFill>
  </dgm:bg>
  <dgm:whole>
    <a:ln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23FB14-08A4-40DF-91C7-6BFC2F461995}">
      <dsp:nvSpPr>
        <dsp:cNvPr id="0" name=""/>
        <dsp:cNvSpPr/>
      </dsp:nvSpPr>
      <dsp:spPr>
        <a:xfrm>
          <a:off x="0" y="2391"/>
          <a:ext cx="8229600" cy="89488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Stařešina rodu neboli starosta byl „hlavou rodu“.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43685" y="46076"/>
        <a:ext cx="8142230" cy="807517"/>
      </dsp:txXfrm>
    </dsp:sp>
    <dsp:sp modelId="{31FC1D2D-6AD1-4816-9D48-DAF6C721656F}">
      <dsp:nvSpPr>
        <dsp:cNvPr id="0" name=""/>
        <dsp:cNvSpPr/>
      </dsp:nvSpPr>
      <dsp:spPr>
        <a:xfrm>
          <a:off x="0" y="908964"/>
          <a:ext cx="8229600" cy="894887"/>
        </a:xfrm>
        <a:prstGeom prst="roundRect">
          <a:avLst/>
        </a:prstGeom>
        <a:solidFill>
          <a:schemeClr val="accent4">
            <a:hueOff val="-1116192"/>
            <a:satOff val="6725"/>
            <a:lumOff val="5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Všichni jej ctili.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43685" y="952649"/>
        <a:ext cx="8142230" cy="807517"/>
      </dsp:txXfrm>
    </dsp:sp>
    <dsp:sp modelId="{4941C889-D1D9-4032-BEF2-D59168433D71}">
      <dsp:nvSpPr>
        <dsp:cNvPr id="0" name=""/>
        <dsp:cNvSpPr/>
      </dsp:nvSpPr>
      <dsp:spPr>
        <a:xfrm>
          <a:off x="0" y="1815537"/>
          <a:ext cx="8229600" cy="894887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Vyhoštění z rodu se rovnalo trestu smrti (vyhoštěný většinou zemřel hladem).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43685" y="1859222"/>
        <a:ext cx="8142230" cy="807517"/>
      </dsp:txXfrm>
    </dsp:sp>
    <dsp:sp modelId="{905C9BC7-99DF-49D3-A844-6609A953D727}">
      <dsp:nvSpPr>
        <dsp:cNvPr id="0" name=""/>
        <dsp:cNvSpPr/>
      </dsp:nvSpPr>
      <dsp:spPr>
        <a:xfrm>
          <a:off x="0" y="2722111"/>
          <a:ext cx="8229600" cy="894887"/>
        </a:xfrm>
        <a:prstGeom prst="roundRect">
          <a:avLst/>
        </a:prstGeom>
        <a:solidFill>
          <a:schemeClr val="accent4">
            <a:hueOff val="-3348577"/>
            <a:satOff val="20174"/>
            <a:lumOff val="161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Stařešina volil muže do rady.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43685" y="2765796"/>
        <a:ext cx="8142230" cy="807517"/>
      </dsp:txXfrm>
    </dsp:sp>
    <dsp:sp modelId="{1760F48F-37D3-4BC0-8331-1FB9786A55F7}">
      <dsp:nvSpPr>
        <dsp:cNvPr id="0" name=""/>
        <dsp:cNvSpPr/>
      </dsp:nvSpPr>
      <dsp:spPr>
        <a:xfrm>
          <a:off x="0" y="3628684"/>
          <a:ext cx="8229600" cy="894887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Rada rozdělovala práce.</a:t>
          </a:r>
          <a:r>
            <a:rPr lang="cs-CZ" sz="500" b="1" kern="1200" dirty="0" smtClean="0">
              <a:solidFill>
                <a:schemeClr val="tx1"/>
              </a:solidFill>
            </a:rPr>
            <a:t>. .</a:t>
          </a:r>
          <a:endParaRPr lang="cs-CZ" sz="500" b="1" kern="1200" dirty="0">
            <a:solidFill>
              <a:schemeClr val="tx1"/>
            </a:solidFill>
          </a:endParaRPr>
        </a:p>
      </dsp:txBody>
      <dsp:txXfrm>
        <a:off x="43685" y="3672369"/>
        <a:ext cx="8142230" cy="8075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D3DE7-281C-411E-B570-4D5BFB568850}">
      <dsp:nvSpPr>
        <dsp:cNvPr id="0" name=""/>
        <dsp:cNvSpPr/>
      </dsp:nvSpPr>
      <dsp:spPr>
        <a:xfrm>
          <a:off x="0" y="386481"/>
          <a:ext cx="8229600" cy="11934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Od 10. století se vlastníkem neobdělané půdy stal kníže.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58257" y="444738"/>
        <a:ext cx="8113086" cy="1076886"/>
      </dsp:txXfrm>
    </dsp:sp>
    <dsp:sp modelId="{66B1387F-48E6-48B9-A245-04A6C8AAC755}">
      <dsp:nvSpPr>
        <dsp:cNvPr id="0" name=""/>
        <dsp:cNvSpPr/>
      </dsp:nvSpPr>
      <dsp:spPr>
        <a:xfrm>
          <a:off x="0" y="1666281"/>
          <a:ext cx="8229600" cy="1193400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Půdu dával k užívání svým hodnostářům, duchovenstvu, svým vojákům.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58257" y="1724538"/>
        <a:ext cx="8113086" cy="1076886"/>
      </dsp:txXfrm>
    </dsp:sp>
    <dsp:sp modelId="{249D1621-CACE-418B-8561-56221B89476D}">
      <dsp:nvSpPr>
        <dsp:cNvPr id="0" name=""/>
        <dsp:cNvSpPr/>
      </dsp:nvSpPr>
      <dsp:spPr>
        <a:xfrm>
          <a:off x="0" y="2980928"/>
          <a:ext cx="8229600" cy="119340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Pro ně pracovali nesvobodní lidé, tzv. nevolníci, kteří museli odvádět většinu toho, co vypěstovali.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58257" y="3039185"/>
        <a:ext cx="8113086" cy="10768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453918-7066-47DD-BF9D-F38EDA63C0C2}">
      <dsp:nvSpPr>
        <dsp:cNvPr id="0" name=""/>
        <dsp:cNvSpPr/>
      </dsp:nvSpPr>
      <dsp:spPr>
        <a:xfrm rot="1892461">
          <a:off x="2546120" y="2964717"/>
          <a:ext cx="993828" cy="47548"/>
        </a:xfrm>
        <a:custGeom>
          <a:avLst/>
          <a:gdLst/>
          <a:ahLst/>
          <a:cxnLst/>
          <a:rect l="0" t="0" r="0" b="0"/>
          <a:pathLst>
            <a:path>
              <a:moveTo>
                <a:pt x="0" y="23774"/>
              </a:moveTo>
              <a:lnTo>
                <a:pt x="993828" y="23774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92F9EF-260D-4BF8-A0E9-A32ECC2B07DC}">
      <dsp:nvSpPr>
        <dsp:cNvPr id="0" name=""/>
        <dsp:cNvSpPr/>
      </dsp:nvSpPr>
      <dsp:spPr>
        <a:xfrm rot="54337">
          <a:off x="2619487" y="2255351"/>
          <a:ext cx="703725" cy="47548"/>
        </a:xfrm>
        <a:custGeom>
          <a:avLst/>
          <a:gdLst/>
          <a:ahLst/>
          <a:cxnLst/>
          <a:rect l="0" t="0" r="0" b="0"/>
          <a:pathLst>
            <a:path>
              <a:moveTo>
                <a:pt x="0" y="23774"/>
              </a:moveTo>
              <a:lnTo>
                <a:pt x="703725" y="23774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FD8DF4-CF85-4299-BD8E-1D1B089ACD89}">
      <dsp:nvSpPr>
        <dsp:cNvPr id="0" name=""/>
        <dsp:cNvSpPr/>
      </dsp:nvSpPr>
      <dsp:spPr>
        <a:xfrm rot="19238555">
          <a:off x="2576985" y="1494751"/>
          <a:ext cx="375195" cy="47548"/>
        </a:xfrm>
        <a:custGeom>
          <a:avLst/>
          <a:gdLst/>
          <a:ahLst/>
          <a:cxnLst/>
          <a:rect l="0" t="0" r="0" b="0"/>
          <a:pathLst>
            <a:path>
              <a:moveTo>
                <a:pt x="0" y="23774"/>
              </a:moveTo>
              <a:lnTo>
                <a:pt x="375195" y="23774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60CDE6-EFAD-4FB5-B4FF-119BF1A888CD}">
      <dsp:nvSpPr>
        <dsp:cNvPr id="0" name=""/>
        <dsp:cNvSpPr/>
      </dsp:nvSpPr>
      <dsp:spPr>
        <a:xfrm>
          <a:off x="771689" y="1174570"/>
          <a:ext cx="2173932" cy="217393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388D6-2789-4479-BF5E-0E56EC0E1401}">
      <dsp:nvSpPr>
        <dsp:cNvPr id="0" name=""/>
        <dsp:cNvSpPr/>
      </dsp:nvSpPr>
      <dsp:spPr>
        <a:xfrm>
          <a:off x="2245439" y="29073"/>
          <a:ext cx="2858660" cy="1485900"/>
        </a:xfrm>
        <a:prstGeom prst="ellipse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Jař – obilí, které se seje na jaře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664080" y="246678"/>
        <a:ext cx="2021378" cy="1050690"/>
      </dsp:txXfrm>
    </dsp:sp>
    <dsp:sp modelId="{78B7C80C-EFA4-44E8-AD71-65FBC3003E4A}">
      <dsp:nvSpPr>
        <dsp:cNvPr id="0" name=""/>
        <dsp:cNvSpPr/>
      </dsp:nvSpPr>
      <dsp:spPr>
        <a:xfrm>
          <a:off x="3322716" y="1612781"/>
          <a:ext cx="2400738" cy="1381747"/>
        </a:xfrm>
        <a:prstGeom prst="ellipse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Ozim – obilí, které se seje na podzim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674296" y="1815133"/>
        <a:ext cx="1697578" cy="977043"/>
      </dsp:txXfrm>
    </dsp:sp>
    <dsp:sp modelId="{8C569138-28D1-4B9D-9F55-0A0777158634}">
      <dsp:nvSpPr>
        <dsp:cNvPr id="0" name=""/>
        <dsp:cNvSpPr/>
      </dsp:nvSpPr>
      <dsp:spPr>
        <a:xfrm>
          <a:off x="3034674" y="3052937"/>
          <a:ext cx="2657006" cy="1491678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Úhor – pastviny pro dobytek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423784" y="3271388"/>
        <a:ext cx="1878786" cy="1054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255B92-A39D-4645-850C-5A3CB84C6B8F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D423B6-932E-496A-920A-9EBF0B149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Středověká vesnice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VY_32_INOVACE_2C_05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913181"/>
              </p:ext>
            </p:extLst>
          </p:nvPr>
        </p:nvGraphicFramePr>
        <p:xfrm>
          <a:off x="395536" y="874130"/>
          <a:ext cx="8403545" cy="553766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38378"/>
                <a:gridCol w="6065167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 základní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informace o životě ve středověké vesnici (role stařešiny rodu, zemědělství, chov dobytka, včelařství). Dovídají se, kdo byli nevolníci, v jakém vztahu byli ke knížete a jakým způsobem fungovalo trojpolní hospodářství (potřebné údaje se objeví po kliknutí myší na červené pole se znakem informace). V interaktivním cvičení si ověřují své znalosti o trojpolním hospodářství (při klepnutí myší na kolečko se správnou odpovědí, se příslušné kolečko přesune do vyznačeného prostoru, pokud žák zvolí kolečko se špatnou odpovědí, odplíží se zvolené kolečko pryč). V závěrečném interaktivním opakování  žáci klepnutím myši vybírají správné odpovědi zapsané v domečku, domeček s odpovědí se pak svým základem postaví na příslušnou čáru.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4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Středověká vesnice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Stařešina rodu </a:t>
            </a:r>
            <a:endParaRPr lang="cs-CZ" b="1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7596336" y="1628800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algn="ctr"/>
            <a:r>
              <a:rPr lang="cs-CZ" sz="4400" dirty="0" smtClean="0"/>
              <a:t>Obilí a len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Obilí bylo základem středověkého polního zemědělství – z vypěstované pšenice se pekl chléb.</a:t>
            </a:r>
          </a:p>
          <a:p>
            <a:r>
              <a:rPr lang="cs-CZ" dirty="0" smtClean="0"/>
              <a:t>Kromě obilí se ve středověku pěstoval i len, ze kterého ženy zpracovávaly pevné plátno.</a:t>
            </a:r>
          </a:p>
          <a:p>
            <a:r>
              <a:rPr lang="cs-CZ" dirty="0" smtClean="0"/>
              <a:t>Ze lněného plátna vznikaly kalhoty a haleny.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Documents and Settings\adm\Local Settings\Temporary Internet Files\Content.IE5\CV5HE20L\MC900113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2871668" cy="36004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Chov dobytka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3600" dirty="0" smtClean="0"/>
              <a:t>Naši předkové chovali dobytek, který se pásl na pastvinách a loukách.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Vyráběli máslo, tvaroh a sýry.</a:t>
            </a:r>
          </a:p>
        </p:txBody>
      </p:sp>
      <p:pic>
        <p:nvPicPr>
          <p:cNvPr id="2052" name="Picture 4" descr="C:\Documents and Settings\adm\Local Settings\Temporary Internet Files\Content.IE5\08MA65UE\MP9001789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484784"/>
            <a:ext cx="3072341" cy="460851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algn="ctr"/>
            <a:r>
              <a:rPr lang="cs-CZ" sz="4400" dirty="0" smtClean="0"/>
              <a:t>Včelařství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Jako sladidlo se ve středověku používal med.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Nejprve se používal med lesních včel, později měli vesničané úly u svých domů.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Oblíbeným nápojem byla medovina.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Chov včel</a:t>
            </a:r>
            <a:endParaRPr lang="cs-CZ" sz="2000" dirty="0"/>
          </a:p>
        </p:txBody>
      </p:sp>
      <p:pic>
        <p:nvPicPr>
          <p:cNvPr id="3074" name="Picture 2" descr="C:\Documents and Settings\adm\Local Settings\Temporary Internet Files\Content.IE5\5VHAEHX1\MC9002804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00808"/>
            <a:ext cx="2880320" cy="396044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Přichází kníže!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539552" y="332656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Jař, ozim, úhor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endParaRPr lang="cs-CZ" dirty="0" smtClean="0"/>
          </a:p>
          <a:p>
            <a:r>
              <a:rPr lang="cs-CZ" sz="4800" dirty="0" smtClean="0"/>
              <a:t>Vesnice měla tři druhy polí.</a:t>
            </a:r>
          </a:p>
          <a:p>
            <a:r>
              <a:rPr lang="cs-CZ" sz="4800" dirty="0" smtClean="0"/>
              <a:t>Jednotlivé etapy se po každém roce střídaly.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Jař, ozim, úhor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8" name="Picture 4" descr="C:\Temp\Dočasné soubory Internetu\Content.IE5\AHIPWXPW\MP90043318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3206043"/>
            <a:ext cx="1477356" cy="1335124"/>
          </a:xfrm>
          <a:prstGeom prst="rect">
            <a:avLst/>
          </a:prstGeom>
          <a:noFill/>
        </p:spPr>
      </p:pic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467544" y="1628800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 flipV="1">
            <a:off x="1084323" y="1278052"/>
            <a:ext cx="6440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48680"/>
            <a:ext cx="8064896" cy="5355312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Uveď, které tři fáze mělo trojpolní zemědělství. Klepnutím myší na jednotlivá pole zjistíš, zda jsi byl úspěšný.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7" name="Zaoblený obdélník 6"/>
          <p:cNvSpPr/>
          <p:nvPr/>
        </p:nvSpPr>
        <p:spPr>
          <a:xfrm>
            <a:off x="971600" y="1268760"/>
            <a:ext cx="3816424" cy="4248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Fáze trojpolního hospodářství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436096" y="1844824"/>
            <a:ext cx="914400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jař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948264" y="1124744"/>
            <a:ext cx="914400" cy="9144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pole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732240" y="2780928"/>
            <a:ext cx="91440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úhor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092280" y="4437112"/>
            <a:ext cx="914400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ozim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436096" y="3861048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let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932040" y="2924944"/>
            <a:ext cx="914400" cy="914400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úrok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Temp\Dočasné soubory Internetu\Content.IE5\JU2LUQQP\MP9004012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484784"/>
            <a:ext cx="1950720" cy="1560576"/>
          </a:xfrm>
          <a:prstGeom prst="rect">
            <a:avLst/>
          </a:prstGeom>
          <a:noFill/>
        </p:spPr>
      </p:pic>
      <p:pic>
        <p:nvPicPr>
          <p:cNvPr id="2051" name="Picture 3" descr="C:\Temp\Dočasné soubory Internetu\Content.IE5\JU2LUQQP\MP9004007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789040"/>
            <a:ext cx="2166828" cy="144398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C -0.05538 0.08172 -0.11041 0.16389 -0.16614 0.24514 C -0.17065 0.25162 -0.17916 0.25533 -0.18489 0.25741 C -0.18802 0.25857 -0.19409 0.26065 -0.19409 0.26065 C -0.22048 0.26019 -0.24687 0.26088 -0.27326 0.25903 C -0.27621 0.2588 -0.27864 0.25556 -0.28142 0.2544 C -0.29427 0.24885 -0.30885 0.2426 -0.32204 0.23889 C -0.33263 0.23172 -0.33906 0.22523 -0.34878 0.21713 C -0.34965 0.21644 -0.36215 0.20718 -0.3651 0.20324 C -0.38715 0.17385 -0.40034 0.1338 -0.40572 0.09306 C -0.4052 0.0551 -0.4217 -0.02106 -0.38368 -0.03865 C -0.3592 -0.03472 -0.3717 -0.03634 -0.35815 -0.03102 C -0.35121 -0.02477 -0.3467 -0.01528 -0.34062 -0.00764 C -0.33836 -0.00162 -0.33593 0.00185 -0.33368 0.00787 C -0.33437 0.01968 -0.3335 0.0463 -0.3394 0.06065 C -0.35086 0.08843 -0.36857 0.10185 -0.38836 0.11783 C -0.41215 0.13727 -0.38819 0.1213 -0.40225 0.13033 C -0.40729 0.13704 -0.41302 0.14445 -0.41736 0.15209 C -0.42013 0.15695 -0.42152 0.16412 -0.4243 0.16898 C -0.42986 0.17894 -0.43611 0.18773 -0.4394 0.2 C -0.44375 0.21667 -0.44791 0.2331 -0.45225 0.24977 C -0.45486 0.27315 -0.45607 0.29584 -0.45694 0.31945 C -0.45746 0.33426 -0.45642 0.35 -0.46267 0.36297 C -0.46302 0.37014 -0.46302 0.37732 -0.46388 0.38449 C -0.46406 0.38588 -0.46805 0.39283 -0.46857 0.39398 C -0.46909 0.39537 -0.47048 0.40185 -0.47083 0.40324 C -0.46666 0.40695 -0.46805 0.40787 -0.46614 0.40324 " pathEditMode="relative" ptsTypes="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72222E-6 5.55556E-6 C -0.01458 0.0044 -0.02777 0.01436 -0.04288 0.0169 C -0.05277 0.02153 -0.03923 0.01482 -0.04999 0.02177 C -0.05486 0.02501 -0.06093 0.02547 -0.06614 0.02778 C -0.07656 0.03241 -0.0868 0.03728 -0.09756 0.04028 C -0.10138 0.04353 -0.11041 0.04653 -0.11041 0.04653 C -0.13177 0.06505 -0.18888 0.04815 -0.19184 0.04792 C -0.20347 0.04167 -0.21562 0.03681 -0.22777 0.03241 C -0.23072 0.02871 -0.23402 0.02825 -0.23715 0.02478 C -0.24444 0.01667 -0.23645 0.02107 -0.24999 0.01228 C -0.25312 0.01019 -0.2592 0.00626 -0.2592 0.00626 C -0.26249 0.00186 -0.26527 -0.00115 -0.26961 -0.00323 C -0.27326 -0.01087 -0.27534 -0.01689 -0.2802 -0.02337 C -0.28194 -0.03147 -0.28055 -0.02685 -0.28593 -0.03726 C -0.2868 -0.03888 -0.28836 -0.04189 -0.28836 -0.04189 C -0.28958 -0.04698 -0.29409 -0.05578 -0.29409 -0.05578 C -0.29444 -0.05786 -0.29461 -0.06018 -0.29531 -0.06203 C -0.29583 -0.06342 -0.29704 -0.06388 -0.29756 -0.06527 C -0.29999 -0.07198 -0.30086 -0.0787 -0.30347 -0.08541 C -0.30451 -0.10925 -0.31249 -0.16134 -0.2894 -0.17222 C -0.28298 -0.16921 -0.28211 -0.16643 -0.2802 -0.1581 C -0.2809 -0.14467 -0.27951 -0.13587 -0.28489 -0.12569 C -0.28611 -0.1199 -0.28697 -0.11527 -0.2894 -0.11018 C -0.29322 -0.09073 -0.29982 -0.08171 -0.30798 -0.06527 C -0.31024 -0.06087 -0.31197 -0.05462 -0.3151 -0.05115 C -0.32222 -0.04282 -0.33055 -0.03772 -0.3394 -0.03425 C -0.34982 -0.03472 -0.36041 -0.03472 -0.37083 -0.03564 C -0.37847 -0.03634 -0.38559 -0.04259 -0.39288 -0.0449 C -0.39878 -0.04884 -0.40434 -0.04976 -0.41041 -0.05277 C -0.41545 -0.05532 -0.41909 -0.05879 -0.4243 -0.06041 C -0.42951 -0.06388 -0.43368 -0.06527 -0.4394 -0.06666 C -0.45052 -0.07407 -0.44531 -0.07198 -0.45451 -0.07453 C -0.45572 -0.07546 -0.45677 -0.07685 -0.45798 -0.07754 C -0.46024 -0.07893 -0.4651 -0.08055 -0.4651 -0.08055 C -0.47621 -0.09097 -0.4868 -0.10231 -0.49531 -0.11643 C -0.50381 -0.13055 -0.50902 -0.1486 -0.51857 -0.16134 C -0.52048 -0.1699 -0.52499 -0.17499 -0.52899 -0.18147 C -0.5368 -0.19397 -0.54027 -0.20069 -0.55225 -0.20624 C -0.56006 -0.20578 -0.5677 -0.20532 -0.57552 -0.20462 C -0.57986 -0.20416 -0.58836 -0.19999 -0.58836 -0.19999 C -0.59392 -0.18842 -0.60902 -0.1868 -0.61857 -0.1831 C -0.60815 -0.16921 -0.61388 -0.14768 -0.61041 -0.13032 C -0.61006 -0.1287 -0.60815 -0.12893 -0.60694 -0.1287 C -0.60225 -0.12754 -0.59756 -0.12661 -0.59288 -0.12569 C -0.58263 -0.12083 -0.57552 -0.10879 -0.5651 -0.10393 C -0.56319 -0.10161 -0.5592 -0.09999 -0.5592 -0.09768 " pathEditMode="relative" ptsTypes="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77654E-6 C -0.0375 -0.00115 -0.03837 0.00278 -0.06163 -0.00763 C -0.07865 -0.04256 -0.06615 -0.10132 -0.05573 -0.14087 C -0.05538 -0.19385 -0.05521 -0.24635 -0.05452 -0.2991 C -0.05434 -0.31552 -0.04514 -0.3486 -0.03594 -0.35947 C -0.025 -0.37219 -0.01077 -0.37613 0.00243 -0.38283 C 0.01719 -0.38237 0.03194 -0.3826 0.04653 -0.38121 C 0.05173 -0.38075 0.06215 -0.36988 0.06753 -0.36734 C 0.07048 -0.36456 0.07274 -0.36086 0.07569 -0.35808 C 0.08073 -0.35323 0.08437 -0.35253 0.08837 -0.34559 C 0.0901 -0.34258 0.09149 -0.33935 0.09305 -0.33634 C 0.09392 -0.33472 0.09548 -0.33171 0.09548 -0.33148 C 0.09757 -0.31899 0.10052 -0.30812 0.10364 -0.29609 C 0.10278 -0.2637 0.10972 -0.2378 0.08489 -0.22623 C 0.08212 -0.22322 0.07969 -0.21975 0.07673 -0.21698 C 0.07222 -0.21281 0.07257 -0.2149 0.06753 -0.21235 C 0.06094 -0.20911 0.05521 -0.20379 0.04896 -0.20009 C 0.0467 -0.1987 0.04409 -0.19847 0.04201 -0.19685 C 0.03559 -0.19153 0.02847 -0.18644 0.021 -0.18459 C 0.01337 -0.17927 0.00521 -0.17626 -0.00226 -0.17048 C -0.00347 -0.16956 -0.00452 -0.1684 -0.00573 -0.16747 C -0.00886 -0.16516 -0.01198 -0.16331 -0.01511 -0.16123 C -0.02049 -0.15753 -0.02483 -0.15082 -0.03021 -0.14712 C -0.03316 -0.14504 -0.03646 -0.14434 -0.03941 -0.14249 C -0.04341 -0.13509 -0.04844 -0.13278 -0.05452 -0.12838 C -0.05764 -0.1263 -0.06389 -0.12237 -0.06389 -0.12214 C -0.07205 -0.11149 -0.08334 -0.10456 -0.09288 -0.096 C -0.09566 -0.09345 -0.09549 -0.0916 -0.09757 -0.08813 C -0.1007 -0.08304 -0.10521 -0.0798 -0.1092 -0.07587 C -0.11563 -0.06939 -0.11945 -0.05852 -0.12327 -0.0495 C -0.12778 -0.03886 -0.13334 -0.0303 -0.13941 -0.02151 C -0.14167 -0.01295 -0.14531 -0.00763 -0.14879 -1.77654E-6 C -0.14913 0.00208 -0.14931 0.0044 -0.15 0.00625 C -0.15052 0.00764 -0.15191 0.0081 -0.15226 0.00949 C -0.15538 0.01897 -0.1566 0.03146 -0.15799 0.04187 C -0.15764 0.05644 -0.15799 0.07102 -0.15695 0.08536 C -0.1566 0.09068 -0.154 0.09322 -0.15226 0.09739 C -0.14827 0.1078 -0.1441 0.11867 -0.13594 0.12399 C -0.13038 0.13162 -0.12188 0.13718 -0.11389 0.13949 C -0.10729 0.14411 -0.10018 0.14666 -0.09288 0.14851 C -0.08472 0.15452 -0.07587 0.15637 -0.06736 0.16123 C -0.05226 0.16979 -0.03837 0.18066 -0.02205 0.18436 C -0.00712 0.19269 0.00712 0.1994 0.02326 0.2031 C 0.05625 0.20241 0.07743 0.20518 0.1059 0.19547 C 0.11007 0.192 0.11406 0.19107 0.11875 0.18922 C 0.13177 0.17534 0.14548 0.16285 0.15712 0.14735 C 0.1592 0.14458 0.16284 0.13648 0.16406 0.13301 C 0.16614 0.12792 0.16979 0.11774 0.16979 0.11774 C 0.17187 0.10433 0.17656 0.0923 0.17916 0.07911 C 0.18055 0.02313 0.18316 -0.03423 0.17795 -0.08975 C 0.17725 -0.09669 0.17118 -0.09877 0.16753 -0.10062 C 0.16215 -0.10317 0.15625 -0.10594 0.15121 -0.10988 C 0.14271 -0.11635 0.13646 -0.12653 0.12673 -0.13 C 0.11423 -0.14134 0.10191 -0.14827 0.08732 -0.15336 C 0.08125 -0.15868 0.07326 -0.1603 0.06632 -0.16285 C 0.0217 -0.17835 -0.00469 -0.17118 -0.06163 -0.1721 C -0.07656 -0.17441 -0.09306 -0.16956 -0.10695 -0.17673 C -0.12379 -0.18552 -0.13247 -0.2068 -0.14757 -0.2186 C -0.15469 -0.22415 -0.15972 -0.23063 -0.16615 -0.2371 C -0.17604 -0.24728 -0.18733 -0.25422 -0.19757 -0.26347 C -0.21597 -0.2799 -0.23177 -0.30326 -0.24757 -0.32385 C -0.25955 -0.33935 -0.27361 -0.3523 -0.28594 -0.36734 C -0.29861 -0.38307 -0.3099 -0.40435 -0.32431 -0.41684 C -0.32847 -0.42447 -0.33455 -0.4291 -0.34063 -0.43396 C -0.34479 -0.44136 -0.34896 -0.44275 -0.35452 -0.44784 C -0.35816 -0.45107 -0.36129 -0.45547 -0.36511 -0.45871 C -0.37205 -0.46449 -0.38143 -0.46727 -0.38941 -0.46958 C -0.4066 -0.46842 -0.41025 -0.4705 -0.42205 -0.46495 C -0.42466 -0.46125 -0.42813 -0.45848 -0.43021 -0.45408 C -0.43386 -0.44668 -0.43611 -0.43997 -0.43941 -0.43234 C -0.44045 -0.42378 -0.4415 -0.41638 -0.44531 -0.4092 C -0.44636 -0.40342 -0.44775 -0.39787 -0.44879 -0.39209 C -0.45573 -0.28753 -0.45139 -0.19847 -0.45 -0.08212 C -0.44983 -0.07425 -0.44341 -0.06292 -0.44063 -0.05713 C -0.43993 -0.05552 -0.43837 -0.05251 -0.43837 -0.05228 C -0.43802 -0.05043 -0.43802 -0.04811 -0.43716 -0.04649 C -0.43525 -0.04279 -0.43021 -0.03701 -0.43021 -0.03678 C -0.42761 -0.02706 -0.42101 -0.02174 -0.41615 -0.01388 C -0.41528 -0.01249 -0.41493 -0.01041 -0.41389 -0.00925 C -0.41181 -0.00717 -0.40903 -0.00648 -0.40695 -0.00462 C -0.39028 -0.00624 -0.39306 -0.00231 -0.38716 -0.01688 " pathEditMode="relative" rAng="0" ptsTypes="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00" y="-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 smtClean="0"/>
              <a:t>Hlavou rodu byl	   ________________ .</a:t>
            </a:r>
          </a:p>
          <a:p>
            <a:r>
              <a:rPr lang="cs-CZ" dirty="0" smtClean="0"/>
              <a:t>Kromě obilí lidé pěstovali		 ________ .</a:t>
            </a:r>
          </a:p>
          <a:p>
            <a:r>
              <a:rPr lang="cs-CZ" dirty="0" smtClean="0"/>
              <a:t>Nevolníci pracovali pro 	     ___________.</a:t>
            </a:r>
          </a:p>
          <a:p>
            <a:r>
              <a:rPr lang="cs-CZ" dirty="0" smtClean="0"/>
              <a:t>Ve středověku se sladilo	_____________ 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Šipka nahoru 3"/>
          <p:cNvSpPr/>
          <p:nvPr/>
        </p:nvSpPr>
        <p:spPr>
          <a:xfrm>
            <a:off x="827584" y="4797152"/>
            <a:ext cx="1584176" cy="1224136"/>
          </a:xfrm>
          <a:prstGeom prst="up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staře-</a:t>
            </a:r>
          </a:p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šina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Šipka nahoru 4"/>
          <p:cNvSpPr/>
          <p:nvPr/>
        </p:nvSpPr>
        <p:spPr>
          <a:xfrm>
            <a:off x="2627784" y="4797152"/>
            <a:ext cx="1584176" cy="1224136"/>
          </a:xfrm>
          <a:prstGeom prst="up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dem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Šipka nahoru 5"/>
          <p:cNvSpPr/>
          <p:nvPr/>
        </p:nvSpPr>
        <p:spPr>
          <a:xfrm>
            <a:off x="4283968" y="4797152"/>
            <a:ext cx="1584176" cy="1224136"/>
          </a:xfrm>
          <a:prstGeom prst="up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len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5940152" y="4797152"/>
            <a:ext cx="1584176" cy="1224136"/>
          </a:xfrm>
          <a:prstGeom prst="up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kníže-</a:t>
            </a:r>
          </a:p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0.25208 -0.32546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6146 -0.58796 " pathEditMode="relative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1.85185E-6 L 0.2047 -0.49352 " pathEditMode="relative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1025 -0.39907 " pathEditMode="relative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518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Středověká vesnice VY_32_INOVACE_2C_05 Číslo projektu: CZ.1.07/1.4.00/21.1101</vt:lpstr>
      <vt:lpstr>Prezentace aplikace PowerPoint</vt:lpstr>
      <vt:lpstr>Středověká vesnice</vt:lpstr>
      <vt:lpstr>Stařešina rodu </vt:lpstr>
      <vt:lpstr>Obilí a len </vt:lpstr>
      <vt:lpstr>Chov dobytka</vt:lpstr>
      <vt:lpstr>Včelařství</vt:lpstr>
      <vt:lpstr>Přichází kníže!</vt:lpstr>
      <vt:lpstr>Jař, ozim, úhor</vt:lpstr>
      <vt:lpstr>Jař, ozim, úhor</vt:lpstr>
      <vt:lpstr>Prezentace aplikace PowerPoint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Středověká vesnice VY_32_INOVACE_2C_05 Číslo projektu: CZ.1.07/1.5.00/34.1056</dc:title>
  <dc:creator>Iva</dc:creator>
  <cp:lastModifiedBy>uzivatel</cp:lastModifiedBy>
  <cp:revision>3</cp:revision>
  <dcterms:created xsi:type="dcterms:W3CDTF">2011-07-06T05:34:05Z</dcterms:created>
  <dcterms:modified xsi:type="dcterms:W3CDTF">2013-01-25T12:06:01Z</dcterms:modified>
</cp:coreProperties>
</file>