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  <p:sldMasterId id="2147483660" r:id="rId2"/>
  </p:sldMasterIdLst>
  <p:sldIdLst>
    <p:sldId id="261" r:id="rId3"/>
    <p:sldId id="265" r:id="rId4"/>
    <p:sldId id="256" r:id="rId5"/>
    <p:sldId id="257" r:id="rId6"/>
    <p:sldId id="258" r:id="rId7"/>
    <p:sldId id="259" r:id="rId8"/>
    <p:sldId id="264" r:id="rId9"/>
    <p:sldId id="260" r:id="rId10"/>
    <p:sldId id="266" r:id="rId11"/>
  </p:sldIdLst>
  <p:sldSz cx="10160000" cy="7620000"/>
  <p:notesSz cx="6858000" cy="9144000"/>
  <p:embeddedFontLst>
    <p:embeddedFont>
      <p:font typeface="Calibri" pitchFamily="34" charset="0"/>
      <p:regular r:id="rId12"/>
      <p:bold r:id="rId13"/>
      <p:italic r:id="rId14"/>
      <p:boldItalic r:id="rId15"/>
    </p:embeddedFont>
  </p:embeddedFont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8" d="100"/>
          <a:sy n="58" d="100"/>
        </p:scale>
        <p:origin x="-1446" y="-96"/>
      </p:cViewPr>
      <p:guideLst>
        <p:guide orient="horz" pos="2400"/>
        <p:guide pos="320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font" Target="fonts/font2.fntdata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font" Target="fonts/font1.fntdata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font" Target="fonts/font4.fntdata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font" Target="fonts/font3.fntdata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62000" y="2367141"/>
            <a:ext cx="8636000" cy="1633361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4318000"/>
            <a:ext cx="7112000" cy="1947333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155BA-CB1A-46F8-A79D-96B55AD506B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95C0BA-7499-46D6-8254-FDD17CA8A1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6529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155BA-CB1A-46F8-A79D-96B55AD506B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95C0BA-7499-46D6-8254-FDD17CA8A1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88085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02570" y="4896557"/>
            <a:ext cx="8636000" cy="1513417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02570" y="3229682"/>
            <a:ext cx="8636000" cy="1666874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155BA-CB1A-46F8-A79D-96B55AD506B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95C0BA-7499-46D6-8254-FDD17CA8A1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03193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08000" y="1778002"/>
            <a:ext cx="4487333" cy="502884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64667" y="1778002"/>
            <a:ext cx="4487333" cy="502884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155BA-CB1A-46F8-A79D-96B55AD506B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95C0BA-7499-46D6-8254-FDD17CA8A1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76720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8000" y="1705681"/>
            <a:ext cx="4489098" cy="71084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8000" y="2416528"/>
            <a:ext cx="4489098" cy="43903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61141" y="1705681"/>
            <a:ext cx="4490861" cy="71084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61141" y="2416528"/>
            <a:ext cx="4490861" cy="43903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155BA-CB1A-46F8-A79D-96B55AD506B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95C0BA-7499-46D6-8254-FDD17CA8A1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69354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155BA-CB1A-46F8-A79D-96B55AD506B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95C0BA-7499-46D6-8254-FDD17CA8A1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37910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155BA-CB1A-46F8-A79D-96B55AD506B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95C0BA-7499-46D6-8254-FDD17CA8A1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51414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8001" y="303389"/>
            <a:ext cx="3342570" cy="1291167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72278" y="303391"/>
            <a:ext cx="5679722" cy="650345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8001" y="1594557"/>
            <a:ext cx="3342570" cy="521229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155BA-CB1A-46F8-A79D-96B55AD506B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95C0BA-7499-46D6-8254-FDD17CA8A1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59702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91431" y="5334000"/>
            <a:ext cx="6096000" cy="62970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91431" y="680861"/>
            <a:ext cx="6096000" cy="4572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91431" y="5963709"/>
            <a:ext cx="6096000" cy="8942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155BA-CB1A-46F8-A79D-96B55AD506B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95C0BA-7499-46D6-8254-FDD17CA8A1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85556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155BA-CB1A-46F8-A79D-96B55AD506B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95C0BA-7499-46D6-8254-FDD17CA8A1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47041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66000" y="305155"/>
            <a:ext cx="2286000" cy="6501694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8001" y="305155"/>
            <a:ext cx="6688667" cy="650169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155BA-CB1A-46F8-A79D-96B55AD506B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95C0BA-7499-46D6-8254-FDD17CA8A1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55680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62000" y="2367141"/>
            <a:ext cx="8636000" cy="1633361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4318000"/>
            <a:ext cx="7112000" cy="1947333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155BA-CB1A-46F8-A79D-96B55AD506B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95C0BA-7499-46D6-8254-FDD17CA8A1D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612056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155BA-CB1A-46F8-A79D-96B55AD506B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95C0BA-7499-46D6-8254-FDD17CA8A1D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272337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02570" y="4896557"/>
            <a:ext cx="8636000" cy="1513417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02570" y="3229682"/>
            <a:ext cx="8636000" cy="1666874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155BA-CB1A-46F8-A79D-96B55AD506B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95C0BA-7499-46D6-8254-FDD17CA8A1D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753975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08000" y="1778002"/>
            <a:ext cx="4487333" cy="502884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64667" y="1778002"/>
            <a:ext cx="4487333" cy="502884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155BA-CB1A-46F8-A79D-96B55AD506B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95C0BA-7499-46D6-8254-FDD17CA8A1D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38161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8000" y="1705681"/>
            <a:ext cx="4489098" cy="71084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8000" y="2416528"/>
            <a:ext cx="4489098" cy="43903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61141" y="1705681"/>
            <a:ext cx="4490861" cy="71084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61141" y="2416528"/>
            <a:ext cx="4490861" cy="43903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155BA-CB1A-46F8-A79D-96B55AD506B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95C0BA-7499-46D6-8254-FDD17CA8A1D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13554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155BA-CB1A-46F8-A79D-96B55AD506B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95C0BA-7499-46D6-8254-FDD17CA8A1D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756803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155BA-CB1A-46F8-A79D-96B55AD506B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95C0BA-7499-46D6-8254-FDD17CA8A1D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421002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8001" y="303389"/>
            <a:ext cx="3342570" cy="1291167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72278" y="303391"/>
            <a:ext cx="5679722" cy="650345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8001" y="1594557"/>
            <a:ext cx="3342570" cy="521229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155BA-CB1A-46F8-A79D-96B55AD506B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95C0BA-7499-46D6-8254-FDD17CA8A1D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933160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91431" y="5334000"/>
            <a:ext cx="6096000" cy="62970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91431" y="680861"/>
            <a:ext cx="6096000" cy="4572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91431" y="5963709"/>
            <a:ext cx="6096000" cy="8942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155BA-CB1A-46F8-A79D-96B55AD506B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95C0BA-7499-46D6-8254-FDD17CA8A1D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53979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155BA-CB1A-46F8-A79D-96B55AD506B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95C0BA-7499-46D6-8254-FDD17CA8A1D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117744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66000" y="305155"/>
            <a:ext cx="2286000" cy="6501694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8001" y="305155"/>
            <a:ext cx="6688667" cy="650169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155BA-CB1A-46F8-A79D-96B55AD506B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95C0BA-7499-46D6-8254-FDD17CA8A1D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35412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508000" y="305153"/>
            <a:ext cx="9144000" cy="1270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8000" y="1778002"/>
            <a:ext cx="9144000" cy="50288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508001" y="7062613"/>
            <a:ext cx="2370667" cy="40569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6155BA-CB1A-46F8-A79D-96B55AD506B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471335" y="7062613"/>
            <a:ext cx="3217333" cy="40569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7281334" y="7062613"/>
            <a:ext cx="2370667" cy="40569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95C0BA-7499-46D6-8254-FDD17CA8A1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51381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508000" y="305153"/>
            <a:ext cx="9144000" cy="1270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8000" y="1778002"/>
            <a:ext cx="9144000" cy="50288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508001" y="7062613"/>
            <a:ext cx="2370667" cy="40569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6155BA-CB1A-46F8-A79D-96B55AD506B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471335" y="7062613"/>
            <a:ext cx="3217333" cy="40569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7281334" y="7062613"/>
            <a:ext cx="2370667" cy="40569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95C0BA-7499-46D6-8254-FDD17CA8A1D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66654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4148" y="497632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Nadpis 1"/>
          <p:cNvSpPr>
            <a:spLocks noGrp="1"/>
          </p:cNvSpPr>
          <p:nvPr/>
        </p:nvSpPr>
        <p:spPr>
          <a:xfrm>
            <a:off x="1221511" y="2225824"/>
            <a:ext cx="7772400" cy="25202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700" dirty="0" smtClean="0"/>
              <a:t>Proměny ovocného stromu během roku</a:t>
            </a:r>
            <a:r>
              <a:rPr lang="cs-CZ" sz="6600" dirty="0" smtClean="0"/>
              <a:t/>
            </a:r>
            <a:br>
              <a:rPr lang="cs-CZ" sz="6600" dirty="0" smtClean="0"/>
            </a:br>
            <a:r>
              <a:rPr lang="cs-CZ" sz="3900" dirty="0" smtClean="0"/>
              <a:t>VY_52_INOVACE_36</a:t>
            </a:r>
            <a:endParaRPr lang="cs-CZ" sz="3900" dirty="0"/>
          </a:p>
        </p:txBody>
      </p:sp>
      <p:sp>
        <p:nvSpPr>
          <p:cNvPr id="4" name="Podnadpis 2"/>
          <p:cNvSpPr>
            <a:spLocks noGrp="1"/>
          </p:cNvSpPr>
          <p:nvPr/>
        </p:nvSpPr>
        <p:spPr>
          <a:xfrm>
            <a:off x="1907041" y="453008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Sada 2</a:t>
            </a:r>
          </a:p>
          <a:p>
            <a:r>
              <a:rPr lang="cs-CZ" dirty="0" smtClean="0"/>
              <a:t>Člověk a jeho svět</a:t>
            </a:r>
          </a:p>
          <a:p>
            <a:r>
              <a:rPr lang="cs-CZ" dirty="0" smtClean="0"/>
              <a:t>MŠ, ZŠ a </a:t>
            </a:r>
            <a:r>
              <a:rPr lang="cs-CZ" dirty="0" err="1" smtClean="0"/>
              <a:t>PrŠ</a:t>
            </a:r>
            <a:r>
              <a:rPr lang="cs-CZ" dirty="0" smtClean="0"/>
              <a:t> Trhové Sviny</a:t>
            </a:r>
          </a:p>
          <a:p>
            <a:endParaRPr lang="cs-CZ" dirty="0"/>
          </a:p>
        </p:txBody>
      </p:sp>
      <p:sp>
        <p:nvSpPr>
          <p:cNvPr id="5" name="Zástupný symbol pro zápatí 3"/>
          <p:cNvSpPr>
            <a:spLocks noGrp="1"/>
          </p:cNvSpPr>
          <p:nvPr/>
        </p:nvSpPr>
        <p:spPr>
          <a:xfrm>
            <a:off x="3659911" y="6906344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Inovace a zkvalitnění výuky v oblasti přírodních věd, V/2  Sada 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9890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09722660"/>
              </p:ext>
            </p:extLst>
          </p:nvPr>
        </p:nvGraphicFramePr>
        <p:xfrm>
          <a:off x="255464" y="1217712"/>
          <a:ext cx="9601225" cy="522585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350894"/>
                <a:gridCol w="7250331"/>
              </a:tblGrid>
              <a:tr h="2088232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400" b="0" dirty="0" smtClean="0">
                          <a:solidFill>
                            <a:schemeClr val="tx1"/>
                          </a:solidFill>
                        </a:rPr>
                        <a:t>Předmětem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</a:rPr>
                        <a:t> tohoto učebního materiálu je proměna ovocného stromu během roku. První čtyři snímky žákům demonstrují základní znaky ovocného stromu v každém z ročních období. Následující snímek umožňuje žákům porovnat rozdíly a postřehnout změny, kterými ovocný strom během roku prochází. Na posledním snímku mají žáci za úkol spojit čarou obrázek s odpovídajícím ročním obdobím. Využijí přitom funkce skrytého pera. Tento učební materiál má přílohu v aplikaci Microsoft Office Word. Příloha obsahuje obrázky a názvy ročních období, které jsou určeny k vytištění, rozstříhání a </a:t>
                      </a:r>
                      <a:r>
                        <a:rPr lang="cs-CZ" sz="1400" b="0" baseline="0" dirty="0" err="1" smtClean="0">
                          <a:solidFill>
                            <a:schemeClr val="tx1"/>
                          </a:solidFill>
                        </a:rPr>
                        <a:t>zalaminování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</a:rPr>
                        <a:t>. Žáci si s obrázky  i názvy  zahrají pexeso, následně k sobě budou přiřazovat identické obrázky, identické názvy a konečně budou přiřazovat obrázky k příslušným názvům  jednotlivých ročních období. </a:t>
                      </a:r>
                      <a:endParaRPr lang="cs-CZ" sz="1400" dirty="0"/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</a:t>
                      </a:r>
                      <a:r>
                        <a:rPr lang="cs-CZ" sz="1400" baseline="0" dirty="0" smtClean="0"/>
                        <a:t> </a:t>
                      </a:r>
                    </a:p>
                    <a:p>
                      <a:r>
                        <a:rPr lang="cs-CZ" sz="1400" baseline="0" dirty="0" smtClean="0"/>
                        <a:t>Období </a:t>
                      </a:r>
                      <a:r>
                        <a:rPr lang="cs-CZ" sz="1400" baseline="0" smtClean="0"/>
                        <a:t>vytvoření </a:t>
                      </a:r>
                      <a:r>
                        <a:rPr lang="cs-CZ" sz="1400" baseline="0" smtClean="0"/>
                        <a:t>materiálu</a:t>
                      </a:r>
                      <a:endParaRPr lang="cs-CZ" sz="140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</a:t>
                      </a:r>
                      <a:r>
                        <a:rPr lang="cs-CZ" sz="1400" baseline="0" dirty="0" smtClean="0"/>
                        <a:t> E. </a:t>
                      </a:r>
                      <a:r>
                        <a:rPr lang="cs-CZ" sz="1400" baseline="0" dirty="0" err="1" smtClean="0"/>
                        <a:t>Libánská</a:t>
                      </a:r>
                      <a:endParaRPr lang="cs-CZ" sz="1400" baseline="0" dirty="0" smtClean="0"/>
                    </a:p>
                    <a:p>
                      <a:r>
                        <a:rPr lang="cs-CZ" sz="1400" baseline="0" dirty="0" smtClean="0"/>
                        <a:t>Listopad  2011</a:t>
                      </a:r>
                      <a:endParaRPr lang="cs-CZ" sz="1400" dirty="0"/>
                    </a:p>
                  </a:txBody>
                  <a:tcPr/>
                </a:tc>
              </a:tr>
              <a:tr h="352483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Speciální</a:t>
                      </a:r>
                      <a:r>
                        <a:rPr lang="cs-CZ" sz="1400" baseline="0" dirty="0" smtClean="0"/>
                        <a:t> vzdělávací potřeby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Mentální retardace,</a:t>
                      </a:r>
                      <a:r>
                        <a:rPr lang="cs-CZ" sz="1400" baseline="0" smtClean="0"/>
                        <a:t> </a:t>
                      </a:r>
                      <a:r>
                        <a:rPr lang="cs-CZ" sz="1400" baseline="0" dirty="0" smtClean="0"/>
                        <a:t>Poruchy </a:t>
                      </a:r>
                      <a:r>
                        <a:rPr lang="cs-CZ" sz="1400" baseline="0" smtClean="0"/>
                        <a:t>autistického spektra,  </a:t>
                      </a:r>
                      <a:r>
                        <a:rPr lang="cs-CZ" sz="1400" baseline="0" dirty="0" smtClean="0"/>
                        <a:t>ADHD</a:t>
                      </a:r>
                      <a:endParaRPr lang="cs-CZ" sz="1400" dirty="0"/>
                    </a:p>
                  </a:txBody>
                  <a:tcPr/>
                </a:tc>
              </a:tr>
              <a:tr h="357045">
                <a:tc>
                  <a:txBody>
                    <a:bodyPr/>
                    <a:lstStyle/>
                    <a:p>
                      <a:r>
                        <a:rPr lang="cs-CZ" sz="1400" baseline="0" dirty="0" smtClean="0"/>
                        <a:t>Vzdělávací </a:t>
                      </a:r>
                      <a:r>
                        <a:rPr lang="cs-CZ" sz="1400" baseline="0" dirty="0" smtClean="0"/>
                        <a:t>obor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Člověk a jeho </a:t>
                      </a:r>
                      <a:r>
                        <a:rPr lang="cs-CZ" sz="1400" dirty="0" smtClean="0"/>
                        <a:t>svět</a:t>
                      </a:r>
                      <a:endParaRPr lang="cs-CZ" sz="1400" dirty="0" smtClean="0"/>
                    </a:p>
                  </a:txBody>
                  <a:tcPr/>
                </a:tc>
              </a:tr>
              <a:tr h="36256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Druh</a:t>
                      </a:r>
                      <a:r>
                        <a:rPr lang="cs-CZ" sz="1400" baseline="0" dirty="0" smtClean="0"/>
                        <a:t> učebního materiálu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Interaktivní</a:t>
                      </a:r>
                      <a:r>
                        <a:rPr lang="cs-CZ" sz="1400" baseline="0" dirty="0" smtClean="0"/>
                        <a:t> DUM</a:t>
                      </a:r>
                      <a:endParaRPr lang="cs-CZ" sz="1400" dirty="0"/>
                    </a:p>
                  </a:txBody>
                  <a:tcPr/>
                </a:tc>
              </a:tr>
              <a:tr h="358473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Inovace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Díky novému</a:t>
                      </a:r>
                      <a:r>
                        <a:rPr lang="cs-CZ" sz="1400" baseline="0" dirty="0" smtClean="0"/>
                        <a:t> softwaru je možné využívat rozšířených funkcí prezentace . </a:t>
                      </a:r>
                      <a:endParaRPr lang="cs-CZ" sz="1400" dirty="0"/>
                    </a:p>
                  </a:txBody>
                  <a:tcPr/>
                </a:tc>
              </a:tr>
              <a:tr h="347261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Cílová</a:t>
                      </a:r>
                      <a:r>
                        <a:rPr lang="cs-CZ" sz="1400" baseline="0" dirty="0" smtClean="0"/>
                        <a:t> skupina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Žák</a:t>
                      </a:r>
                      <a:r>
                        <a:rPr lang="cs-CZ" sz="1400" baseline="0" dirty="0" smtClean="0"/>
                        <a:t> – se středně  těžkým mentálním postižením </a:t>
                      </a:r>
                      <a:endParaRPr lang="cs-CZ" sz="1400" dirty="0"/>
                    </a:p>
                  </a:txBody>
                  <a:tcPr/>
                </a:tc>
              </a:tr>
              <a:tr h="341656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Stupeň a typ vzdělávání</a:t>
                      </a:r>
                      <a:r>
                        <a:rPr lang="cs-CZ" sz="1400" baseline="0" dirty="0" smtClean="0"/>
                        <a:t> 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Základní škola speciální – 1. stupeň,</a:t>
                      </a:r>
                      <a:r>
                        <a:rPr lang="cs-CZ" sz="1400" baseline="0" dirty="0" smtClean="0"/>
                        <a:t> 1. období</a:t>
                      </a:r>
                      <a:endParaRPr lang="cs-CZ" sz="1400" dirty="0"/>
                    </a:p>
                  </a:txBody>
                  <a:tcPr/>
                </a:tc>
              </a:tr>
              <a:tr h="37007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Typická</a:t>
                      </a:r>
                      <a:r>
                        <a:rPr lang="cs-CZ" sz="1400" baseline="0" dirty="0" smtClean="0"/>
                        <a:t> věková skupina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1.</a:t>
                      </a:r>
                      <a:r>
                        <a:rPr lang="cs-CZ" sz="1400" baseline="0" dirty="0" smtClean="0"/>
                        <a:t> – 3. ročník 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46606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0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3453130" y="1966722"/>
            <a:ext cx="2793238" cy="3802762"/>
            <a:chOff x="3453130" y="1966722"/>
            <a:chExt cx="2793238" cy="3802762"/>
          </a:xfrm>
        </p:grpSpPr>
        <p:pic>
          <p:nvPicPr>
            <p:cNvPr id="2" name="Obrázek 1"/>
            <p:cNvPicPr>
              <a:picLocks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54400" y="1968500"/>
              <a:ext cx="2791968" cy="3766566"/>
            </a:xfrm>
            <a:prstGeom prst="rect">
              <a:avLst/>
            </a:prstGeom>
            <a:solidFill>
              <a:scrgbClr r="0" g="0" b="0">
                <a:alpha val="0"/>
              </a:scrgbClr>
            </a:solidFill>
          </p:spPr>
        </p:pic>
        <p:sp>
          <p:nvSpPr>
            <p:cNvPr id="3" name="Volný tvar 2"/>
            <p:cNvSpPr/>
            <p:nvPr/>
          </p:nvSpPr>
          <p:spPr>
            <a:xfrm>
              <a:off x="3453130" y="1966722"/>
              <a:ext cx="2762632" cy="3802762"/>
            </a:xfrm>
            <a:custGeom>
              <a:avLst/>
              <a:gdLst/>
              <a:ahLst/>
              <a:cxnLst/>
              <a:rect l="0" t="0" r="0" b="0"/>
              <a:pathLst>
                <a:path w="2762632" h="3802762">
                  <a:moveTo>
                    <a:pt x="0" y="0"/>
                  </a:moveTo>
                  <a:lnTo>
                    <a:pt x="2762631" y="0"/>
                  </a:lnTo>
                  <a:lnTo>
                    <a:pt x="2762631" y="3802761"/>
                  </a:lnTo>
                  <a:lnTo>
                    <a:pt x="0" y="3802761"/>
                  </a:lnTo>
                  <a:close/>
                </a:path>
              </a:pathLst>
            </a:custGeom>
            <a:solidFill>
              <a:schemeClr val="accent1">
                <a:alpha val="1000"/>
              </a:schemeClr>
            </a:solidFill>
            <a:ln w="38100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930910" y="308737"/>
            <a:ext cx="2013258" cy="682372"/>
            <a:chOff x="930910" y="308737"/>
            <a:chExt cx="2013258" cy="682372"/>
          </a:xfrm>
        </p:grpSpPr>
        <p:sp>
          <p:nvSpPr>
            <p:cNvPr id="5" name="Volný tvar 4"/>
            <p:cNvSpPr/>
            <p:nvPr/>
          </p:nvSpPr>
          <p:spPr>
            <a:xfrm>
              <a:off x="930910" y="308737"/>
              <a:ext cx="1572642" cy="682372"/>
            </a:xfrm>
            <a:custGeom>
              <a:avLst/>
              <a:gdLst/>
              <a:ahLst/>
              <a:cxnLst/>
              <a:rect l="0" t="0" r="0" b="0"/>
              <a:pathLst>
                <a:path w="1572642" h="682372">
                  <a:moveTo>
                    <a:pt x="0" y="0"/>
                  </a:moveTo>
                  <a:lnTo>
                    <a:pt x="1572641" y="0"/>
                  </a:lnTo>
                  <a:lnTo>
                    <a:pt x="1572641" y="682371"/>
                  </a:lnTo>
                  <a:lnTo>
                    <a:pt x="0" y="682371"/>
                  </a:lnTo>
                  <a:close/>
                </a:path>
              </a:pathLst>
            </a:custGeom>
            <a:solidFill>
              <a:srgbClr val="FFFFE0"/>
            </a:solidFill>
            <a:ln w="38100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1191568" y="449868"/>
              <a:ext cx="1752600" cy="461665"/>
            </a:xfrm>
            <a:prstGeom prst="rect">
              <a:avLst/>
            </a:prstGeom>
            <a:noFill/>
          </p:spPr>
          <p:txBody>
            <a:bodyPr vert="horz" rtlCol="0">
              <a:spAutoFit/>
            </a:bodyPr>
            <a:lstStyle/>
            <a:p>
              <a:r>
                <a:rPr lang="cs-CZ" sz="2400" dirty="0" smtClean="0">
                  <a:solidFill>
                    <a:srgbClr val="000000"/>
                  </a:solidFill>
                  <a:latin typeface="Arial - 16"/>
                </a:rPr>
                <a:t>JARO</a:t>
              </a:r>
              <a:endParaRPr lang="cs-CZ" sz="2400" dirty="0">
                <a:solidFill>
                  <a:srgbClr val="000000"/>
                </a:solidFill>
                <a:latin typeface="Arial - 16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680547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0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933450" y="620649"/>
            <a:ext cx="2036118" cy="757175"/>
            <a:chOff x="933450" y="620649"/>
            <a:chExt cx="2036118" cy="757175"/>
          </a:xfrm>
        </p:grpSpPr>
        <p:sp>
          <p:nvSpPr>
            <p:cNvPr id="2" name="Volný tvar 1"/>
            <p:cNvSpPr/>
            <p:nvPr/>
          </p:nvSpPr>
          <p:spPr>
            <a:xfrm>
              <a:off x="933450" y="620649"/>
              <a:ext cx="1414654" cy="757175"/>
            </a:xfrm>
            <a:custGeom>
              <a:avLst/>
              <a:gdLst/>
              <a:ahLst/>
              <a:cxnLst/>
              <a:rect l="0" t="0" r="0" b="0"/>
              <a:pathLst>
                <a:path w="1414654" h="757175">
                  <a:moveTo>
                    <a:pt x="0" y="0"/>
                  </a:moveTo>
                  <a:lnTo>
                    <a:pt x="1414653" y="0"/>
                  </a:lnTo>
                  <a:lnTo>
                    <a:pt x="1414653" y="757174"/>
                  </a:lnTo>
                  <a:lnTo>
                    <a:pt x="0" y="757174"/>
                  </a:lnTo>
                  <a:close/>
                </a:path>
              </a:pathLst>
            </a:custGeom>
            <a:solidFill>
              <a:srgbClr val="FFFFE0"/>
            </a:solidFill>
            <a:ln w="38100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TextovéPole 2"/>
            <p:cNvSpPr txBox="1"/>
            <p:nvPr/>
          </p:nvSpPr>
          <p:spPr>
            <a:xfrm>
              <a:off x="1191568" y="799181"/>
              <a:ext cx="1778000" cy="461665"/>
            </a:xfrm>
            <a:prstGeom prst="rect">
              <a:avLst/>
            </a:prstGeom>
            <a:noFill/>
          </p:spPr>
          <p:txBody>
            <a:bodyPr vert="horz" rtlCol="0">
              <a:spAutoFit/>
            </a:bodyPr>
            <a:lstStyle/>
            <a:p>
              <a:r>
                <a:rPr lang="cs-CZ" sz="2400" dirty="0" smtClean="0">
                  <a:solidFill>
                    <a:srgbClr val="000000"/>
                  </a:solidFill>
                  <a:latin typeface="Arial - 16"/>
                </a:rPr>
                <a:t>LÉTO</a:t>
              </a:r>
              <a:endParaRPr lang="cs-CZ" sz="2400" dirty="0">
                <a:solidFill>
                  <a:srgbClr val="000000"/>
                </a:solidFill>
                <a:latin typeface="Arial - 16"/>
              </a:endParaRPr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3522980" y="2119122"/>
            <a:ext cx="2762632" cy="3802762"/>
            <a:chOff x="3522980" y="2119122"/>
            <a:chExt cx="2762632" cy="3802762"/>
          </a:xfrm>
        </p:grpSpPr>
        <p:pic>
          <p:nvPicPr>
            <p:cNvPr id="5" name="Obrázek 4"/>
            <p:cNvPicPr>
              <a:picLocks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543300" y="2133600"/>
              <a:ext cx="2726817" cy="3780917"/>
            </a:xfrm>
            <a:prstGeom prst="rect">
              <a:avLst/>
            </a:prstGeom>
            <a:solidFill>
              <a:scrgbClr r="0" g="0" b="0">
                <a:alpha val="0"/>
              </a:scrgbClr>
            </a:solidFill>
          </p:spPr>
        </p:pic>
        <p:sp>
          <p:nvSpPr>
            <p:cNvPr id="6" name="Volný tvar 5"/>
            <p:cNvSpPr/>
            <p:nvPr/>
          </p:nvSpPr>
          <p:spPr>
            <a:xfrm>
              <a:off x="3522980" y="2119122"/>
              <a:ext cx="2762632" cy="3802762"/>
            </a:xfrm>
            <a:custGeom>
              <a:avLst/>
              <a:gdLst/>
              <a:ahLst/>
              <a:cxnLst/>
              <a:rect l="0" t="0" r="0" b="0"/>
              <a:pathLst>
                <a:path w="2762632" h="3802762">
                  <a:moveTo>
                    <a:pt x="0" y="0"/>
                  </a:moveTo>
                  <a:lnTo>
                    <a:pt x="2762631" y="0"/>
                  </a:lnTo>
                  <a:lnTo>
                    <a:pt x="2762631" y="3802761"/>
                  </a:lnTo>
                  <a:lnTo>
                    <a:pt x="0" y="3802761"/>
                  </a:lnTo>
                  <a:close/>
                </a:path>
              </a:pathLst>
            </a:custGeom>
            <a:solidFill>
              <a:schemeClr val="accent1">
                <a:alpha val="1000"/>
              </a:schemeClr>
            </a:solidFill>
            <a:ln w="38100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263484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0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3453130" y="2055622"/>
            <a:ext cx="2762632" cy="3802762"/>
            <a:chOff x="3453130" y="2055622"/>
            <a:chExt cx="2762632" cy="3802762"/>
          </a:xfrm>
        </p:grpSpPr>
        <p:pic>
          <p:nvPicPr>
            <p:cNvPr id="2" name="Obrázek 1"/>
            <p:cNvPicPr>
              <a:picLocks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67100" y="2070100"/>
              <a:ext cx="2714117" cy="3768217"/>
            </a:xfrm>
            <a:prstGeom prst="rect">
              <a:avLst/>
            </a:prstGeom>
            <a:solidFill>
              <a:scrgbClr r="0" g="0" b="0">
                <a:alpha val="0"/>
              </a:scrgbClr>
            </a:solidFill>
          </p:spPr>
        </p:pic>
        <p:sp>
          <p:nvSpPr>
            <p:cNvPr id="3" name="Volný tvar 2"/>
            <p:cNvSpPr/>
            <p:nvPr/>
          </p:nvSpPr>
          <p:spPr>
            <a:xfrm>
              <a:off x="3453130" y="2055622"/>
              <a:ext cx="2762632" cy="3802762"/>
            </a:xfrm>
            <a:custGeom>
              <a:avLst/>
              <a:gdLst/>
              <a:ahLst/>
              <a:cxnLst/>
              <a:rect l="0" t="0" r="0" b="0"/>
              <a:pathLst>
                <a:path w="2762632" h="3802762">
                  <a:moveTo>
                    <a:pt x="0" y="0"/>
                  </a:moveTo>
                  <a:lnTo>
                    <a:pt x="2762631" y="0"/>
                  </a:lnTo>
                  <a:lnTo>
                    <a:pt x="2762631" y="3802761"/>
                  </a:lnTo>
                  <a:lnTo>
                    <a:pt x="0" y="3802761"/>
                  </a:lnTo>
                  <a:close/>
                </a:path>
              </a:pathLst>
            </a:custGeom>
            <a:solidFill>
              <a:schemeClr val="accent1">
                <a:alpha val="1000"/>
              </a:schemeClr>
            </a:solidFill>
            <a:ln w="38100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563880" y="455930"/>
            <a:ext cx="2335392" cy="657353"/>
            <a:chOff x="563880" y="455930"/>
            <a:chExt cx="2335392" cy="657353"/>
          </a:xfrm>
        </p:grpSpPr>
        <p:sp>
          <p:nvSpPr>
            <p:cNvPr id="5" name="Volný tvar 4"/>
            <p:cNvSpPr/>
            <p:nvPr/>
          </p:nvSpPr>
          <p:spPr>
            <a:xfrm>
              <a:off x="563880" y="455930"/>
              <a:ext cx="1789050" cy="657353"/>
            </a:xfrm>
            <a:custGeom>
              <a:avLst/>
              <a:gdLst/>
              <a:ahLst/>
              <a:cxnLst/>
              <a:rect l="0" t="0" r="0" b="0"/>
              <a:pathLst>
                <a:path w="1789050" h="657353">
                  <a:moveTo>
                    <a:pt x="0" y="0"/>
                  </a:moveTo>
                  <a:lnTo>
                    <a:pt x="1789049" y="0"/>
                  </a:lnTo>
                  <a:lnTo>
                    <a:pt x="1789049" y="657352"/>
                  </a:lnTo>
                  <a:lnTo>
                    <a:pt x="0" y="657352"/>
                  </a:lnTo>
                  <a:close/>
                </a:path>
              </a:pathLst>
            </a:custGeom>
            <a:solidFill>
              <a:srgbClr val="FFFFE0"/>
            </a:solidFill>
            <a:ln w="38100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816472" y="558800"/>
              <a:ext cx="2082800" cy="461665"/>
            </a:xfrm>
            <a:prstGeom prst="rect">
              <a:avLst/>
            </a:prstGeom>
            <a:noFill/>
          </p:spPr>
          <p:txBody>
            <a:bodyPr vert="horz" rtlCol="0">
              <a:spAutoFit/>
            </a:bodyPr>
            <a:lstStyle/>
            <a:p>
              <a:r>
                <a:rPr lang="cs-CZ" sz="2400" dirty="0" smtClean="0">
                  <a:solidFill>
                    <a:srgbClr val="000000"/>
                  </a:solidFill>
                  <a:latin typeface="Arial - 16"/>
                </a:rPr>
                <a:t>PODZIM</a:t>
              </a:r>
              <a:endParaRPr lang="cs-CZ" sz="2400" dirty="0">
                <a:solidFill>
                  <a:srgbClr val="000000"/>
                </a:solidFill>
                <a:latin typeface="Arial - 16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985199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0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3454400" y="1979422"/>
            <a:ext cx="2767712" cy="3802762"/>
            <a:chOff x="3454400" y="1979422"/>
            <a:chExt cx="2767712" cy="3802762"/>
          </a:xfrm>
        </p:grpSpPr>
        <p:pic>
          <p:nvPicPr>
            <p:cNvPr id="2" name="Obrázek 1"/>
            <p:cNvPicPr>
              <a:picLocks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54400" y="1981200"/>
              <a:ext cx="2752217" cy="3780917"/>
            </a:xfrm>
            <a:prstGeom prst="rect">
              <a:avLst/>
            </a:prstGeom>
            <a:solidFill>
              <a:scrgbClr r="0" g="0" b="0">
                <a:alpha val="0"/>
              </a:scrgbClr>
            </a:solidFill>
          </p:spPr>
        </p:pic>
        <p:sp>
          <p:nvSpPr>
            <p:cNvPr id="3" name="Volný tvar 2"/>
            <p:cNvSpPr/>
            <p:nvPr/>
          </p:nvSpPr>
          <p:spPr>
            <a:xfrm>
              <a:off x="3459480" y="1979422"/>
              <a:ext cx="2762632" cy="3802762"/>
            </a:xfrm>
            <a:custGeom>
              <a:avLst/>
              <a:gdLst/>
              <a:ahLst/>
              <a:cxnLst/>
              <a:rect l="0" t="0" r="0" b="0"/>
              <a:pathLst>
                <a:path w="2762632" h="3802762">
                  <a:moveTo>
                    <a:pt x="0" y="0"/>
                  </a:moveTo>
                  <a:lnTo>
                    <a:pt x="2762631" y="0"/>
                  </a:lnTo>
                  <a:lnTo>
                    <a:pt x="2762631" y="3802761"/>
                  </a:lnTo>
                  <a:lnTo>
                    <a:pt x="0" y="3802761"/>
                  </a:lnTo>
                  <a:close/>
                </a:path>
              </a:pathLst>
            </a:custGeom>
            <a:solidFill>
              <a:schemeClr val="accent1">
                <a:alpha val="1000"/>
              </a:schemeClr>
            </a:solidFill>
            <a:ln w="38100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835025" y="583311"/>
            <a:ext cx="1960935" cy="665735"/>
            <a:chOff x="835025" y="583311"/>
            <a:chExt cx="1960935" cy="665735"/>
          </a:xfrm>
        </p:grpSpPr>
        <p:sp>
          <p:nvSpPr>
            <p:cNvPr id="5" name="Volný tvar 4"/>
            <p:cNvSpPr/>
            <p:nvPr/>
          </p:nvSpPr>
          <p:spPr>
            <a:xfrm>
              <a:off x="835025" y="583311"/>
              <a:ext cx="1389635" cy="665735"/>
            </a:xfrm>
            <a:custGeom>
              <a:avLst/>
              <a:gdLst/>
              <a:ahLst/>
              <a:cxnLst/>
              <a:rect l="0" t="0" r="0" b="0"/>
              <a:pathLst>
                <a:path w="1389635" h="665735">
                  <a:moveTo>
                    <a:pt x="0" y="0"/>
                  </a:moveTo>
                  <a:lnTo>
                    <a:pt x="1389634" y="0"/>
                  </a:lnTo>
                  <a:lnTo>
                    <a:pt x="1389634" y="665734"/>
                  </a:lnTo>
                  <a:lnTo>
                    <a:pt x="0" y="665734"/>
                  </a:lnTo>
                  <a:close/>
                </a:path>
              </a:pathLst>
            </a:custGeom>
            <a:solidFill>
              <a:srgbClr val="FFFFE0"/>
            </a:solidFill>
            <a:ln w="38100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1119560" y="716123"/>
              <a:ext cx="1676400" cy="461665"/>
            </a:xfrm>
            <a:prstGeom prst="rect">
              <a:avLst/>
            </a:prstGeom>
            <a:noFill/>
          </p:spPr>
          <p:txBody>
            <a:bodyPr vert="horz" rtlCol="0">
              <a:spAutoFit/>
            </a:bodyPr>
            <a:lstStyle/>
            <a:p>
              <a:r>
                <a:rPr lang="cs-CZ" sz="2400" dirty="0" smtClean="0">
                  <a:solidFill>
                    <a:srgbClr val="000000"/>
                  </a:solidFill>
                  <a:latin typeface="Arial - 16"/>
                </a:rPr>
                <a:t>ZIMA</a:t>
              </a:r>
              <a:endParaRPr lang="cs-CZ" sz="2400" dirty="0">
                <a:solidFill>
                  <a:srgbClr val="000000"/>
                </a:solidFill>
                <a:latin typeface="Arial - 16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119239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0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7706119" y="3158816"/>
            <a:ext cx="2232248" cy="3168352"/>
            <a:chOff x="3454400" y="1979422"/>
            <a:chExt cx="2767712" cy="3802762"/>
          </a:xfrm>
        </p:grpSpPr>
        <p:pic>
          <p:nvPicPr>
            <p:cNvPr id="2" name="Obrázek 1"/>
            <p:cNvPicPr>
              <a:picLocks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54400" y="1981200"/>
              <a:ext cx="2752217" cy="3780917"/>
            </a:xfrm>
            <a:prstGeom prst="rect">
              <a:avLst/>
            </a:prstGeom>
            <a:solidFill>
              <a:scrgbClr r="0" g="0" b="0">
                <a:alpha val="0"/>
              </a:scrgbClr>
            </a:solidFill>
          </p:spPr>
        </p:pic>
        <p:sp>
          <p:nvSpPr>
            <p:cNvPr id="3" name="Volný tvar 2"/>
            <p:cNvSpPr/>
            <p:nvPr/>
          </p:nvSpPr>
          <p:spPr>
            <a:xfrm>
              <a:off x="3459480" y="1979422"/>
              <a:ext cx="2762632" cy="3802762"/>
            </a:xfrm>
            <a:custGeom>
              <a:avLst/>
              <a:gdLst/>
              <a:ahLst/>
              <a:cxnLst/>
              <a:rect l="0" t="0" r="0" b="0"/>
              <a:pathLst>
                <a:path w="2762632" h="3802762">
                  <a:moveTo>
                    <a:pt x="0" y="0"/>
                  </a:moveTo>
                  <a:lnTo>
                    <a:pt x="2762631" y="0"/>
                  </a:lnTo>
                  <a:lnTo>
                    <a:pt x="2762631" y="3802761"/>
                  </a:lnTo>
                  <a:lnTo>
                    <a:pt x="0" y="3802761"/>
                  </a:lnTo>
                  <a:close/>
                </a:path>
              </a:pathLst>
            </a:custGeom>
            <a:solidFill>
              <a:schemeClr val="accent1">
                <a:alpha val="1000"/>
              </a:schemeClr>
            </a:solidFill>
            <a:ln w="38100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8173147" y="2352725"/>
            <a:ext cx="1960935" cy="665735"/>
            <a:chOff x="835025" y="583311"/>
            <a:chExt cx="1960935" cy="665735"/>
          </a:xfrm>
        </p:grpSpPr>
        <p:sp>
          <p:nvSpPr>
            <p:cNvPr id="5" name="Volný tvar 4"/>
            <p:cNvSpPr/>
            <p:nvPr/>
          </p:nvSpPr>
          <p:spPr>
            <a:xfrm>
              <a:off x="835025" y="583311"/>
              <a:ext cx="1389635" cy="665735"/>
            </a:xfrm>
            <a:custGeom>
              <a:avLst/>
              <a:gdLst/>
              <a:ahLst/>
              <a:cxnLst/>
              <a:rect l="0" t="0" r="0" b="0"/>
              <a:pathLst>
                <a:path w="1389635" h="665735">
                  <a:moveTo>
                    <a:pt x="0" y="0"/>
                  </a:moveTo>
                  <a:lnTo>
                    <a:pt x="1389634" y="0"/>
                  </a:lnTo>
                  <a:lnTo>
                    <a:pt x="1389634" y="665734"/>
                  </a:lnTo>
                  <a:lnTo>
                    <a:pt x="0" y="665734"/>
                  </a:lnTo>
                  <a:close/>
                </a:path>
              </a:pathLst>
            </a:custGeom>
            <a:solidFill>
              <a:srgbClr val="FFFFE0"/>
            </a:solidFill>
            <a:ln w="38100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1119560" y="716123"/>
              <a:ext cx="1676400" cy="400110"/>
            </a:xfrm>
            <a:prstGeom prst="rect">
              <a:avLst/>
            </a:prstGeom>
            <a:noFill/>
          </p:spPr>
          <p:txBody>
            <a:bodyPr vert="horz" rtlCol="0">
              <a:spAutoFit/>
            </a:bodyPr>
            <a:lstStyle/>
            <a:p>
              <a:r>
                <a:rPr lang="cs-CZ" sz="2000" dirty="0" smtClean="0">
                  <a:solidFill>
                    <a:srgbClr val="000000"/>
                  </a:solidFill>
                  <a:latin typeface="Arial - 16"/>
                </a:rPr>
                <a:t>ZIMA</a:t>
              </a:r>
              <a:endParaRPr lang="cs-CZ" sz="2000" dirty="0">
                <a:solidFill>
                  <a:srgbClr val="000000"/>
                </a:solidFill>
                <a:latin typeface="Arial - 16"/>
              </a:endParaRPr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5512048" y="2327961"/>
            <a:ext cx="2335392" cy="657353"/>
            <a:chOff x="563880" y="455930"/>
            <a:chExt cx="2335392" cy="657353"/>
          </a:xfrm>
        </p:grpSpPr>
        <p:sp>
          <p:nvSpPr>
            <p:cNvPr id="9" name="Volný tvar 8"/>
            <p:cNvSpPr/>
            <p:nvPr/>
          </p:nvSpPr>
          <p:spPr>
            <a:xfrm>
              <a:off x="563880" y="455930"/>
              <a:ext cx="1789050" cy="657353"/>
            </a:xfrm>
            <a:custGeom>
              <a:avLst/>
              <a:gdLst/>
              <a:ahLst/>
              <a:cxnLst/>
              <a:rect l="0" t="0" r="0" b="0"/>
              <a:pathLst>
                <a:path w="1789050" h="657353">
                  <a:moveTo>
                    <a:pt x="0" y="0"/>
                  </a:moveTo>
                  <a:lnTo>
                    <a:pt x="1789049" y="0"/>
                  </a:lnTo>
                  <a:lnTo>
                    <a:pt x="1789049" y="657352"/>
                  </a:lnTo>
                  <a:lnTo>
                    <a:pt x="0" y="657352"/>
                  </a:lnTo>
                  <a:close/>
                </a:path>
              </a:pathLst>
            </a:custGeom>
            <a:solidFill>
              <a:srgbClr val="FFFFE0"/>
            </a:solidFill>
            <a:ln w="38100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816472" y="584551"/>
              <a:ext cx="2082800" cy="400110"/>
            </a:xfrm>
            <a:prstGeom prst="rect">
              <a:avLst/>
            </a:prstGeom>
            <a:noFill/>
          </p:spPr>
          <p:txBody>
            <a:bodyPr vert="horz" rtlCol="0">
              <a:spAutoFit/>
            </a:bodyPr>
            <a:lstStyle/>
            <a:p>
              <a:r>
                <a:rPr lang="cs-CZ" sz="2000" dirty="0" smtClean="0">
                  <a:solidFill>
                    <a:srgbClr val="000000"/>
                  </a:solidFill>
                  <a:latin typeface="Arial - 16"/>
                </a:rPr>
                <a:t>PODZIM</a:t>
              </a:r>
              <a:endParaRPr lang="cs-CZ" sz="2000" dirty="0">
                <a:solidFill>
                  <a:srgbClr val="000000"/>
                </a:solidFill>
                <a:latin typeface="Arial - 16"/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5181711" y="3158815"/>
            <a:ext cx="2379429" cy="3178339"/>
            <a:chOff x="3453130" y="2055622"/>
            <a:chExt cx="2762632" cy="3802762"/>
          </a:xfrm>
        </p:grpSpPr>
        <p:pic>
          <p:nvPicPr>
            <p:cNvPr id="12" name="Obrázek 11"/>
            <p:cNvPicPr>
              <a:picLocks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67100" y="2070100"/>
              <a:ext cx="2714117" cy="3768217"/>
            </a:xfrm>
            <a:prstGeom prst="rect">
              <a:avLst/>
            </a:prstGeom>
            <a:solidFill>
              <a:scrgbClr r="0" g="0" b="0">
                <a:alpha val="0"/>
              </a:scrgbClr>
            </a:solidFill>
          </p:spPr>
        </p:pic>
        <p:sp>
          <p:nvSpPr>
            <p:cNvPr id="13" name="Volný tvar 12"/>
            <p:cNvSpPr/>
            <p:nvPr/>
          </p:nvSpPr>
          <p:spPr>
            <a:xfrm>
              <a:off x="3453130" y="2055622"/>
              <a:ext cx="2762632" cy="3802762"/>
            </a:xfrm>
            <a:custGeom>
              <a:avLst/>
              <a:gdLst/>
              <a:ahLst/>
              <a:cxnLst/>
              <a:rect l="0" t="0" r="0" b="0"/>
              <a:pathLst>
                <a:path w="2762632" h="3802762">
                  <a:moveTo>
                    <a:pt x="0" y="0"/>
                  </a:moveTo>
                  <a:lnTo>
                    <a:pt x="2762631" y="0"/>
                  </a:lnTo>
                  <a:lnTo>
                    <a:pt x="2762631" y="3802761"/>
                  </a:lnTo>
                  <a:lnTo>
                    <a:pt x="0" y="3802761"/>
                  </a:lnTo>
                  <a:close/>
                </a:path>
              </a:pathLst>
            </a:custGeom>
            <a:solidFill>
              <a:schemeClr val="accent1">
                <a:alpha val="1000"/>
              </a:schemeClr>
            </a:solidFill>
            <a:ln w="38100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2698389" y="3158815"/>
            <a:ext cx="2322240" cy="3168353"/>
            <a:chOff x="3522980" y="1719751"/>
            <a:chExt cx="2762632" cy="4202133"/>
          </a:xfrm>
        </p:grpSpPr>
        <p:pic>
          <p:nvPicPr>
            <p:cNvPr id="15" name="Obrázek 14"/>
            <p:cNvPicPr>
              <a:picLocks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543300" y="2133600"/>
              <a:ext cx="2726817" cy="3780917"/>
            </a:xfrm>
            <a:prstGeom prst="rect">
              <a:avLst/>
            </a:prstGeom>
            <a:solidFill>
              <a:scrgbClr r="0" g="0" b="0">
                <a:alpha val="0"/>
              </a:scrgbClr>
            </a:solidFill>
          </p:spPr>
        </p:pic>
        <p:sp>
          <p:nvSpPr>
            <p:cNvPr id="16" name="Volný tvar 15"/>
            <p:cNvSpPr/>
            <p:nvPr/>
          </p:nvSpPr>
          <p:spPr>
            <a:xfrm>
              <a:off x="3522980" y="1719751"/>
              <a:ext cx="2762632" cy="4202133"/>
            </a:xfrm>
            <a:custGeom>
              <a:avLst/>
              <a:gdLst/>
              <a:ahLst/>
              <a:cxnLst/>
              <a:rect l="0" t="0" r="0" b="0"/>
              <a:pathLst>
                <a:path w="2762632" h="3802762">
                  <a:moveTo>
                    <a:pt x="0" y="0"/>
                  </a:moveTo>
                  <a:lnTo>
                    <a:pt x="2762631" y="0"/>
                  </a:lnTo>
                  <a:lnTo>
                    <a:pt x="2762631" y="3802761"/>
                  </a:lnTo>
                  <a:lnTo>
                    <a:pt x="0" y="3802761"/>
                  </a:lnTo>
                  <a:close/>
                </a:path>
              </a:pathLst>
            </a:custGeom>
            <a:solidFill>
              <a:schemeClr val="accent1">
                <a:alpha val="1000"/>
              </a:schemeClr>
            </a:solidFill>
            <a:ln w="38100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3157625" y="2327961"/>
            <a:ext cx="2036118" cy="691971"/>
            <a:chOff x="933450" y="620649"/>
            <a:chExt cx="2036118" cy="757175"/>
          </a:xfrm>
        </p:grpSpPr>
        <p:sp>
          <p:nvSpPr>
            <p:cNvPr id="19" name="Volný tvar 18"/>
            <p:cNvSpPr/>
            <p:nvPr/>
          </p:nvSpPr>
          <p:spPr>
            <a:xfrm>
              <a:off x="933450" y="620649"/>
              <a:ext cx="1414654" cy="757175"/>
            </a:xfrm>
            <a:custGeom>
              <a:avLst/>
              <a:gdLst/>
              <a:ahLst/>
              <a:cxnLst/>
              <a:rect l="0" t="0" r="0" b="0"/>
              <a:pathLst>
                <a:path w="1414654" h="757175">
                  <a:moveTo>
                    <a:pt x="0" y="0"/>
                  </a:moveTo>
                  <a:lnTo>
                    <a:pt x="1414653" y="0"/>
                  </a:lnTo>
                  <a:lnTo>
                    <a:pt x="1414653" y="757174"/>
                  </a:lnTo>
                  <a:lnTo>
                    <a:pt x="0" y="757174"/>
                  </a:lnTo>
                  <a:close/>
                </a:path>
              </a:pathLst>
            </a:custGeom>
            <a:solidFill>
              <a:srgbClr val="FFFFE0"/>
            </a:solidFill>
            <a:ln w="38100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1191568" y="799181"/>
              <a:ext cx="1778000" cy="400110"/>
            </a:xfrm>
            <a:prstGeom prst="rect">
              <a:avLst/>
            </a:prstGeom>
            <a:noFill/>
          </p:spPr>
          <p:txBody>
            <a:bodyPr vert="horz" rtlCol="0">
              <a:spAutoFit/>
            </a:bodyPr>
            <a:lstStyle/>
            <a:p>
              <a:r>
                <a:rPr lang="cs-CZ" sz="2000" dirty="0" smtClean="0">
                  <a:solidFill>
                    <a:srgbClr val="000000"/>
                  </a:solidFill>
                  <a:latin typeface="Arial - 16"/>
                </a:rPr>
                <a:t>LÉTO</a:t>
              </a:r>
              <a:endParaRPr lang="cs-CZ" sz="2000" dirty="0">
                <a:solidFill>
                  <a:srgbClr val="000000"/>
                </a:solidFill>
                <a:latin typeface="Arial - 16"/>
              </a:endParaRPr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171771" y="3170916"/>
            <a:ext cx="2420045" cy="3159645"/>
            <a:chOff x="3453130" y="1966722"/>
            <a:chExt cx="2793238" cy="3802762"/>
          </a:xfrm>
        </p:grpSpPr>
        <p:pic>
          <p:nvPicPr>
            <p:cNvPr id="22" name="Obrázek 21"/>
            <p:cNvPicPr>
              <a:picLocks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54400" y="1968500"/>
              <a:ext cx="2791968" cy="3766566"/>
            </a:xfrm>
            <a:prstGeom prst="rect">
              <a:avLst/>
            </a:prstGeom>
            <a:solidFill>
              <a:scrgbClr r="0" g="0" b="0">
                <a:alpha val="0"/>
              </a:scrgbClr>
            </a:solidFill>
          </p:spPr>
        </p:pic>
        <p:sp>
          <p:nvSpPr>
            <p:cNvPr id="23" name="Volný tvar 22"/>
            <p:cNvSpPr/>
            <p:nvPr/>
          </p:nvSpPr>
          <p:spPr>
            <a:xfrm>
              <a:off x="3453130" y="1966722"/>
              <a:ext cx="2762632" cy="3802762"/>
            </a:xfrm>
            <a:custGeom>
              <a:avLst/>
              <a:gdLst/>
              <a:ahLst/>
              <a:cxnLst/>
              <a:rect l="0" t="0" r="0" b="0"/>
              <a:pathLst>
                <a:path w="2762632" h="3802762">
                  <a:moveTo>
                    <a:pt x="0" y="0"/>
                  </a:moveTo>
                  <a:lnTo>
                    <a:pt x="2762631" y="0"/>
                  </a:lnTo>
                  <a:lnTo>
                    <a:pt x="2762631" y="3802761"/>
                  </a:lnTo>
                  <a:lnTo>
                    <a:pt x="0" y="3802761"/>
                  </a:lnTo>
                  <a:close/>
                </a:path>
              </a:pathLst>
            </a:custGeom>
            <a:solidFill>
              <a:schemeClr val="accent1">
                <a:alpha val="1000"/>
              </a:schemeClr>
            </a:solidFill>
            <a:ln w="38100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685131" y="2327961"/>
            <a:ext cx="2013258" cy="682372"/>
            <a:chOff x="930910" y="308737"/>
            <a:chExt cx="2013258" cy="682372"/>
          </a:xfrm>
        </p:grpSpPr>
        <p:sp>
          <p:nvSpPr>
            <p:cNvPr id="25" name="Volný tvar 24"/>
            <p:cNvSpPr/>
            <p:nvPr/>
          </p:nvSpPr>
          <p:spPr>
            <a:xfrm>
              <a:off x="930910" y="308737"/>
              <a:ext cx="1572642" cy="682372"/>
            </a:xfrm>
            <a:custGeom>
              <a:avLst/>
              <a:gdLst/>
              <a:ahLst/>
              <a:cxnLst/>
              <a:rect l="0" t="0" r="0" b="0"/>
              <a:pathLst>
                <a:path w="1572642" h="682372">
                  <a:moveTo>
                    <a:pt x="0" y="0"/>
                  </a:moveTo>
                  <a:lnTo>
                    <a:pt x="1572641" y="0"/>
                  </a:lnTo>
                  <a:lnTo>
                    <a:pt x="1572641" y="682371"/>
                  </a:lnTo>
                  <a:lnTo>
                    <a:pt x="0" y="682371"/>
                  </a:lnTo>
                  <a:close/>
                </a:path>
              </a:pathLst>
            </a:custGeom>
            <a:solidFill>
              <a:srgbClr val="FFFFE0"/>
            </a:solidFill>
            <a:ln w="38100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1191568" y="449868"/>
              <a:ext cx="1752600" cy="400110"/>
            </a:xfrm>
            <a:prstGeom prst="rect">
              <a:avLst/>
            </a:prstGeom>
            <a:noFill/>
          </p:spPr>
          <p:txBody>
            <a:bodyPr vert="horz" rtlCol="0">
              <a:spAutoFit/>
            </a:bodyPr>
            <a:lstStyle/>
            <a:p>
              <a:r>
                <a:rPr lang="cs-CZ" sz="2000" dirty="0" smtClean="0">
                  <a:solidFill>
                    <a:srgbClr val="000000"/>
                  </a:solidFill>
                  <a:latin typeface="Arial - 16"/>
                </a:rPr>
                <a:t>JARO</a:t>
              </a:r>
              <a:endParaRPr lang="cs-CZ" sz="2000" dirty="0">
                <a:solidFill>
                  <a:srgbClr val="000000"/>
                </a:solidFill>
                <a:latin typeface="Arial - 16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218945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0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5151882" y="3849751"/>
            <a:ext cx="2338705" cy="3184018"/>
            <a:chOff x="5151882" y="3849751"/>
            <a:chExt cx="2338705" cy="3184018"/>
          </a:xfrm>
        </p:grpSpPr>
        <p:pic>
          <p:nvPicPr>
            <p:cNvPr id="2" name="Obrázek 1"/>
            <p:cNvPicPr>
              <a:picLocks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152898" y="3851275"/>
              <a:ext cx="2337689" cy="3153664"/>
            </a:xfrm>
            <a:prstGeom prst="rect">
              <a:avLst/>
            </a:prstGeom>
            <a:solidFill>
              <a:scrgbClr r="0" g="0" b="0">
                <a:alpha val="0"/>
              </a:scrgbClr>
            </a:solidFill>
          </p:spPr>
        </p:pic>
        <p:sp>
          <p:nvSpPr>
            <p:cNvPr id="3" name="Volný tvar 2"/>
            <p:cNvSpPr/>
            <p:nvPr/>
          </p:nvSpPr>
          <p:spPr>
            <a:xfrm>
              <a:off x="5151882" y="3849751"/>
              <a:ext cx="2313052" cy="3184018"/>
            </a:xfrm>
            <a:custGeom>
              <a:avLst/>
              <a:gdLst/>
              <a:ahLst/>
              <a:cxnLst/>
              <a:rect l="0" t="0" r="0" b="0"/>
              <a:pathLst>
                <a:path w="2313052" h="3184018">
                  <a:moveTo>
                    <a:pt x="0" y="0"/>
                  </a:moveTo>
                  <a:lnTo>
                    <a:pt x="2313051" y="0"/>
                  </a:lnTo>
                  <a:lnTo>
                    <a:pt x="2313051" y="3184017"/>
                  </a:lnTo>
                  <a:lnTo>
                    <a:pt x="0" y="3184017"/>
                  </a:lnTo>
                  <a:close/>
                </a:path>
              </a:pathLst>
            </a:custGeom>
            <a:solidFill>
              <a:schemeClr val="accent1">
                <a:alpha val="1000"/>
              </a:schemeClr>
            </a:solidFill>
            <a:ln w="38100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164719" y="3855974"/>
            <a:ext cx="2313179" cy="3183891"/>
            <a:chOff x="164719" y="3855974"/>
            <a:chExt cx="2313179" cy="3183891"/>
          </a:xfrm>
        </p:grpSpPr>
        <p:pic>
          <p:nvPicPr>
            <p:cNvPr id="5" name="Obrázek 4"/>
            <p:cNvPicPr>
              <a:picLocks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81737" y="3868039"/>
              <a:ext cx="2283079" cy="3165729"/>
            </a:xfrm>
            <a:prstGeom prst="rect">
              <a:avLst/>
            </a:prstGeom>
            <a:solidFill>
              <a:scrgbClr r="0" g="0" b="0">
                <a:alpha val="0"/>
              </a:scrgbClr>
            </a:solidFill>
          </p:spPr>
        </p:pic>
        <p:sp>
          <p:nvSpPr>
            <p:cNvPr id="6" name="Volný tvar 5"/>
            <p:cNvSpPr/>
            <p:nvPr/>
          </p:nvSpPr>
          <p:spPr>
            <a:xfrm>
              <a:off x="164719" y="3855974"/>
              <a:ext cx="2313179" cy="3183891"/>
            </a:xfrm>
            <a:custGeom>
              <a:avLst/>
              <a:gdLst/>
              <a:ahLst/>
              <a:cxnLst/>
              <a:rect l="0" t="0" r="0" b="0"/>
              <a:pathLst>
                <a:path w="2313179" h="3183891">
                  <a:moveTo>
                    <a:pt x="0" y="0"/>
                  </a:moveTo>
                  <a:lnTo>
                    <a:pt x="2313178" y="0"/>
                  </a:lnTo>
                  <a:lnTo>
                    <a:pt x="2313178" y="3183890"/>
                  </a:lnTo>
                  <a:lnTo>
                    <a:pt x="0" y="3183890"/>
                  </a:lnTo>
                  <a:close/>
                </a:path>
              </a:pathLst>
            </a:custGeom>
            <a:solidFill>
              <a:schemeClr val="accent1">
                <a:alpha val="1000"/>
              </a:schemeClr>
            </a:solidFill>
            <a:ln w="38100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7626477" y="3843274"/>
            <a:ext cx="2313179" cy="3183891"/>
            <a:chOff x="7626477" y="3843274"/>
            <a:chExt cx="2313179" cy="3183891"/>
          </a:xfrm>
        </p:grpSpPr>
        <p:pic>
          <p:nvPicPr>
            <p:cNvPr id="8" name="Obrázek 7"/>
            <p:cNvPicPr>
              <a:picLocks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638288" y="3855339"/>
              <a:ext cx="2272538" cy="3155061"/>
            </a:xfrm>
            <a:prstGeom prst="rect">
              <a:avLst/>
            </a:prstGeom>
            <a:solidFill>
              <a:scrgbClr r="0" g="0" b="0">
                <a:alpha val="0"/>
              </a:scrgbClr>
            </a:solidFill>
          </p:spPr>
        </p:pic>
        <p:sp>
          <p:nvSpPr>
            <p:cNvPr id="9" name="Volný tvar 8"/>
            <p:cNvSpPr/>
            <p:nvPr/>
          </p:nvSpPr>
          <p:spPr>
            <a:xfrm>
              <a:off x="7626477" y="3843274"/>
              <a:ext cx="2313179" cy="3183891"/>
            </a:xfrm>
            <a:custGeom>
              <a:avLst/>
              <a:gdLst/>
              <a:ahLst/>
              <a:cxnLst/>
              <a:rect l="0" t="0" r="0" b="0"/>
              <a:pathLst>
                <a:path w="2313179" h="3183891">
                  <a:moveTo>
                    <a:pt x="0" y="0"/>
                  </a:moveTo>
                  <a:lnTo>
                    <a:pt x="2313178" y="0"/>
                  </a:lnTo>
                  <a:lnTo>
                    <a:pt x="2313178" y="3183890"/>
                  </a:lnTo>
                  <a:lnTo>
                    <a:pt x="0" y="3183890"/>
                  </a:lnTo>
                  <a:close/>
                </a:path>
              </a:pathLst>
            </a:custGeom>
            <a:solidFill>
              <a:schemeClr val="accent1">
                <a:alpha val="1000"/>
              </a:schemeClr>
            </a:solidFill>
            <a:ln w="38100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2651379" y="3855974"/>
            <a:ext cx="2317370" cy="3183891"/>
            <a:chOff x="2651379" y="3855974"/>
            <a:chExt cx="2317370" cy="3183891"/>
          </a:xfrm>
        </p:grpSpPr>
        <p:pic>
          <p:nvPicPr>
            <p:cNvPr id="11" name="Obrázek 10"/>
            <p:cNvPicPr>
              <a:picLocks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651379" y="3857371"/>
              <a:ext cx="2304415" cy="3165729"/>
            </a:xfrm>
            <a:prstGeom prst="rect">
              <a:avLst/>
            </a:prstGeom>
            <a:solidFill>
              <a:scrgbClr r="0" g="0" b="0">
                <a:alpha val="0"/>
              </a:scrgbClr>
            </a:solidFill>
          </p:spPr>
        </p:pic>
        <p:sp>
          <p:nvSpPr>
            <p:cNvPr id="12" name="Volný tvar 11"/>
            <p:cNvSpPr/>
            <p:nvPr/>
          </p:nvSpPr>
          <p:spPr>
            <a:xfrm>
              <a:off x="2655697" y="3855974"/>
              <a:ext cx="2313052" cy="3183891"/>
            </a:xfrm>
            <a:custGeom>
              <a:avLst/>
              <a:gdLst/>
              <a:ahLst/>
              <a:cxnLst/>
              <a:rect l="0" t="0" r="0" b="0"/>
              <a:pathLst>
                <a:path w="2313052" h="3183891">
                  <a:moveTo>
                    <a:pt x="0" y="0"/>
                  </a:moveTo>
                  <a:lnTo>
                    <a:pt x="2313051" y="0"/>
                  </a:lnTo>
                  <a:lnTo>
                    <a:pt x="2313051" y="3183890"/>
                  </a:lnTo>
                  <a:lnTo>
                    <a:pt x="0" y="3183890"/>
                  </a:lnTo>
                  <a:close/>
                </a:path>
              </a:pathLst>
            </a:custGeom>
            <a:solidFill>
              <a:schemeClr val="accent1">
                <a:alpha val="1000"/>
              </a:schemeClr>
            </a:solidFill>
            <a:ln w="38100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3043047" y="1030224"/>
            <a:ext cx="1960928" cy="649860"/>
            <a:chOff x="3043047" y="1030224"/>
            <a:chExt cx="1960928" cy="649860"/>
          </a:xfrm>
        </p:grpSpPr>
        <p:sp>
          <p:nvSpPr>
            <p:cNvPr id="17" name="Volný tvar 16"/>
            <p:cNvSpPr/>
            <p:nvPr/>
          </p:nvSpPr>
          <p:spPr>
            <a:xfrm>
              <a:off x="3043047" y="1030224"/>
              <a:ext cx="1497712" cy="649860"/>
            </a:xfrm>
            <a:custGeom>
              <a:avLst/>
              <a:gdLst/>
              <a:ahLst/>
              <a:cxnLst/>
              <a:rect l="0" t="0" r="0" b="0"/>
              <a:pathLst>
                <a:path w="1497712" h="649860">
                  <a:moveTo>
                    <a:pt x="0" y="0"/>
                  </a:moveTo>
                  <a:lnTo>
                    <a:pt x="1497711" y="0"/>
                  </a:lnTo>
                  <a:lnTo>
                    <a:pt x="1497711" y="649859"/>
                  </a:lnTo>
                  <a:lnTo>
                    <a:pt x="0" y="649859"/>
                  </a:lnTo>
                  <a:close/>
                </a:path>
              </a:pathLst>
            </a:custGeom>
            <a:solidFill>
              <a:srgbClr val="FFFFE0"/>
            </a:solidFill>
            <a:ln w="38100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3327575" y="1155099"/>
              <a:ext cx="1676400" cy="400110"/>
            </a:xfrm>
            <a:prstGeom prst="rect">
              <a:avLst/>
            </a:prstGeom>
            <a:noFill/>
          </p:spPr>
          <p:txBody>
            <a:bodyPr vert="horz" rtlCol="0">
              <a:spAutoFit/>
            </a:bodyPr>
            <a:lstStyle/>
            <a:p>
              <a:r>
                <a:rPr lang="cs-CZ" sz="2000" dirty="0" smtClean="0">
                  <a:solidFill>
                    <a:srgbClr val="000000"/>
                  </a:solidFill>
                  <a:latin typeface="Arial - 16"/>
                </a:rPr>
                <a:t>JARO</a:t>
              </a:r>
              <a:endParaRPr lang="cs-CZ" sz="2000" dirty="0">
                <a:solidFill>
                  <a:srgbClr val="000000"/>
                </a:solidFill>
                <a:latin typeface="Arial - 16"/>
              </a:endParaRPr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5682361" y="1032510"/>
            <a:ext cx="1723664" cy="649225"/>
            <a:chOff x="5682361" y="1032510"/>
            <a:chExt cx="1723664" cy="649225"/>
          </a:xfrm>
        </p:grpSpPr>
        <p:sp>
          <p:nvSpPr>
            <p:cNvPr id="20" name="Volný tvar 19"/>
            <p:cNvSpPr/>
            <p:nvPr/>
          </p:nvSpPr>
          <p:spPr>
            <a:xfrm>
              <a:off x="5682361" y="1032510"/>
              <a:ext cx="1212978" cy="649225"/>
            </a:xfrm>
            <a:custGeom>
              <a:avLst/>
              <a:gdLst/>
              <a:ahLst/>
              <a:cxnLst/>
              <a:rect l="0" t="0" r="0" b="0"/>
              <a:pathLst>
                <a:path w="1212978" h="649225">
                  <a:moveTo>
                    <a:pt x="0" y="0"/>
                  </a:moveTo>
                  <a:lnTo>
                    <a:pt x="1212977" y="0"/>
                  </a:lnTo>
                  <a:lnTo>
                    <a:pt x="1212977" y="649224"/>
                  </a:lnTo>
                  <a:lnTo>
                    <a:pt x="0" y="649224"/>
                  </a:lnTo>
                  <a:close/>
                </a:path>
              </a:pathLst>
            </a:custGeom>
            <a:solidFill>
              <a:srgbClr val="FFFFE0"/>
            </a:solidFill>
            <a:ln w="38100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5856625" y="1157067"/>
              <a:ext cx="1549400" cy="400110"/>
            </a:xfrm>
            <a:prstGeom prst="rect">
              <a:avLst/>
            </a:prstGeom>
            <a:noFill/>
          </p:spPr>
          <p:txBody>
            <a:bodyPr vert="horz" rtlCol="0">
              <a:spAutoFit/>
            </a:bodyPr>
            <a:lstStyle/>
            <a:p>
              <a:r>
                <a:rPr lang="cs-CZ" sz="2000" dirty="0" smtClean="0">
                  <a:solidFill>
                    <a:srgbClr val="000000"/>
                  </a:solidFill>
                  <a:latin typeface="Arial - 16"/>
                </a:rPr>
                <a:t>LÉTO</a:t>
              </a:r>
              <a:endParaRPr lang="cs-CZ" sz="2000" dirty="0">
                <a:solidFill>
                  <a:srgbClr val="000000"/>
                </a:solidFill>
                <a:latin typeface="Arial - 16"/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379730" y="1027430"/>
            <a:ext cx="2390582" cy="657353"/>
            <a:chOff x="379730" y="1027430"/>
            <a:chExt cx="2390582" cy="657353"/>
          </a:xfrm>
        </p:grpSpPr>
        <p:sp>
          <p:nvSpPr>
            <p:cNvPr id="23" name="Volný tvar 22"/>
            <p:cNvSpPr/>
            <p:nvPr/>
          </p:nvSpPr>
          <p:spPr>
            <a:xfrm>
              <a:off x="379730" y="1027430"/>
              <a:ext cx="1789050" cy="657353"/>
            </a:xfrm>
            <a:custGeom>
              <a:avLst/>
              <a:gdLst/>
              <a:ahLst/>
              <a:cxnLst/>
              <a:rect l="0" t="0" r="0" b="0"/>
              <a:pathLst>
                <a:path w="1789050" h="657353">
                  <a:moveTo>
                    <a:pt x="0" y="0"/>
                  </a:moveTo>
                  <a:lnTo>
                    <a:pt x="1789049" y="0"/>
                  </a:lnTo>
                  <a:lnTo>
                    <a:pt x="1789049" y="657352"/>
                  </a:lnTo>
                  <a:lnTo>
                    <a:pt x="0" y="657352"/>
                  </a:lnTo>
                  <a:close/>
                </a:path>
              </a:pathLst>
            </a:custGeom>
            <a:solidFill>
              <a:srgbClr val="FFFFE0"/>
            </a:solidFill>
            <a:ln w="38100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687512" y="1157067"/>
              <a:ext cx="2082800" cy="400110"/>
            </a:xfrm>
            <a:prstGeom prst="rect">
              <a:avLst/>
            </a:prstGeom>
            <a:noFill/>
          </p:spPr>
          <p:txBody>
            <a:bodyPr vert="horz" rtlCol="0">
              <a:spAutoFit/>
            </a:bodyPr>
            <a:lstStyle/>
            <a:p>
              <a:r>
                <a:rPr lang="cs-CZ" sz="2000" dirty="0" smtClean="0">
                  <a:solidFill>
                    <a:srgbClr val="000000"/>
                  </a:solidFill>
                  <a:latin typeface="Arial - 16"/>
                </a:rPr>
                <a:t>PODZIM</a:t>
              </a:r>
              <a:endParaRPr lang="cs-CZ" sz="2000" dirty="0">
                <a:solidFill>
                  <a:srgbClr val="000000"/>
                </a:solidFill>
                <a:latin typeface="Arial - 16"/>
              </a:endParaRPr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8059801" y="1032637"/>
            <a:ext cx="1879855" cy="646050"/>
            <a:chOff x="8059801" y="1032637"/>
            <a:chExt cx="1879855" cy="646050"/>
          </a:xfrm>
        </p:grpSpPr>
        <p:sp>
          <p:nvSpPr>
            <p:cNvPr id="26" name="Volný tvar 25"/>
            <p:cNvSpPr/>
            <p:nvPr/>
          </p:nvSpPr>
          <p:spPr>
            <a:xfrm>
              <a:off x="8059801" y="1032637"/>
              <a:ext cx="1348487" cy="646050"/>
            </a:xfrm>
            <a:custGeom>
              <a:avLst/>
              <a:gdLst/>
              <a:ahLst/>
              <a:cxnLst/>
              <a:rect l="0" t="0" r="0" b="0"/>
              <a:pathLst>
                <a:path w="1348487" h="646050">
                  <a:moveTo>
                    <a:pt x="0" y="0"/>
                  </a:moveTo>
                  <a:lnTo>
                    <a:pt x="1348486" y="0"/>
                  </a:lnTo>
                  <a:lnTo>
                    <a:pt x="1348486" y="646049"/>
                  </a:lnTo>
                  <a:lnTo>
                    <a:pt x="0" y="646049"/>
                  </a:lnTo>
                  <a:close/>
                </a:path>
              </a:pathLst>
            </a:custGeom>
            <a:solidFill>
              <a:srgbClr val="FFFFE0"/>
            </a:solidFill>
            <a:ln w="38100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8314056" y="1170251"/>
              <a:ext cx="1625600" cy="400110"/>
            </a:xfrm>
            <a:prstGeom prst="rect">
              <a:avLst/>
            </a:prstGeom>
            <a:noFill/>
          </p:spPr>
          <p:txBody>
            <a:bodyPr vert="horz" rtlCol="0">
              <a:spAutoFit/>
            </a:bodyPr>
            <a:lstStyle/>
            <a:p>
              <a:r>
                <a:rPr lang="cs-CZ" sz="2000" dirty="0" smtClean="0">
                  <a:solidFill>
                    <a:srgbClr val="000000"/>
                  </a:solidFill>
                  <a:latin typeface="Arial - 16"/>
                </a:rPr>
                <a:t>ZIMA</a:t>
              </a:r>
              <a:endParaRPr lang="cs-CZ" sz="2000" dirty="0">
                <a:solidFill>
                  <a:srgbClr val="000000"/>
                </a:solidFill>
                <a:latin typeface="Arial - 16"/>
              </a:endParaRPr>
            </a:p>
          </p:txBody>
        </p:sp>
      </p:grpSp>
      <p:sp>
        <p:nvSpPr>
          <p:cNvPr id="29" name="TextovéPole 28"/>
          <p:cNvSpPr txBox="1"/>
          <p:nvPr/>
        </p:nvSpPr>
        <p:spPr>
          <a:xfrm>
            <a:off x="103950" y="158834"/>
            <a:ext cx="4814651" cy="40011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SPOJ ČAROU NÁZEV A SOUVISEJÍCÍ OBRÁZEK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188452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987588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2853</TotalTime>
  <Words>253</Words>
  <Application>Microsoft Office PowerPoint</Application>
  <PresentationFormat>Vlastní</PresentationFormat>
  <Paragraphs>40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4" baseType="lpstr">
      <vt:lpstr>Arial</vt:lpstr>
      <vt:lpstr>Arial - 16</vt:lpstr>
      <vt:lpstr>Calibri</vt:lpstr>
      <vt:lpstr>Motiv systému Office</vt:lpstr>
      <vt:lpstr>1_Motiv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Kata-Repa</dc:creator>
  <cp:lastModifiedBy>uzivatel</cp:lastModifiedBy>
  <cp:revision>23</cp:revision>
  <dcterms:created xsi:type="dcterms:W3CDTF">2011-11-02T19:11:09Z</dcterms:created>
  <dcterms:modified xsi:type="dcterms:W3CDTF">2013-01-16T20:04:21Z</dcterms:modified>
</cp:coreProperties>
</file>