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64" r:id="rId6"/>
    <p:sldId id="265" r:id="rId7"/>
    <p:sldId id="259" r:id="rId8"/>
    <p:sldId id="258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00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0C38AD-BB21-4624-9F74-8EF5457B96FC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5C05B8-ACB5-40EB-A1D5-DD7B098F7FE6}">
      <dgm:prSet phldrT="[Text]"/>
      <dgm:spPr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</dgm:spPr>
      <dgm:t>
        <a:bodyPr/>
        <a:lstStyle/>
        <a:p>
          <a:r>
            <a:rPr lang="cs-CZ" dirty="0" smtClean="0"/>
            <a:t>PEVNÉ</a:t>
          </a:r>
          <a:endParaRPr lang="cs-CZ" dirty="0"/>
        </a:p>
      </dgm:t>
    </dgm:pt>
    <dgm:pt modelId="{BE2F2F07-0678-4E82-8FB3-79069A38F4D9}" type="parTrans" cxnId="{1ECE7D54-1D01-4F6E-BEB4-6B09AF3E7D38}">
      <dgm:prSet/>
      <dgm:spPr/>
      <dgm:t>
        <a:bodyPr/>
        <a:lstStyle/>
        <a:p>
          <a:endParaRPr lang="cs-CZ"/>
        </a:p>
      </dgm:t>
    </dgm:pt>
    <dgm:pt modelId="{99452EC1-E71C-4BC0-97D2-B229CEA8D077}" type="sibTrans" cxnId="{1ECE7D54-1D01-4F6E-BEB4-6B09AF3E7D38}">
      <dgm:prSet/>
      <dgm:spPr/>
      <dgm:t>
        <a:bodyPr/>
        <a:lstStyle/>
        <a:p>
          <a:endParaRPr lang="cs-CZ"/>
        </a:p>
      </dgm:t>
    </dgm:pt>
    <dgm:pt modelId="{E197A858-6CF7-43CB-A197-8D5FC32B93A7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Dřevo</a:t>
          </a:r>
          <a:endParaRPr lang="cs-CZ" dirty="0"/>
        </a:p>
      </dgm:t>
    </dgm:pt>
    <dgm:pt modelId="{1224C869-11D0-49D2-B152-9052D9102531}" type="parTrans" cxnId="{14A64B19-B540-4E06-866E-A9DE7CF40B87}">
      <dgm:prSet/>
      <dgm:spPr/>
      <dgm:t>
        <a:bodyPr/>
        <a:lstStyle/>
        <a:p>
          <a:endParaRPr lang="cs-CZ"/>
        </a:p>
      </dgm:t>
    </dgm:pt>
    <dgm:pt modelId="{B41D0677-E7BF-436C-BA26-553F40129C23}" type="sibTrans" cxnId="{14A64B19-B540-4E06-866E-A9DE7CF40B87}">
      <dgm:prSet/>
      <dgm:spPr/>
      <dgm:t>
        <a:bodyPr/>
        <a:lstStyle/>
        <a:p>
          <a:endParaRPr lang="cs-CZ"/>
        </a:p>
      </dgm:t>
    </dgm:pt>
    <dgm:pt modelId="{078C7369-6982-4C8E-B74A-93413EE32095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Papír</a:t>
          </a:r>
          <a:endParaRPr lang="cs-CZ" dirty="0"/>
        </a:p>
      </dgm:t>
    </dgm:pt>
    <dgm:pt modelId="{F4B858D1-E3D6-4CD5-BEBC-F285670C8BB9}" type="parTrans" cxnId="{92064B08-5AAC-452E-834A-8AFF106B104C}">
      <dgm:prSet/>
      <dgm:spPr/>
      <dgm:t>
        <a:bodyPr/>
        <a:lstStyle/>
        <a:p>
          <a:endParaRPr lang="cs-CZ"/>
        </a:p>
      </dgm:t>
    </dgm:pt>
    <dgm:pt modelId="{676B14F2-E49C-411D-8E67-E904017C57C9}" type="sibTrans" cxnId="{92064B08-5AAC-452E-834A-8AFF106B104C}">
      <dgm:prSet/>
      <dgm:spPr/>
      <dgm:t>
        <a:bodyPr/>
        <a:lstStyle/>
        <a:p>
          <a:endParaRPr lang="cs-CZ"/>
        </a:p>
      </dgm:t>
    </dgm:pt>
    <dgm:pt modelId="{3BD89266-007F-4ED9-BBE9-81A8415E8036}">
      <dgm:prSet phldrT="[Text]"/>
      <dgm:spPr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</dgm:spPr>
      <dgm:t>
        <a:bodyPr/>
        <a:lstStyle/>
        <a:p>
          <a:r>
            <a:rPr lang="cs-CZ" dirty="0" smtClean="0"/>
            <a:t>KAPALNÉ</a:t>
          </a:r>
          <a:endParaRPr lang="cs-CZ" dirty="0"/>
        </a:p>
      </dgm:t>
    </dgm:pt>
    <dgm:pt modelId="{6BF02101-4DF4-43BE-BCF9-6574D80BBAEB}" type="parTrans" cxnId="{F89ECE1D-24DD-471A-A52C-893D06E7FFAF}">
      <dgm:prSet/>
      <dgm:spPr/>
      <dgm:t>
        <a:bodyPr/>
        <a:lstStyle/>
        <a:p>
          <a:endParaRPr lang="cs-CZ"/>
        </a:p>
      </dgm:t>
    </dgm:pt>
    <dgm:pt modelId="{362C3303-574F-4358-ACEF-0A1A9734E5B7}" type="sibTrans" cxnId="{F89ECE1D-24DD-471A-A52C-893D06E7FFAF}">
      <dgm:prSet/>
      <dgm:spPr/>
      <dgm:t>
        <a:bodyPr/>
        <a:lstStyle/>
        <a:p>
          <a:endParaRPr lang="cs-CZ"/>
        </a:p>
      </dgm:t>
    </dgm:pt>
    <dgm:pt modelId="{E4E6FA35-BB97-4021-B158-90BC213B526F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9ED916C5-7C5E-4186-B68F-83198B001A98}" type="parTrans" cxnId="{1847E4A1-1CEC-4C41-8830-AE1F523FA693}">
      <dgm:prSet/>
      <dgm:spPr/>
      <dgm:t>
        <a:bodyPr/>
        <a:lstStyle/>
        <a:p>
          <a:endParaRPr lang="cs-CZ"/>
        </a:p>
      </dgm:t>
    </dgm:pt>
    <dgm:pt modelId="{FD403F8E-AAC7-4D9B-B5E5-6FC2FAD8C980}" type="sibTrans" cxnId="{1847E4A1-1CEC-4C41-8830-AE1F523FA693}">
      <dgm:prSet/>
      <dgm:spPr/>
      <dgm:t>
        <a:bodyPr/>
        <a:lstStyle/>
        <a:p>
          <a:endParaRPr lang="cs-CZ"/>
        </a:p>
      </dgm:t>
    </dgm:pt>
    <dgm:pt modelId="{BF418651-8DFB-4260-9646-338EDB7E671C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Benzín</a:t>
          </a:r>
          <a:endParaRPr lang="cs-CZ" dirty="0"/>
        </a:p>
      </dgm:t>
    </dgm:pt>
    <dgm:pt modelId="{196D7903-38EE-44D1-AE69-8E523407B4F0}" type="parTrans" cxnId="{525BA315-0BBB-4A57-8CB7-F0406BC33E28}">
      <dgm:prSet/>
      <dgm:spPr/>
      <dgm:t>
        <a:bodyPr/>
        <a:lstStyle/>
        <a:p>
          <a:endParaRPr lang="cs-CZ"/>
        </a:p>
      </dgm:t>
    </dgm:pt>
    <dgm:pt modelId="{E93229D3-D92D-4642-881B-EF55DADF4720}" type="sibTrans" cxnId="{525BA315-0BBB-4A57-8CB7-F0406BC33E28}">
      <dgm:prSet/>
      <dgm:spPr/>
      <dgm:t>
        <a:bodyPr/>
        <a:lstStyle/>
        <a:p>
          <a:endParaRPr lang="cs-CZ"/>
        </a:p>
      </dgm:t>
    </dgm:pt>
    <dgm:pt modelId="{BEB036B7-E9F0-4A04-8368-82834BE0D0F4}">
      <dgm:prSet phldrT="[Text]"/>
      <dgm:spPr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</dgm:spPr>
      <dgm:t>
        <a:bodyPr/>
        <a:lstStyle/>
        <a:p>
          <a:r>
            <a:rPr lang="cs-CZ" dirty="0" smtClean="0"/>
            <a:t>PLYNNÉ</a:t>
          </a:r>
          <a:endParaRPr lang="cs-CZ" dirty="0"/>
        </a:p>
      </dgm:t>
    </dgm:pt>
    <dgm:pt modelId="{F5C6260F-A787-4DB5-BF09-A81282888F15}" type="parTrans" cxnId="{74DD42D0-F265-4366-AFD4-2DA980501529}">
      <dgm:prSet/>
      <dgm:spPr/>
      <dgm:t>
        <a:bodyPr/>
        <a:lstStyle/>
        <a:p>
          <a:endParaRPr lang="cs-CZ"/>
        </a:p>
      </dgm:t>
    </dgm:pt>
    <dgm:pt modelId="{1CEBB08B-45AA-428B-AEE5-094504942ADB}" type="sibTrans" cxnId="{74DD42D0-F265-4366-AFD4-2DA980501529}">
      <dgm:prSet/>
      <dgm:spPr/>
      <dgm:t>
        <a:bodyPr/>
        <a:lstStyle/>
        <a:p>
          <a:endParaRPr lang="cs-CZ"/>
        </a:p>
      </dgm:t>
    </dgm:pt>
    <dgm:pt modelId="{ADED13E9-8512-4284-A970-85225BCCD3A3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Kyslík</a:t>
          </a:r>
          <a:endParaRPr lang="cs-CZ" dirty="0"/>
        </a:p>
      </dgm:t>
    </dgm:pt>
    <dgm:pt modelId="{04871823-282B-496B-8B7C-2B67CA7CA5A4}" type="parTrans" cxnId="{B6A6A2A0-52EA-4809-BFC8-79CE61850051}">
      <dgm:prSet/>
      <dgm:spPr/>
      <dgm:t>
        <a:bodyPr/>
        <a:lstStyle/>
        <a:p>
          <a:endParaRPr lang="cs-CZ"/>
        </a:p>
      </dgm:t>
    </dgm:pt>
    <dgm:pt modelId="{9F705775-053A-41BE-A4A4-33974960347E}" type="sibTrans" cxnId="{B6A6A2A0-52EA-4809-BFC8-79CE61850051}">
      <dgm:prSet/>
      <dgm:spPr/>
      <dgm:t>
        <a:bodyPr/>
        <a:lstStyle/>
        <a:p>
          <a:endParaRPr lang="cs-CZ"/>
        </a:p>
      </dgm:t>
    </dgm:pt>
    <dgm:pt modelId="{4AF69140-D7C3-4990-AC2B-7A1A6964DFD8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4E651731-2A69-4190-9A37-A764828808C5}" type="parTrans" cxnId="{0431C399-9921-4056-B48D-C56FF09B2B3C}">
      <dgm:prSet/>
      <dgm:spPr/>
      <dgm:t>
        <a:bodyPr/>
        <a:lstStyle/>
        <a:p>
          <a:endParaRPr lang="cs-CZ"/>
        </a:p>
      </dgm:t>
    </dgm:pt>
    <dgm:pt modelId="{2110503E-8D85-4BEE-8539-EC07157DC0DD}" type="sibTrans" cxnId="{0431C399-9921-4056-B48D-C56FF09B2B3C}">
      <dgm:prSet/>
      <dgm:spPr/>
      <dgm:t>
        <a:bodyPr/>
        <a:lstStyle/>
        <a:p>
          <a:endParaRPr lang="cs-CZ"/>
        </a:p>
      </dgm:t>
    </dgm:pt>
    <dgm:pt modelId="{707D0A46-FE8A-413E-AE21-A6491D6BCF84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Led</a:t>
          </a:r>
          <a:endParaRPr lang="cs-CZ" dirty="0"/>
        </a:p>
      </dgm:t>
    </dgm:pt>
    <dgm:pt modelId="{03CE7008-CACC-4441-968B-4CC456726E63}" type="parTrans" cxnId="{10B84CE2-A3F6-44C7-A57A-8F2CF0B803D5}">
      <dgm:prSet/>
      <dgm:spPr/>
      <dgm:t>
        <a:bodyPr/>
        <a:lstStyle/>
        <a:p>
          <a:endParaRPr lang="cs-CZ"/>
        </a:p>
      </dgm:t>
    </dgm:pt>
    <dgm:pt modelId="{C0F32A8E-3399-4A60-9CBD-5441002871F2}" type="sibTrans" cxnId="{10B84CE2-A3F6-44C7-A57A-8F2CF0B803D5}">
      <dgm:prSet/>
      <dgm:spPr/>
      <dgm:t>
        <a:bodyPr/>
        <a:lstStyle/>
        <a:p>
          <a:endParaRPr lang="cs-CZ"/>
        </a:p>
      </dgm:t>
    </dgm:pt>
    <dgm:pt modelId="{1DC5525F-7AF6-4709-B6BF-E37EC694FF34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endParaRPr lang="cs-CZ" dirty="0"/>
        </a:p>
      </dgm:t>
    </dgm:pt>
    <dgm:pt modelId="{B50EEE30-56DA-451E-BAE3-0A71B4498519}" type="parTrans" cxnId="{E6C53E5C-7DF2-43F8-969C-BA5DDB389CB7}">
      <dgm:prSet/>
      <dgm:spPr/>
      <dgm:t>
        <a:bodyPr/>
        <a:lstStyle/>
        <a:p>
          <a:endParaRPr lang="cs-CZ"/>
        </a:p>
      </dgm:t>
    </dgm:pt>
    <dgm:pt modelId="{746AA35F-5F6F-4862-8A05-859FEE5746D1}" type="sibTrans" cxnId="{E6C53E5C-7DF2-43F8-969C-BA5DDB389CB7}">
      <dgm:prSet/>
      <dgm:spPr/>
      <dgm:t>
        <a:bodyPr/>
        <a:lstStyle/>
        <a:p>
          <a:endParaRPr lang="cs-CZ"/>
        </a:p>
      </dgm:t>
    </dgm:pt>
    <dgm:pt modelId="{0A23CAD9-421A-474D-933A-42C721FDA1B2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Líh</a:t>
          </a:r>
          <a:endParaRPr lang="cs-CZ" dirty="0"/>
        </a:p>
      </dgm:t>
    </dgm:pt>
    <dgm:pt modelId="{89E1A307-A851-4C67-9243-47E01322FBCD}" type="parTrans" cxnId="{590CFCAE-8847-487D-B621-669A523E6235}">
      <dgm:prSet/>
      <dgm:spPr/>
      <dgm:t>
        <a:bodyPr/>
        <a:lstStyle/>
        <a:p>
          <a:endParaRPr lang="cs-CZ"/>
        </a:p>
      </dgm:t>
    </dgm:pt>
    <dgm:pt modelId="{7C101A6B-E065-4D18-A88E-863853BD0005}" type="sibTrans" cxnId="{590CFCAE-8847-487D-B621-669A523E6235}">
      <dgm:prSet/>
      <dgm:spPr/>
      <dgm:t>
        <a:bodyPr/>
        <a:lstStyle/>
        <a:p>
          <a:endParaRPr lang="cs-CZ"/>
        </a:p>
      </dgm:t>
    </dgm:pt>
    <dgm:pt modelId="{DFD5B2D3-D734-43FD-B4CB-11D3906150FF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dirty="0" smtClean="0"/>
            <a:t>Dusík</a:t>
          </a:r>
          <a:endParaRPr lang="cs-CZ" dirty="0"/>
        </a:p>
      </dgm:t>
    </dgm:pt>
    <dgm:pt modelId="{552E049F-0174-453B-A23A-79FBECD1C85B}" type="parTrans" cxnId="{8630C1E8-19FB-463A-83F6-4E47B2982E1D}">
      <dgm:prSet/>
      <dgm:spPr/>
      <dgm:t>
        <a:bodyPr/>
        <a:lstStyle/>
        <a:p>
          <a:endParaRPr lang="cs-CZ"/>
        </a:p>
      </dgm:t>
    </dgm:pt>
    <dgm:pt modelId="{8A285226-D2FE-4261-969A-F9A23BF8CE83}" type="sibTrans" cxnId="{8630C1E8-19FB-463A-83F6-4E47B2982E1D}">
      <dgm:prSet/>
      <dgm:spPr/>
      <dgm:t>
        <a:bodyPr/>
        <a:lstStyle/>
        <a:p>
          <a:endParaRPr lang="cs-CZ"/>
        </a:p>
      </dgm:t>
    </dgm:pt>
    <dgm:pt modelId="{B91F2168-3502-4EBD-BFD9-236A00245D24}">
      <dgm:prSet phldrT="[Text]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</dgm:spPr>
      <dgm:t>
        <a:bodyPr/>
        <a:lstStyle/>
        <a:p>
          <a:endParaRPr lang="cs-CZ" dirty="0"/>
        </a:p>
      </dgm:t>
    </dgm:pt>
    <dgm:pt modelId="{5964A3D1-36BB-4D8F-AB75-F079E5D23631}" type="parTrans" cxnId="{B136F281-762D-4391-B92C-0BB4C0C117E4}">
      <dgm:prSet/>
      <dgm:spPr/>
      <dgm:t>
        <a:bodyPr/>
        <a:lstStyle/>
        <a:p>
          <a:endParaRPr lang="cs-CZ"/>
        </a:p>
      </dgm:t>
    </dgm:pt>
    <dgm:pt modelId="{5969DCD2-6E5D-449E-BD77-9C973167C382}" type="sibTrans" cxnId="{B136F281-762D-4391-B92C-0BB4C0C117E4}">
      <dgm:prSet/>
      <dgm:spPr/>
      <dgm:t>
        <a:bodyPr/>
        <a:lstStyle/>
        <a:p>
          <a:endParaRPr lang="cs-CZ"/>
        </a:p>
      </dgm:t>
    </dgm:pt>
    <dgm:pt modelId="{9337F558-DC5C-433A-B3A3-90F9BDC89DE8}" type="pres">
      <dgm:prSet presAssocID="{740C38AD-BB21-4624-9F74-8EF5457B96F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B3EC99-BD4C-4834-B7B1-2FD45EA48DFE}" type="pres">
      <dgm:prSet presAssocID="{245C05B8-ACB5-40EB-A1D5-DD7B098F7FE6}" presName="composite" presStyleCnt="0"/>
      <dgm:spPr/>
    </dgm:pt>
    <dgm:pt modelId="{BE915483-4872-4167-8B58-D584F0F2F20A}" type="pres">
      <dgm:prSet presAssocID="{245C05B8-ACB5-40EB-A1D5-DD7B098F7FE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921DBB-2FA2-45EB-B5AC-70E25A267FBC}" type="pres">
      <dgm:prSet presAssocID="{245C05B8-ACB5-40EB-A1D5-DD7B098F7FE6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3B16C-5FB2-42CE-839E-99B09AD5B89D}" type="pres">
      <dgm:prSet presAssocID="{99452EC1-E71C-4BC0-97D2-B229CEA8D077}" presName="space" presStyleCnt="0"/>
      <dgm:spPr/>
    </dgm:pt>
    <dgm:pt modelId="{709ADF78-511E-47F2-B3DA-0C1CF0A7070F}" type="pres">
      <dgm:prSet presAssocID="{3BD89266-007F-4ED9-BBE9-81A8415E8036}" presName="composite" presStyleCnt="0"/>
      <dgm:spPr/>
    </dgm:pt>
    <dgm:pt modelId="{C2CAFCBA-8CF0-4973-AD99-C45EBFC46E39}" type="pres">
      <dgm:prSet presAssocID="{3BD89266-007F-4ED9-BBE9-81A8415E803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0544BB-367E-49E2-A00F-9009FA92CD8D}" type="pres">
      <dgm:prSet presAssocID="{3BD89266-007F-4ED9-BBE9-81A8415E8036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21BD65-2B67-4FFD-BD8A-06B495EBC236}" type="pres">
      <dgm:prSet presAssocID="{362C3303-574F-4358-ACEF-0A1A9734E5B7}" presName="space" presStyleCnt="0"/>
      <dgm:spPr/>
    </dgm:pt>
    <dgm:pt modelId="{5E48BD59-71AB-4E2C-99AF-6FD1ECBE16DE}" type="pres">
      <dgm:prSet presAssocID="{BEB036B7-E9F0-4A04-8368-82834BE0D0F4}" presName="composite" presStyleCnt="0"/>
      <dgm:spPr/>
    </dgm:pt>
    <dgm:pt modelId="{FDCDD327-B022-499C-8E2B-176E4C1611CC}" type="pres">
      <dgm:prSet presAssocID="{BEB036B7-E9F0-4A04-8368-82834BE0D0F4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27F137-BFFC-4561-9F65-0B74E9B65576}" type="pres">
      <dgm:prSet presAssocID="{BEB036B7-E9F0-4A04-8368-82834BE0D0F4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317926-E60B-4F30-9F58-194CDD6A4CC6}" type="presOf" srcId="{707D0A46-FE8A-413E-AE21-A6491D6BCF84}" destId="{A4921DBB-2FA2-45EB-B5AC-70E25A267FBC}" srcOrd="0" destOrd="2" presId="urn:microsoft.com/office/officeart/2005/8/layout/hList1"/>
    <dgm:cxn modelId="{92064B08-5AAC-452E-834A-8AFF106B104C}" srcId="{245C05B8-ACB5-40EB-A1D5-DD7B098F7FE6}" destId="{078C7369-6982-4C8E-B74A-93413EE32095}" srcOrd="1" destOrd="0" parTransId="{F4B858D1-E3D6-4CD5-BEBC-F285670C8BB9}" sibTransId="{676B14F2-E49C-411D-8E67-E904017C57C9}"/>
    <dgm:cxn modelId="{0EBE002C-1FD6-4FA9-BDE8-3B5DBF444874}" type="presOf" srcId="{B91F2168-3502-4EBD-BFD9-236A00245D24}" destId="{9027F137-BFFC-4561-9F65-0B74E9B65576}" srcOrd="0" destOrd="3" presId="urn:microsoft.com/office/officeart/2005/8/layout/hList1"/>
    <dgm:cxn modelId="{365C03CC-46C5-49D4-A3B1-A52B51A66E2E}" type="presOf" srcId="{0A23CAD9-421A-474D-933A-42C721FDA1B2}" destId="{970544BB-367E-49E2-A00F-9009FA92CD8D}" srcOrd="0" destOrd="1" presId="urn:microsoft.com/office/officeart/2005/8/layout/hList1"/>
    <dgm:cxn modelId="{525BA315-0BBB-4A57-8CB7-F0406BC33E28}" srcId="{3BD89266-007F-4ED9-BBE9-81A8415E8036}" destId="{BF418651-8DFB-4260-9646-338EDB7E671C}" srcOrd="2" destOrd="0" parTransId="{196D7903-38EE-44D1-AE69-8E523407B4F0}" sibTransId="{E93229D3-D92D-4642-881B-EF55DADF4720}"/>
    <dgm:cxn modelId="{6519A6BB-B37E-4901-9217-198B7B586AD7}" type="presOf" srcId="{BF418651-8DFB-4260-9646-338EDB7E671C}" destId="{970544BB-367E-49E2-A00F-9009FA92CD8D}" srcOrd="0" destOrd="2" presId="urn:microsoft.com/office/officeart/2005/8/layout/hList1"/>
    <dgm:cxn modelId="{BB559400-3D24-40CD-821D-B07258AF12FD}" type="presOf" srcId="{BEB036B7-E9F0-4A04-8368-82834BE0D0F4}" destId="{FDCDD327-B022-499C-8E2B-176E4C1611CC}" srcOrd="0" destOrd="0" presId="urn:microsoft.com/office/officeart/2005/8/layout/hList1"/>
    <dgm:cxn modelId="{8EBF6F83-FDA3-4078-A3DF-8AD8F9FDCDD7}" type="presOf" srcId="{E197A858-6CF7-43CB-A197-8D5FC32B93A7}" destId="{A4921DBB-2FA2-45EB-B5AC-70E25A267FBC}" srcOrd="0" destOrd="0" presId="urn:microsoft.com/office/officeart/2005/8/layout/hList1"/>
    <dgm:cxn modelId="{B137BA1F-5D93-488D-97CE-EDC5B3E7A694}" type="presOf" srcId="{3BD89266-007F-4ED9-BBE9-81A8415E8036}" destId="{C2CAFCBA-8CF0-4973-AD99-C45EBFC46E39}" srcOrd="0" destOrd="0" presId="urn:microsoft.com/office/officeart/2005/8/layout/hList1"/>
    <dgm:cxn modelId="{1847E4A1-1CEC-4C41-8830-AE1F523FA693}" srcId="{3BD89266-007F-4ED9-BBE9-81A8415E8036}" destId="{E4E6FA35-BB97-4021-B158-90BC213B526F}" srcOrd="0" destOrd="0" parTransId="{9ED916C5-7C5E-4186-B68F-83198B001A98}" sibTransId="{FD403F8E-AAC7-4D9B-B5E5-6FC2FAD8C980}"/>
    <dgm:cxn modelId="{39718212-C493-406D-9BCB-B5473EFC819A}" type="presOf" srcId="{078C7369-6982-4C8E-B74A-93413EE32095}" destId="{A4921DBB-2FA2-45EB-B5AC-70E25A267FBC}" srcOrd="0" destOrd="1" presId="urn:microsoft.com/office/officeart/2005/8/layout/hList1"/>
    <dgm:cxn modelId="{0431C399-9921-4056-B48D-C56FF09B2B3C}" srcId="{BEB036B7-E9F0-4A04-8368-82834BE0D0F4}" destId="{4AF69140-D7C3-4990-AC2B-7A1A6964DFD8}" srcOrd="1" destOrd="0" parTransId="{4E651731-2A69-4190-9A37-A764828808C5}" sibTransId="{2110503E-8D85-4BEE-8539-EC07157DC0DD}"/>
    <dgm:cxn modelId="{336C74B4-4F41-4232-81CA-BD7D02F05A58}" type="presOf" srcId="{ADED13E9-8512-4284-A970-85225BCCD3A3}" destId="{9027F137-BFFC-4561-9F65-0B74E9B65576}" srcOrd="0" destOrd="0" presId="urn:microsoft.com/office/officeart/2005/8/layout/hList1"/>
    <dgm:cxn modelId="{6001BE03-DAA2-441E-BAC6-2976B0497AF0}" type="presOf" srcId="{1DC5525F-7AF6-4709-B6BF-E37EC694FF34}" destId="{A4921DBB-2FA2-45EB-B5AC-70E25A267FBC}" srcOrd="0" destOrd="3" presId="urn:microsoft.com/office/officeart/2005/8/layout/hList1"/>
    <dgm:cxn modelId="{B5631426-6871-4B78-8628-8E1F86360E37}" type="presOf" srcId="{245C05B8-ACB5-40EB-A1D5-DD7B098F7FE6}" destId="{BE915483-4872-4167-8B58-D584F0F2F20A}" srcOrd="0" destOrd="0" presId="urn:microsoft.com/office/officeart/2005/8/layout/hList1"/>
    <dgm:cxn modelId="{F89ECE1D-24DD-471A-A52C-893D06E7FFAF}" srcId="{740C38AD-BB21-4624-9F74-8EF5457B96FC}" destId="{3BD89266-007F-4ED9-BBE9-81A8415E8036}" srcOrd="1" destOrd="0" parTransId="{6BF02101-4DF4-43BE-BCF9-6574D80BBAEB}" sibTransId="{362C3303-574F-4358-ACEF-0A1A9734E5B7}"/>
    <dgm:cxn modelId="{10F7526B-F960-4605-8FF2-18CD5D1DEE4F}" type="presOf" srcId="{4AF69140-D7C3-4990-AC2B-7A1A6964DFD8}" destId="{9027F137-BFFC-4561-9F65-0B74E9B65576}" srcOrd="0" destOrd="1" presId="urn:microsoft.com/office/officeart/2005/8/layout/hList1"/>
    <dgm:cxn modelId="{1ECE7D54-1D01-4F6E-BEB4-6B09AF3E7D38}" srcId="{740C38AD-BB21-4624-9F74-8EF5457B96FC}" destId="{245C05B8-ACB5-40EB-A1D5-DD7B098F7FE6}" srcOrd="0" destOrd="0" parTransId="{BE2F2F07-0678-4E82-8FB3-79069A38F4D9}" sibTransId="{99452EC1-E71C-4BC0-97D2-B229CEA8D077}"/>
    <dgm:cxn modelId="{74DD42D0-F265-4366-AFD4-2DA980501529}" srcId="{740C38AD-BB21-4624-9F74-8EF5457B96FC}" destId="{BEB036B7-E9F0-4A04-8368-82834BE0D0F4}" srcOrd="2" destOrd="0" parTransId="{F5C6260F-A787-4DB5-BF09-A81282888F15}" sibTransId="{1CEBB08B-45AA-428B-AEE5-094504942ADB}"/>
    <dgm:cxn modelId="{B6A6A2A0-52EA-4809-BFC8-79CE61850051}" srcId="{BEB036B7-E9F0-4A04-8368-82834BE0D0F4}" destId="{ADED13E9-8512-4284-A970-85225BCCD3A3}" srcOrd="0" destOrd="0" parTransId="{04871823-282B-496B-8B7C-2B67CA7CA5A4}" sibTransId="{9F705775-053A-41BE-A4A4-33974960347E}"/>
    <dgm:cxn modelId="{6270E8E8-807D-4807-A542-963AC2678EAB}" type="presOf" srcId="{740C38AD-BB21-4624-9F74-8EF5457B96FC}" destId="{9337F558-DC5C-433A-B3A3-90F9BDC89DE8}" srcOrd="0" destOrd="0" presId="urn:microsoft.com/office/officeart/2005/8/layout/hList1"/>
    <dgm:cxn modelId="{E6C53E5C-7DF2-43F8-969C-BA5DDB389CB7}" srcId="{245C05B8-ACB5-40EB-A1D5-DD7B098F7FE6}" destId="{1DC5525F-7AF6-4709-B6BF-E37EC694FF34}" srcOrd="3" destOrd="0" parTransId="{B50EEE30-56DA-451E-BAE3-0A71B4498519}" sibTransId="{746AA35F-5F6F-4862-8A05-859FEE5746D1}"/>
    <dgm:cxn modelId="{14A64B19-B540-4E06-866E-A9DE7CF40B87}" srcId="{245C05B8-ACB5-40EB-A1D5-DD7B098F7FE6}" destId="{E197A858-6CF7-43CB-A197-8D5FC32B93A7}" srcOrd="0" destOrd="0" parTransId="{1224C869-11D0-49D2-B152-9052D9102531}" sibTransId="{B41D0677-E7BF-436C-BA26-553F40129C23}"/>
    <dgm:cxn modelId="{B136F281-762D-4391-B92C-0BB4C0C117E4}" srcId="{BEB036B7-E9F0-4A04-8368-82834BE0D0F4}" destId="{B91F2168-3502-4EBD-BFD9-236A00245D24}" srcOrd="3" destOrd="0" parTransId="{5964A3D1-36BB-4D8F-AB75-F079E5D23631}" sibTransId="{5969DCD2-6E5D-449E-BD77-9C973167C382}"/>
    <dgm:cxn modelId="{10B84CE2-A3F6-44C7-A57A-8F2CF0B803D5}" srcId="{245C05B8-ACB5-40EB-A1D5-DD7B098F7FE6}" destId="{707D0A46-FE8A-413E-AE21-A6491D6BCF84}" srcOrd="2" destOrd="0" parTransId="{03CE7008-CACC-4441-968B-4CC456726E63}" sibTransId="{C0F32A8E-3399-4A60-9CBD-5441002871F2}"/>
    <dgm:cxn modelId="{590CFCAE-8847-487D-B621-669A523E6235}" srcId="{3BD89266-007F-4ED9-BBE9-81A8415E8036}" destId="{0A23CAD9-421A-474D-933A-42C721FDA1B2}" srcOrd="1" destOrd="0" parTransId="{89E1A307-A851-4C67-9243-47E01322FBCD}" sibTransId="{7C101A6B-E065-4D18-A88E-863853BD0005}"/>
    <dgm:cxn modelId="{CBA7CD74-68E8-4553-8059-42AC0951A927}" type="presOf" srcId="{E4E6FA35-BB97-4021-B158-90BC213B526F}" destId="{970544BB-367E-49E2-A00F-9009FA92CD8D}" srcOrd="0" destOrd="0" presId="urn:microsoft.com/office/officeart/2005/8/layout/hList1"/>
    <dgm:cxn modelId="{8630C1E8-19FB-463A-83F6-4E47B2982E1D}" srcId="{BEB036B7-E9F0-4A04-8368-82834BE0D0F4}" destId="{DFD5B2D3-D734-43FD-B4CB-11D3906150FF}" srcOrd="2" destOrd="0" parTransId="{552E049F-0174-453B-A23A-79FBECD1C85B}" sibTransId="{8A285226-D2FE-4261-969A-F9A23BF8CE83}"/>
    <dgm:cxn modelId="{DE6F56D5-2ADC-4C73-A198-6CF1AAC1353C}" type="presOf" srcId="{DFD5B2D3-D734-43FD-B4CB-11D3906150FF}" destId="{9027F137-BFFC-4561-9F65-0B74E9B65576}" srcOrd="0" destOrd="2" presId="urn:microsoft.com/office/officeart/2005/8/layout/hList1"/>
    <dgm:cxn modelId="{29D6F109-296A-4FAE-8628-8F478801A7DA}" type="presParOf" srcId="{9337F558-DC5C-433A-B3A3-90F9BDC89DE8}" destId="{40B3EC99-BD4C-4834-B7B1-2FD45EA48DFE}" srcOrd="0" destOrd="0" presId="urn:microsoft.com/office/officeart/2005/8/layout/hList1"/>
    <dgm:cxn modelId="{631F6596-A3C2-44FC-84B2-6241FD8F8379}" type="presParOf" srcId="{40B3EC99-BD4C-4834-B7B1-2FD45EA48DFE}" destId="{BE915483-4872-4167-8B58-D584F0F2F20A}" srcOrd="0" destOrd="0" presId="urn:microsoft.com/office/officeart/2005/8/layout/hList1"/>
    <dgm:cxn modelId="{69E61CED-FFF5-46C7-83BB-208B84CE1800}" type="presParOf" srcId="{40B3EC99-BD4C-4834-B7B1-2FD45EA48DFE}" destId="{A4921DBB-2FA2-45EB-B5AC-70E25A267FBC}" srcOrd="1" destOrd="0" presId="urn:microsoft.com/office/officeart/2005/8/layout/hList1"/>
    <dgm:cxn modelId="{DCC707A9-B763-4142-A303-B81037B5C393}" type="presParOf" srcId="{9337F558-DC5C-433A-B3A3-90F9BDC89DE8}" destId="{5613B16C-5FB2-42CE-839E-99B09AD5B89D}" srcOrd="1" destOrd="0" presId="urn:microsoft.com/office/officeart/2005/8/layout/hList1"/>
    <dgm:cxn modelId="{7BBA32D8-F266-4479-A8E9-9FC21F61B459}" type="presParOf" srcId="{9337F558-DC5C-433A-B3A3-90F9BDC89DE8}" destId="{709ADF78-511E-47F2-B3DA-0C1CF0A7070F}" srcOrd="2" destOrd="0" presId="urn:microsoft.com/office/officeart/2005/8/layout/hList1"/>
    <dgm:cxn modelId="{002E843E-5F37-4040-AA56-14297F24D937}" type="presParOf" srcId="{709ADF78-511E-47F2-B3DA-0C1CF0A7070F}" destId="{C2CAFCBA-8CF0-4973-AD99-C45EBFC46E39}" srcOrd="0" destOrd="0" presId="urn:microsoft.com/office/officeart/2005/8/layout/hList1"/>
    <dgm:cxn modelId="{44A247D2-C74A-4DC5-802A-75689336788D}" type="presParOf" srcId="{709ADF78-511E-47F2-B3DA-0C1CF0A7070F}" destId="{970544BB-367E-49E2-A00F-9009FA92CD8D}" srcOrd="1" destOrd="0" presId="urn:microsoft.com/office/officeart/2005/8/layout/hList1"/>
    <dgm:cxn modelId="{767DFC5F-CBA6-4B23-BA0C-7F7FD8AF30B7}" type="presParOf" srcId="{9337F558-DC5C-433A-B3A3-90F9BDC89DE8}" destId="{1921BD65-2B67-4FFD-BD8A-06B495EBC236}" srcOrd="3" destOrd="0" presId="urn:microsoft.com/office/officeart/2005/8/layout/hList1"/>
    <dgm:cxn modelId="{6101B6D1-7157-4C78-96DE-B83F7AB972C6}" type="presParOf" srcId="{9337F558-DC5C-433A-B3A3-90F9BDC89DE8}" destId="{5E48BD59-71AB-4E2C-99AF-6FD1ECBE16DE}" srcOrd="4" destOrd="0" presId="urn:microsoft.com/office/officeart/2005/8/layout/hList1"/>
    <dgm:cxn modelId="{A287B9E7-0FFD-454E-B1B8-12480072E433}" type="presParOf" srcId="{5E48BD59-71AB-4E2C-99AF-6FD1ECBE16DE}" destId="{FDCDD327-B022-499C-8E2B-176E4C1611CC}" srcOrd="0" destOrd="0" presId="urn:microsoft.com/office/officeart/2005/8/layout/hList1"/>
    <dgm:cxn modelId="{1E0F6953-5363-46C2-8FCE-53F9E58AF093}" type="presParOf" srcId="{5E48BD59-71AB-4E2C-99AF-6FD1ECBE16DE}" destId="{9027F137-BFFC-4561-9F65-0B74E9B6557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15483-4872-4167-8B58-D584F0F2F20A}">
      <dsp:nvSpPr>
        <dsp:cNvPr id="0" name=""/>
        <dsp:cNvSpPr/>
      </dsp:nvSpPr>
      <dsp:spPr>
        <a:xfrm>
          <a:off x="2362" y="457611"/>
          <a:ext cx="2303693" cy="921477"/>
        </a:xfrm>
        <a:prstGeom prst="rect">
          <a:avLst/>
        </a:prstGeom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144" tIns="150368" rIns="263144" bIns="150368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PEVNÉ</a:t>
          </a:r>
          <a:endParaRPr lang="cs-CZ" sz="3700" kern="1200" dirty="0"/>
        </a:p>
      </dsp:txBody>
      <dsp:txXfrm>
        <a:off x="2362" y="457611"/>
        <a:ext cx="2303693" cy="921477"/>
      </dsp:txXfrm>
    </dsp:sp>
    <dsp:sp modelId="{A4921DBB-2FA2-45EB-B5AC-70E25A267FBC}">
      <dsp:nvSpPr>
        <dsp:cNvPr id="0" name=""/>
        <dsp:cNvSpPr/>
      </dsp:nvSpPr>
      <dsp:spPr>
        <a:xfrm>
          <a:off x="2362" y="1379088"/>
          <a:ext cx="2303693" cy="2843820"/>
        </a:xfrm>
        <a:prstGeom prst="rect">
          <a:avLst/>
        </a:prstGeom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58" tIns="197358" rIns="263144" bIns="296037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Dřevo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Papír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Led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700" kern="1200" dirty="0"/>
        </a:p>
      </dsp:txBody>
      <dsp:txXfrm>
        <a:off x="2362" y="1379088"/>
        <a:ext cx="2303693" cy="2843820"/>
      </dsp:txXfrm>
    </dsp:sp>
    <dsp:sp modelId="{C2CAFCBA-8CF0-4973-AD99-C45EBFC46E39}">
      <dsp:nvSpPr>
        <dsp:cNvPr id="0" name=""/>
        <dsp:cNvSpPr/>
      </dsp:nvSpPr>
      <dsp:spPr>
        <a:xfrm>
          <a:off x="2628573" y="457611"/>
          <a:ext cx="2303693" cy="921477"/>
        </a:xfrm>
        <a:prstGeom prst="rect">
          <a:avLst/>
        </a:prstGeom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144" tIns="150368" rIns="263144" bIns="150368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KAPALNÉ</a:t>
          </a:r>
          <a:endParaRPr lang="cs-CZ" sz="3700" kern="1200" dirty="0"/>
        </a:p>
      </dsp:txBody>
      <dsp:txXfrm>
        <a:off x="2628573" y="457611"/>
        <a:ext cx="2303693" cy="921477"/>
      </dsp:txXfrm>
    </dsp:sp>
    <dsp:sp modelId="{970544BB-367E-49E2-A00F-9009FA92CD8D}">
      <dsp:nvSpPr>
        <dsp:cNvPr id="0" name=""/>
        <dsp:cNvSpPr/>
      </dsp:nvSpPr>
      <dsp:spPr>
        <a:xfrm>
          <a:off x="2628573" y="1379088"/>
          <a:ext cx="2303693" cy="2843820"/>
        </a:xfrm>
        <a:prstGeom prst="rect">
          <a:avLst/>
        </a:prstGeom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58" tIns="197358" rIns="263144" bIns="296037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Voda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Líh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Benzín</a:t>
          </a:r>
          <a:endParaRPr lang="cs-CZ" sz="3700" kern="1200" dirty="0"/>
        </a:p>
      </dsp:txBody>
      <dsp:txXfrm>
        <a:off x="2628573" y="1379088"/>
        <a:ext cx="2303693" cy="2843820"/>
      </dsp:txXfrm>
    </dsp:sp>
    <dsp:sp modelId="{FDCDD327-B022-499C-8E2B-176E4C1611CC}">
      <dsp:nvSpPr>
        <dsp:cNvPr id="0" name=""/>
        <dsp:cNvSpPr/>
      </dsp:nvSpPr>
      <dsp:spPr>
        <a:xfrm>
          <a:off x="5254783" y="457611"/>
          <a:ext cx="2303693" cy="921477"/>
        </a:xfrm>
        <a:prstGeom prst="rect">
          <a:avLst/>
        </a:prstGeom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144" tIns="150368" rIns="263144" bIns="150368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PLYNNÉ</a:t>
          </a:r>
          <a:endParaRPr lang="cs-CZ" sz="3700" kern="1200" dirty="0"/>
        </a:p>
      </dsp:txBody>
      <dsp:txXfrm>
        <a:off x="5254783" y="457611"/>
        <a:ext cx="2303693" cy="921477"/>
      </dsp:txXfrm>
    </dsp:sp>
    <dsp:sp modelId="{9027F137-BFFC-4561-9F65-0B74E9B65576}">
      <dsp:nvSpPr>
        <dsp:cNvPr id="0" name=""/>
        <dsp:cNvSpPr/>
      </dsp:nvSpPr>
      <dsp:spPr>
        <a:xfrm>
          <a:off x="5254783" y="1379088"/>
          <a:ext cx="2303693" cy="2843820"/>
        </a:xfrm>
        <a:prstGeom prst="rect">
          <a:avLst/>
        </a:prstGeom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58" tIns="197358" rIns="263144" bIns="296037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Kyslík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Vzduch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dirty="0" smtClean="0"/>
            <a:t>Dusík</a:t>
          </a:r>
          <a:endParaRPr lang="cs-CZ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700" kern="1200" dirty="0"/>
        </a:p>
      </dsp:txBody>
      <dsp:txXfrm>
        <a:off x="5254783" y="1379088"/>
        <a:ext cx="2303693" cy="28438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6.wmf"/><Relationship Id="rId7" Type="http://schemas.openxmlformats.org/officeDocument/2006/relationships/image" Target="../media/image21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látek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0683906"/>
              </p:ext>
            </p:extLst>
          </p:nvPr>
        </p:nvGraphicFramePr>
        <p:xfrm>
          <a:off x="518161" y="1052736"/>
          <a:ext cx="8093859" cy="558566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v úvodní části seznámeni s dělením látek podle skupenství. Jedná se o výklad spojený s aktivním zapojením žáků, kdy pomocí skrytého pera doplňují informace, podle zadání na jednotlivých stránkách, do připravených okýnek. V následující části žáci určují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kliknutím na správné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odpovědi (obrázky) na zadané otázky. Všechny správné i špatné odpovědi jsou animačně zdůrazněny.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získají základní přehled o skupenství látek a při práci jsou nuceni zamyslet se    nad věcmi kolem sebe a dokáží určit z čeho jsou vyrobeny.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se dělí na: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9619920"/>
              </p:ext>
            </p:extLst>
          </p:nvPr>
        </p:nvGraphicFramePr>
        <p:xfrm>
          <a:off x="827584" y="1484784"/>
          <a:ext cx="7560840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9125" y="634352"/>
            <a:ext cx="23924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látky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uzivatel\AppData\Local\Microsoft\Windows\Temporary Internet Files\Content.IE5\16UXLQ8S\MC9003514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845" y="520150"/>
            <a:ext cx="1419711" cy="146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7407858" y="2492896"/>
            <a:ext cx="1220698" cy="1728192"/>
            <a:chOff x="6727371" y="2516691"/>
            <a:chExt cx="1554480" cy="1978137"/>
          </a:xfrm>
        </p:grpSpPr>
        <p:pic>
          <p:nvPicPr>
            <p:cNvPr id="1027" name="Picture 3" descr="C:\Users\uzivatel\AppData\Local\Microsoft\Windows\Temporary Internet Files\Content.IE5\HXF7LY24\MP900439459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378" r="20567"/>
            <a:stretch/>
          </p:blipFill>
          <p:spPr bwMode="auto">
            <a:xfrm>
              <a:off x="6727371" y="2516691"/>
              <a:ext cx="1554480" cy="19781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uzivatel\AppData\Local\Microsoft\Windows\Temporary Internet Files\Content.IE5\HXF7LY24\MP900439459[1]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956" r="2980"/>
            <a:stretch/>
          </p:blipFill>
          <p:spPr bwMode="auto">
            <a:xfrm>
              <a:off x="7829673" y="2945135"/>
              <a:ext cx="301452" cy="1121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9" name="Picture 5" descr="C:\Users\uzivatel\AppData\Local\Microsoft\Windows\Temporary Internet Files\Content.IE5\8YKHHWPL\MP9004028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79" y="4554995"/>
            <a:ext cx="2012282" cy="150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621274"/>
            <a:ext cx="5210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Dopiš skrytým perem jiné příklady pevných látek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6583" y="2413752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362" y="3270183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362" y="4077072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9362" y="4884881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9362" y="5751999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uzivatel\AppData\Local\Microsoft\Windows\Temporary Internet Files\Content.IE5\02KQOVLI\MP9004330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19234"/>
            <a:ext cx="1269743" cy="190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5768" y="620688"/>
            <a:ext cx="27714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Kapalné látky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00047"/>
            <a:ext cx="5210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Dopiš skrytým perem jiné příklady kapalných látek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6583" y="2413752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362" y="3270183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362" y="4077072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9362" y="4884881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9362" y="5751999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uzivatel\AppData\Local\Microsoft\Windows\Temporary Internet Files\Content.IE5\16UXLQ8S\MP9004331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59428"/>
            <a:ext cx="1832248" cy="122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HXF7LY24\MP9004223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770" y="2187709"/>
            <a:ext cx="1978517" cy="131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zivatel\AppData\Local\Microsoft\Windows\Temporary Internet Files\Content.IE5\ZOW1DX4L\MM90036531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654" y="3507820"/>
            <a:ext cx="1568164" cy="156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zivatel\AppData\Local\Microsoft\Windows\Temporary Internet Files\Content.IE5\8YKHHWPL\MP9003211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555" y="4004534"/>
            <a:ext cx="1359619" cy="19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3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2531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Plynné látky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00047"/>
            <a:ext cx="5210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Dopiš skrytým perem jiné příklady plynných látek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6583" y="2413752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362" y="3270183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362" y="4077072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9362" y="4884881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9362" y="5751999"/>
            <a:ext cx="3744416" cy="7343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uzivatel\AppData\Local\Microsoft\Windows\Temporary Internet Files\Content.IE5\8YKHHWPL\MP900437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208" y="1257915"/>
            <a:ext cx="1341512" cy="201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HXF7LY24\MP9004373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428" y="4266471"/>
            <a:ext cx="2228292" cy="148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5748190" y="1934659"/>
            <a:ext cx="960437" cy="1806575"/>
            <a:chOff x="5751513" y="1970088"/>
            <a:chExt cx="960437" cy="1806575"/>
          </a:xfrm>
        </p:grpSpPr>
        <p:pic>
          <p:nvPicPr>
            <p:cNvPr id="3076" name="Picture 4" descr="C:\Users\uzivatel\AppData\Local\Microsoft\Windows\Temporary Internet Files\Content.IE5\16UXLQ8S\MC90029802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51513" y="1970088"/>
              <a:ext cx="960437" cy="1806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Šipka doleva 5"/>
            <p:cNvSpPr/>
            <p:nvPr/>
          </p:nvSpPr>
          <p:spPr>
            <a:xfrm rot="3712177">
              <a:off x="6054553" y="2850192"/>
              <a:ext cx="706517" cy="371792"/>
            </a:xfrm>
            <a:prstGeom prst="lef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870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5516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a věci z nich vyrobené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83529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Převážně jen z pevných látek lze vyrábět věci</a:t>
            </a:r>
          </a:p>
          <a:p>
            <a:pPr marL="534988" indent="-90488"/>
            <a:r>
              <a:rPr lang="cs-CZ" sz="2800" b="1" dirty="0" smtClean="0"/>
              <a:t>denní potřeby (nábytek, auta, nářadí, elektronika)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Kapalné látky nemají jako věci velké využití, ale samy látky se využívají jako čistící a dezinfekční prostředky, kapaliny na pití a vaření a jako pohonné hmoty do automobilů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Plynné látky se dají přelévat (tečou), dají se transportovat na velké vzdálenosti potrubím např. zemní plyn. Využívají se při svařování, v medicíně, v automobilech.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07504" y="188640"/>
            <a:ext cx="8928992" cy="655272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067715" y="4582279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264234" y="4615882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714475" y="2187049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62876" y="4615882"/>
            <a:ext cx="929088" cy="72488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-ŽIDLE-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00997" y="4506689"/>
            <a:ext cx="169218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-LEHÁTKO-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65262" y="1430779"/>
            <a:ext cx="1224136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-STŮL-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1460" y="476672"/>
            <a:ext cx="68088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Klikni na věci o kterých si myslíš, že se vyrábí</a:t>
            </a:r>
          </a:p>
          <a:p>
            <a:r>
              <a:rPr lang="cs-CZ" sz="2800" b="1" dirty="0" smtClean="0"/>
              <a:t>z uvedené látky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71460" y="1700808"/>
            <a:ext cx="1696284" cy="1205378"/>
          </a:xfrm>
          <a:prstGeom prst="round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Dřevo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uzivatel\AppData\Local\Microsoft\Windows\Temporary Internet Files\Content.IE5\16UXLQ8S\MP90034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762" y="1250569"/>
            <a:ext cx="1867481" cy="133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8YKHHWPL\MC9003523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699" y="4180636"/>
            <a:ext cx="1055442" cy="14352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4100" name="Picture 4" descr="C:\Users\uzivatel\AppData\Local\Microsoft\Windows\Temporary Internet Files\Content.IE5\16UXLQ8S\MP90017870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1" r="30362"/>
          <a:stretch/>
        </p:blipFill>
        <p:spPr bwMode="auto">
          <a:xfrm>
            <a:off x="5949934" y="4180636"/>
            <a:ext cx="1080568" cy="182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PVDUFBUN\MP9003373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12628"/>
            <a:ext cx="1099518" cy="154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\AppData\Local\Microsoft\Windows\Temporary Internet Files\Content.IE5\PVDUFBUN\MC900286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747" y="4252967"/>
            <a:ext cx="1803400" cy="129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PVDUFBUN\MP90040545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56" y="3984689"/>
            <a:ext cx="2558071" cy="1827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964243" y="6264696"/>
            <a:ext cx="712213" cy="476672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116632"/>
            <a:ext cx="9144000" cy="66247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9318" y="4603327"/>
            <a:ext cx="1080568" cy="656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-OKNA-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01440" y="2031282"/>
            <a:ext cx="1525004" cy="656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-BRÝLE-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576714" y="2298913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35639" y="4725144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1460" y="476672"/>
            <a:ext cx="68088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Klikni na věci o kterých si myslíš, že se vyrábí</a:t>
            </a:r>
          </a:p>
          <a:p>
            <a:r>
              <a:rPr lang="cs-CZ" sz="2800" b="1" dirty="0" smtClean="0"/>
              <a:t>z uvedené látky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71460" y="1700808"/>
            <a:ext cx="1696284" cy="1205378"/>
          </a:xfrm>
          <a:prstGeom prst="round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Sklo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100" name="Picture 4" descr="C:\Users\uzivatel\AppData\Local\Microsoft\Windows\Temporary Internet Files\Content.IE5\16UXLQ8S\MP900178703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1" r="30362"/>
          <a:stretch/>
        </p:blipFill>
        <p:spPr bwMode="auto">
          <a:xfrm>
            <a:off x="879318" y="3813030"/>
            <a:ext cx="1080568" cy="182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PVDUFBUN\MP9003373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127" y="1916832"/>
            <a:ext cx="1099518" cy="154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PVDUFBUN\MP9004054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4" y="4066792"/>
            <a:ext cx="2558071" cy="1827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uzivatel\AppData\Local\Microsoft\Windows\Temporary Internet Files\Content.IE5\HXF7LY24\MC9003713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24775"/>
            <a:ext cx="2371799" cy="989353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13" name="Ovál 12"/>
          <p:cNvSpPr/>
          <p:nvPr/>
        </p:nvSpPr>
        <p:spPr>
          <a:xfrm>
            <a:off x="6666813" y="4467254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uzivatel\AppData\Local\Microsoft\Windows\Temporary Internet Files\Content.IE5\8YKHHWPL\MP900402904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7" r="17388" b="6269"/>
          <a:stretch/>
        </p:blipFill>
        <p:spPr bwMode="auto">
          <a:xfrm>
            <a:off x="6063886" y="4089339"/>
            <a:ext cx="1844986" cy="154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964243" y="6264696"/>
            <a:ext cx="712213" cy="476672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33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2" y="0"/>
            <a:ext cx="8964488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48612" y="4808842"/>
            <a:ext cx="1163847" cy="656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-KLADIVO-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40374" y="4837413"/>
            <a:ext cx="864096" cy="656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-ČINKY-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092280" y="5165421"/>
            <a:ext cx="812755" cy="7429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462080" y="2201827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824413" y="2262399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975885" y="1981315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1460" y="476672"/>
            <a:ext cx="68088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Klikni na věci o kterých si myslíš, že se vyrábí</a:t>
            </a:r>
          </a:p>
          <a:p>
            <a:r>
              <a:rPr lang="cs-CZ" sz="2800" b="1" dirty="0" smtClean="0"/>
              <a:t>z uvedené látky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57626" y="1700808"/>
            <a:ext cx="1696284" cy="1205378"/>
          </a:xfrm>
          <a:prstGeom prst="round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Kov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uzivatel\AppData\Local\Microsoft\Windows\Temporary Internet Files\Content.IE5\8YKHHWPL\MC9003523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531" y="1880221"/>
            <a:ext cx="1055442" cy="143529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4100" name="Picture 4" descr="C:\Users\uzivatel\AppData\Local\Microsoft\Windows\Temporary Internet Files\Content.IE5\16UXLQ8S\MP90017870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51" r="30362"/>
          <a:stretch/>
        </p:blipFill>
        <p:spPr bwMode="auto">
          <a:xfrm>
            <a:off x="5747434" y="1685758"/>
            <a:ext cx="1080568" cy="182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PVDUFBUN\MP9003373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663" y="4367414"/>
            <a:ext cx="1099518" cy="154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PVDUFBUN\MP9004054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127" y="1685758"/>
            <a:ext cx="1936482" cy="1383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uzivatel\AppData\Local\Microsoft\Windows\Temporary Internet Files\Content.IE5\HXF7LY24\MC9003713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756" y="5194707"/>
            <a:ext cx="1766217" cy="71363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6148" name="Picture 4" descr="C:\Users\uzivatel\AppData\Local\Microsoft\Windows\Temporary Internet Files\Content.IE5\16UXLQ8S\MP9003095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714" y="4173918"/>
            <a:ext cx="1466746" cy="204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7964243" y="6264696"/>
            <a:ext cx="712213" cy="476672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2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2720875" y="5086018"/>
            <a:ext cx="1187531" cy="656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-VYPÍNAČ-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994941" y="4621938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68145" y="2062660"/>
            <a:ext cx="1525004" cy="6560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ANO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-VÍČKA-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81912" y="2327199"/>
            <a:ext cx="798343" cy="79208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1460" y="476672"/>
            <a:ext cx="68088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Klikni na věci o kterých si myslíš, že se vyrábí</a:t>
            </a:r>
          </a:p>
          <a:p>
            <a:r>
              <a:rPr lang="cs-CZ" sz="2800" b="1" dirty="0" smtClean="0"/>
              <a:t>z uvedené látky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57626" y="1700808"/>
            <a:ext cx="1696284" cy="1205378"/>
          </a:xfrm>
          <a:prstGeom prst="round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53000">
                <a:srgbClr val="D4DEFF"/>
              </a:gs>
              <a:gs pos="83000">
                <a:srgbClr val="D4DEFF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Plast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uzivatel\AppData\Local\Microsoft\Windows\Temporary Internet Files\Content.IE5\PVDUFBUN\MP9004424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551" y="4077072"/>
            <a:ext cx="1254547" cy="188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uzivatel\AppData\Local\Microsoft\Windows\Temporary Internet Files\Content.IE5\HXF7LY24\MC9002863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0821">
            <a:off x="2429108" y="4174652"/>
            <a:ext cx="1771062" cy="235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zivatel\AppData\Local\Microsoft\Windows\Temporary Internet Files\Content.IE5\PVDUFBUN\MP9004373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246" y="1705067"/>
            <a:ext cx="2056803" cy="137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uzivatel\AppData\Local\Microsoft\Windows\Temporary Internet Files\Content.IE5\PVDUFBUN\MP9004073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662" y="1700808"/>
            <a:ext cx="1678752" cy="209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7964243" y="6264696"/>
            <a:ext cx="712213" cy="476672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21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459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Dělení látek VY_32_INOVACE_2A_01 Číslo projektu: CZ.1.07/1.4.00/21.1101</vt:lpstr>
      <vt:lpstr>Prezentace aplikace PowerPoint</vt:lpstr>
      <vt:lpstr>Látky se dělí na: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2011-08-03T16:50:00Z</dcterms:created>
  <dcterms:modified xsi:type="dcterms:W3CDTF">2013-01-22T19:33:02Z</dcterms:modified>
</cp:coreProperties>
</file>