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62" r:id="rId2"/>
    <p:sldId id="263" r:id="rId3"/>
    <p:sldId id="258" r:id="rId4"/>
    <p:sldId id="260" r:id="rId5"/>
    <p:sldId id="257" r:id="rId6"/>
    <p:sldId id="264" r:id="rId7"/>
    <p:sldId id="265" r:id="rId8"/>
    <p:sldId id="266" r:id="rId9"/>
    <p:sldId id="269" r:id="rId10"/>
    <p:sldId id="259" r:id="rId11"/>
    <p:sldId id="268" r:id="rId12"/>
    <p:sldId id="270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C1EA"/>
    <a:srgbClr val="FFC9EC"/>
    <a:srgbClr val="FFC5EA"/>
    <a:srgbClr val="FFD5F0"/>
    <a:srgbClr val="FFD5EA"/>
    <a:srgbClr val="FFC5E2"/>
    <a:srgbClr val="FFC9E4"/>
    <a:srgbClr val="FFB9DC"/>
    <a:srgbClr val="FD38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70" autoAdjust="0"/>
  </p:normalViewPr>
  <p:slideViewPr>
    <p:cSldViewPr>
      <p:cViewPr>
        <p:scale>
          <a:sx n="73" d="100"/>
          <a:sy n="73" d="100"/>
        </p:scale>
        <p:origin x="-1212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001A97-52F7-455C-BD89-FBAE9F436DB2}" type="doc">
      <dgm:prSet loTypeId="urn:microsoft.com/office/officeart/2005/8/layout/vList2" loCatId="list" qsTypeId="urn:microsoft.com/office/officeart/2005/8/quickstyle/simple3" qsCatId="simple" csTypeId="urn:microsoft.com/office/officeart/2005/8/colors/accent2_2" csCatId="accent2"/>
      <dgm:spPr/>
      <dgm:t>
        <a:bodyPr/>
        <a:lstStyle/>
        <a:p>
          <a:endParaRPr lang="cs-CZ"/>
        </a:p>
      </dgm:t>
    </dgm:pt>
    <dgm:pt modelId="{C36624AB-B0B2-41AF-BA78-2758904F21D7}">
      <dgm:prSet/>
      <dgm:spPr/>
      <dgm:t>
        <a:bodyPr/>
        <a:lstStyle/>
        <a:p>
          <a:pPr algn="ctr" rtl="0"/>
          <a:r>
            <a:rPr lang="cs-CZ" b="1" dirty="0" smtClean="0"/>
            <a:t>Pevné látky </a:t>
          </a:r>
          <a:endParaRPr lang="cs-CZ" b="1" dirty="0"/>
        </a:p>
      </dgm:t>
    </dgm:pt>
    <dgm:pt modelId="{A4544447-B17C-46CA-8AD1-D42FDF506D78}" type="parTrans" cxnId="{B75F15AE-ACC9-4F10-BB70-B4B3CFD3F34E}">
      <dgm:prSet/>
      <dgm:spPr/>
      <dgm:t>
        <a:bodyPr/>
        <a:lstStyle/>
        <a:p>
          <a:endParaRPr lang="cs-CZ"/>
        </a:p>
      </dgm:t>
    </dgm:pt>
    <dgm:pt modelId="{42B16351-93DC-4963-BFAA-FBEE4C9B9F7F}" type="sibTrans" cxnId="{B75F15AE-ACC9-4F10-BB70-B4B3CFD3F34E}">
      <dgm:prSet/>
      <dgm:spPr/>
      <dgm:t>
        <a:bodyPr/>
        <a:lstStyle/>
        <a:p>
          <a:endParaRPr lang="cs-CZ"/>
        </a:p>
      </dgm:t>
    </dgm:pt>
    <dgm:pt modelId="{0288C2E7-28AD-428A-BB26-31D0E1D7D8B3}" type="pres">
      <dgm:prSet presAssocID="{7A001A97-52F7-455C-BD89-FBAE9F436DB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D867971-F10F-447F-8560-97FB288F76F7}" type="pres">
      <dgm:prSet presAssocID="{C36624AB-B0B2-41AF-BA78-2758904F21D7}" presName="parentText" presStyleLbl="node1" presStyleIdx="0" presStyleCnt="1" custLinFactNeighborX="-1408" custLinFactNeighborY="-3642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75F15AE-ACC9-4F10-BB70-B4B3CFD3F34E}" srcId="{7A001A97-52F7-455C-BD89-FBAE9F436DB2}" destId="{C36624AB-B0B2-41AF-BA78-2758904F21D7}" srcOrd="0" destOrd="0" parTransId="{A4544447-B17C-46CA-8AD1-D42FDF506D78}" sibTransId="{42B16351-93DC-4963-BFAA-FBEE4C9B9F7F}"/>
    <dgm:cxn modelId="{08BF1EDB-5E3D-419C-B173-A5182F922B9D}" type="presOf" srcId="{C36624AB-B0B2-41AF-BA78-2758904F21D7}" destId="{3D867971-F10F-447F-8560-97FB288F76F7}" srcOrd="0" destOrd="0" presId="urn:microsoft.com/office/officeart/2005/8/layout/vList2"/>
    <dgm:cxn modelId="{91A073A9-9894-40D4-BB4D-4FC3E4514CA9}" type="presOf" srcId="{7A001A97-52F7-455C-BD89-FBAE9F436DB2}" destId="{0288C2E7-28AD-428A-BB26-31D0E1D7D8B3}" srcOrd="0" destOrd="0" presId="urn:microsoft.com/office/officeart/2005/8/layout/vList2"/>
    <dgm:cxn modelId="{5081E2B9-C366-42FB-A858-F6A1D446DEB3}" type="presParOf" srcId="{0288C2E7-28AD-428A-BB26-31D0E1D7D8B3}" destId="{3D867971-F10F-447F-8560-97FB288F76F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BA9699-87DB-4E9B-BAB4-D2D4F0220272}" type="doc">
      <dgm:prSet loTypeId="urn:microsoft.com/office/officeart/2005/8/layout/vList2" loCatId="list" qsTypeId="urn:microsoft.com/office/officeart/2005/8/quickstyle/3d2" qsCatId="3D" csTypeId="urn:microsoft.com/office/officeart/2005/8/colors/accent1_1" csCatId="accent1" phldr="1"/>
      <dgm:spPr/>
      <dgm:t>
        <a:bodyPr/>
        <a:lstStyle/>
        <a:p>
          <a:endParaRPr lang="cs-CZ"/>
        </a:p>
      </dgm:t>
    </dgm:pt>
    <dgm:pt modelId="{62E8DBD0-D656-4894-BF33-BC9DC6A25C3C}">
      <dgm:prSet/>
      <dgm:spPr/>
      <dgm:t>
        <a:bodyPr/>
        <a:lstStyle/>
        <a:p>
          <a:pPr rtl="0"/>
          <a:r>
            <a:rPr lang="cs-CZ" smtClean="0"/>
            <a:t>Pružnost</a:t>
          </a:r>
          <a:endParaRPr lang="cs-CZ"/>
        </a:p>
      </dgm:t>
    </dgm:pt>
    <dgm:pt modelId="{A78644AB-EDC8-4B2C-948C-6E41C6ED88DD}" type="parTrans" cxnId="{A286740A-AC07-40D3-878A-88711EB2DC07}">
      <dgm:prSet/>
      <dgm:spPr/>
      <dgm:t>
        <a:bodyPr/>
        <a:lstStyle/>
        <a:p>
          <a:endParaRPr lang="cs-CZ"/>
        </a:p>
      </dgm:t>
    </dgm:pt>
    <dgm:pt modelId="{1EC323C8-FC87-470E-852E-C1E3847CAA24}" type="sibTrans" cxnId="{A286740A-AC07-40D3-878A-88711EB2DC07}">
      <dgm:prSet/>
      <dgm:spPr/>
      <dgm:t>
        <a:bodyPr/>
        <a:lstStyle/>
        <a:p>
          <a:endParaRPr lang="cs-CZ"/>
        </a:p>
      </dgm:t>
    </dgm:pt>
    <dgm:pt modelId="{7BF97903-0345-4F4A-991C-DB735820B7BB}">
      <dgm:prSet/>
      <dgm:spPr/>
      <dgm:t>
        <a:bodyPr/>
        <a:lstStyle/>
        <a:p>
          <a:pPr rtl="0"/>
          <a:r>
            <a:rPr lang="cs-CZ" dirty="0" smtClean="0"/>
            <a:t>Stálý tvar a objem</a:t>
          </a:r>
          <a:endParaRPr lang="cs-CZ" dirty="0"/>
        </a:p>
      </dgm:t>
    </dgm:pt>
    <dgm:pt modelId="{FF4D2947-CAC6-45D1-8FE5-1C36B0B408EF}" type="parTrans" cxnId="{C529005A-B643-4A13-BF39-03D3C39ADAEB}">
      <dgm:prSet/>
      <dgm:spPr/>
      <dgm:t>
        <a:bodyPr/>
        <a:lstStyle/>
        <a:p>
          <a:endParaRPr lang="cs-CZ"/>
        </a:p>
      </dgm:t>
    </dgm:pt>
    <dgm:pt modelId="{3877FA4F-071B-4834-AD6E-4102DF18592E}" type="sibTrans" cxnId="{C529005A-B643-4A13-BF39-03D3C39ADAEB}">
      <dgm:prSet/>
      <dgm:spPr/>
      <dgm:t>
        <a:bodyPr/>
        <a:lstStyle/>
        <a:p>
          <a:endParaRPr lang="cs-CZ"/>
        </a:p>
      </dgm:t>
    </dgm:pt>
    <dgm:pt modelId="{994D39F8-F859-4918-A715-3CE4F3CC8A39}">
      <dgm:prSet/>
      <dgm:spPr/>
      <dgm:t>
        <a:bodyPr/>
        <a:lstStyle/>
        <a:p>
          <a:pPr rtl="0"/>
          <a:r>
            <a:rPr lang="cs-CZ" smtClean="0"/>
            <a:t>Tvrdost</a:t>
          </a:r>
          <a:endParaRPr lang="cs-CZ"/>
        </a:p>
      </dgm:t>
    </dgm:pt>
    <dgm:pt modelId="{FA9EB8AE-577B-4873-997F-DF4BFA1E6EDF}" type="parTrans" cxnId="{B5689C35-4136-47C1-8953-B97F1E3950AA}">
      <dgm:prSet/>
      <dgm:spPr/>
      <dgm:t>
        <a:bodyPr/>
        <a:lstStyle/>
        <a:p>
          <a:endParaRPr lang="cs-CZ"/>
        </a:p>
      </dgm:t>
    </dgm:pt>
    <dgm:pt modelId="{9E873C8A-B475-4344-A443-E2542426C32E}" type="sibTrans" cxnId="{B5689C35-4136-47C1-8953-B97F1E3950AA}">
      <dgm:prSet/>
      <dgm:spPr/>
      <dgm:t>
        <a:bodyPr/>
        <a:lstStyle/>
        <a:p>
          <a:endParaRPr lang="cs-CZ"/>
        </a:p>
      </dgm:t>
    </dgm:pt>
    <dgm:pt modelId="{DB506BC8-3850-43F6-8242-A0D6FAA99578}">
      <dgm:prSet/>
      <dgm:spPr/>
      <dgm:t>
        <a:bodyPr/>
        <a:lstStyle/>
        <a:p>
          <a:pPr rtl="0"/>
          <a:r>
            <a:rPr lang="cs-CZ" smtClean="0"/>
            <a:t>Pevnost</a:t>
          </a:r>
          <a:endParaRPr lang="cs-CZ"/>
        </a:p>
      </dgm:t>
    </dgm:pt>
    <dgm:pt modelId="{228C7D34-3007-4048-ADAC-80020303F96C}" type="parTrans" cxnId="{996F316D-3AE4-4BA8-BFD4-A05791DDA3B6}">
      <dgm:prSet/>
      <dgm:spPr/>
      <dgm:t>
        <a:bodyPr/>
        <a:lstStyle/>
        <a:p>
          <a:endParaRPr lang="cs-CZ"/>
        </a:p>
      </dgm:t>
    </dgm:pt>
    <dgm:pt modelId="{406B7907-67C8-458A-84FB-81E36E5FF583}" type="sibTrans" cxnId="{996F316D-3AE4-4BA8-BFD4-A05791DDA3B6}">
      <dgm:prSet/>
      <dgm:spPr/>
      <dgm:t>
        <a:bodyPr/>
        <a:lstStyle/>
        <a:p>
          <a:endParaRPr lang="cs-CZ"/>
        </a:p>
      </dgm:t>
    </dgm:pt>
    <dgm:pt modelId="{73AD5E1D-BB21-4668-A89A-E5D654C6C156}">
      <dgm:prSet/>
      <dgm:spPr/>
      <dgm:t>
        <a:bodyPr/>
        <a:lstStyle/>
        <a:p>
          <a:pPr rtl="0"/>
          <a:r>
            <a:rPr lang="cs-CZ" smtClean="0"/>
            <a:t>Pórovitost</a:t>
          </a:r>
          <a:endParaRPr lang="cs-CZ"/>
        </a:p>
      </dgm:t>
    </dgm:pt>
    <dgm:pt modelId="{8F02A9EA-E627-485D-898C-C969A2A0BF9C}" type="parTrans" cxnId="{6C69B762-9A05-493D-865D-5F404887EA60}">
      <dgm:prSet/>
      <dgm:spPr/>
      <dgm:t>
        <a:bodyPr/>
        <a:lstStyle/>
        <a:p>
          <a:endParaRPr lang="cs-CZ"/>
        </a:p>
      </dgm:t>
    </dgm:pt>
    <dgm:pt modelId="{3A965B60-E3E4-43A5-B9DF-DBDC4F612E53}" type="sibTrans" cxnId="{6C69B762-9A05-493D-865D-5F404887EA60}">
      <dgm:prSet/>
      <dgm:spPr/>
      <dgm:t>
        <a:bodyPr/>
        <a:lstStyle/>
        <a:p>
          <a:endParaRPr lang="cs-CZ"/>
        </a:p>
      </dgm:t>
    </dgm:pt>
    <dgm:pt modelId="{FE0D57C5-F95D-4E06-8868-E53597BCEF50}">
      <dgm:prSet/>
      <dgm:spPr/>
      <dgm:t>
        <a:bodyPr/>
        <a:lstStyle/>
        <a:p>
          <a:r>
            <a:rPr lang="cs-CZ" dirty="0" smtClean="0"/>
            <a:t>Křehkost</a:t>
          </a:r>
          <a:endParaRPr lang="cs-CZ" dirty="0"/>
        </a:p>
      </dgm:t>
    </dgm:pt>
    <dgm:pt modelId="{0E7C97CD-03E5-468C-849C-BF4C316FD0B8}" type="parTrans" cxnId="{4D52E543-BC0E-4461-80D9-A1F23C2E7CBC}">
      <dgm:prSet/>
      <dgm:spPr/>
      <dgm:t>
        <a:bodyPr/>
        <a:lstStyle/>
        <a:p>
          <a:endParaRPr lang="cs-CZ"/>
        </a:p>
      </dgm:t>
    </dgm:pt>
    <dgm:pt modelId="{9EE9EC98-EAE6-4751-975B-597B9C8CC9C4}" type="sibTrans" cxnId="{4D52E543-BC0E-4461-80D9-A1F23C2E7CBC}">
      <dgm:prSet/>
      <dgm:spPr/>
      <dgm:t>
        <a:bodyPr/>
        <a:lstStyle/>
        <a:p>
          <a:endParaRPr lang="cs-CZ"/>
        </a:p>
      </dgm:t>
    </dgm:pt>
    <dgm:pt modelId="{7BE62EF8-5167-4A6E-A68D-95F51D63961E}" type="pres">
      <dgm:prSet presAssocID="{71BA9699-87DB-4E9B-BAB4-D2D4F022027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91FD240-62BC-4D7D-B472-FC768E5B9570}" type="pres">
      <dgm:prSet presAssocID="{62E8DBD0-D656-4894-BF33-BC9DC6A25C3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B65C48-086C-44BA-BFAD-69A97AE57B4B}" type="pres">
      <dgm:prSet presAssocID="{1EC323C8-FC87-470E-852E-C1E3847CAA24}" presName="spacer" presStyleCnt="0"/>
      <dgm:spPr/>
    </dgm:pt>
    <dgm:pt modelId="{22C3E6F4-D89B-4686-A69F-CF2118D1404E}" type="pres">
      <dgm:prSet presAssocID="{7BF97903-0345-4F4A-991C-DB735820B7BB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585B76-E7E0-4223-B862-7CC3F79E0E34}" type="pres">
      <dgm:prSet presAssocID="{3877FA4F-071B-4834-AD6E-4102DF18592E}" presName="spacer" presStyleCnt="0"/>
      <dgm:spPr/>
    </dgm:pt>
    <dgm:pt modelId="{C360A44A-914A-4849-9FAD-8DF3E53685E9}" type="pres">
      <dgm:prSet presAssocID="{994D39F8-F859-4918-A715-3CE4F3CC8A3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533ED9-924B-4E16-8857-3E11F049F08A}" type="pres">
      <dgm:prSet presAssocID="{9E873C8A-B475-4344-A443-E2542426C32E}" presName="spacer" presStyleCnt="0"/>
      <dgm:spPr/>
    </dgm:pt>
    <dgm:pt modelId="{93D82AA7-1D91-4392-A610-3DCD8162BFC8}" type="pres">
      <dgm:prSet presAssocID="{DB506BC8-3850-43F6-8242-A0D6FAA99578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FC2479-5744-43EE-8A56-1D20A1913FF9}" type="pres">
      <dgm:prSet presAssocID="{406B7907-67C8-458A-84FB-81E36E5FF583}" presName="spacer" presStyleCnt="0"/>
      <dgm:spPr/>
    </dgm:pt>
    <dgm:pt modelId="{C8FFADDF-D01B-4683-A49A-229E564DCE8C}" type="pres">
      <dgm:prSet presAssocID="{73AD5E1D-BB21-4668-A89A-E5D654C6C156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B713C8-1232-437F-8409-049271DDF5FC}" type="pres">
      <dgm:prSet presAssocID="{3A965B60-E3E4-43A5-B9DF-DBDC4F612E53}" presName="spacer" presStyleCnt="0"/>
      <dgm:spPr/>
    </dgm:pt>
    <dgm:pt modelId="{1A492621-15B6-4B07-B364-F5374659BB19}" type="pres">
      <dgm:prSet presAssocID="{FE0D57C5-F95D-4E06-8868-E53597BCEF50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96F316D-3AE4-4BA8-BFD4-A05791DDA3B6}" srcId="{71BA9699-87DB-4E9B-BAB4-D2D4F0220272}" destId="{DB506BC8-3850-43F6-8242-A0D6FAA99578}" srcOrd="3" destOrd="0" parTransId="{228C7D34-3007-4048-ADAC-80020303F96C}" sibTransId="{406B7907-67C8-458A-84FB-81E36E5FF583}"/>
    <dgm:cxn modelId="{F142363A-CDC8-4295-BB66-0C84400DD2D2}" type="presOf" srcId="{FE0D57C5-F95D-4E06-8868-E53597BCEF50}" destId="{1A492621-15B6-4B07-B364-F5374659BB19}" srcOrd="0" destOrd="0" presId="urn:microsoft.com/office/officeart/2005/8/layout/vList2"/>
    <dgm:cxn modelId="{A286740A-AC07-40D3-878A-88711EB2DC07}" srcId="{71BA9699-87DB-4E9B-BAB4-D2D4F0220272}" destId="{62E8DBD0-D656-4894-BF33-BC9DC6A25C3C}" srcOrd="0" destOrd="0" parTransId="{A78644AB-EDC8-4B2C-948C-6E41C6ED88DD}" sibTransId="{1EC323C8-FC87-470E-852E-C1E3847CAA24}"/>
    <dgm:cxn modelId="{4D52E543-BC0E-4461-80D9-A1F23C2E7CBC}" srcId="{71BA9699-87DB-4E9B-BAB4-D2D4F0220272}" destId="{FE0D57C5-F95D-4E06-8868-E53597BCEF50}" srcOrd="5" destOrd="0" parTransId="{0E7C97CD-03E5-468C-849C-BF4C316FD0B8}" sibTransId="{9EE9EC98-EAE6-4751-975B-597B9C8CC9C4}"/>
    <dgm:cxn modelId="{C529005A-B643-4A13-BF39-03D3C39ADAEB}" srcId="{71BA9699-87DB-4E9B-BAB4-D2D4F0220272}" destId="{7BF97903-0345-4F4A-991C-DB735820B7BB}" srcOrd="1" destOrd="0" parTransId="{FF4D2947-CAC6-45D1-8FE5-1C36B0B408EF}" sibTransId="{3877FA4F-071B-4834-AD6E-4102DF18592E}"/>
    <dgm:cxn modelId="{A9E5431E-3B2A-43BF-A5C4-3FE3A6E9714A}" type="presOf" srcId="{994D39F8-F859-4918-A715-3CE4F3CC8A39}" destId="{C360A44A-914A-4849-9FAD-8DF3E53685E9}" srcOrd="0" destOrd="0" presId="urn:microsoft.com/office/officeart/2005/8/layout/vList2"/>
    <dgm:cxn modelId="{6C69B762-9A05-493D-865D-5F404887EA60}" srcId="{71BA9699-87DB-4E9B-BAB4-D2D4F0220272}" destId="{73AD5E1D-BB21-4668-A89A-E5D654C6C156}" srcOrd="4" destOrd="0" parTransId="{8F02A9EA-E627-485D-898C-C969A2A0BF9C}" sibTransId="{3A965B60-E3E4-43A5-B9DF-DBDC4F612E53}"/>
    <dgm:cxn modelId="{9D3C0842-05D7-4ED2-9055-46401782F359}" type="presOf" srcId="{71BA9699-87DB-4E9B-BAB4-D2D4F0220272}" destId="{7BE62EF8-5167-4A6E-A68D-95F51D63961E}" srcOrd="0" destOrd="0" presId="urn:microsoft.com/office/officeart/2005/8/layout/vList2"/>
    <dgm:cxn modelId="{70C21BF4-3A89-440E-AD03-0895FB152712}" type="presOf" srcId="{7BF97903-0345-4F4A-991C-DB735820B7BB}" destId="{22C3E6F4-D89B-4686-A69F-CF2118D1404E}" srcOrd="0" destOrd="0" presId="urn:microsoft.com/office/officeart/2005/8/layout/vList2"/>
    <dgm:cxn modelId="{60DD89EF-6914-4127-B85A-7117CE3A693C}" type="presOf" srcId="{73AD5E1D-BB21-4668-A89A-E5D654C6C156}" destId="{C8FFADDF-D01B-4683-A49A-229E564DCE8C}" srcOrd="0" destOrd="0" presId="urn:microsoft.com/office/officeart/2005/8/layout/vList2"/>
    <dgm:cxn modelId="{F3C9E8E0-5910-4268-B4E2-C5608E9DE336}" type="presOf" srcId="{62E8DBD0-D656-4894-BF33-BC9DC6A25C3C}" destId="{991FD240-62BC-4D7D-B472-FC768E5B9570}" srcOrd="0" destOrd="0" presId="urn:microsoft.com/office/officeart/2005/8/layout/vList2"/>
    <dgm:cxn modelId="{B5689C35-4136-47C1-8953-B97F1E3950AA}" srcId="{71BA9699-87DB-4E9B-BAB4-D2D4F0220272}" destId="{994D39F8-F859-4918-A715-3CE4F3CC8A39}" srcOrd="2" destOrd="0" parTransId="{FA9EB8AE-577B-4873-997F-DF4BFA1E6EDF}" sibTransId="{9E873C8A-B475-4344-A443-E2542426C32E}"/>
    <dgm:cxn modelId="{79D7D99A-CEA8-4CD0-84E6-74831D759047}" type="presOf" srcId="{DB506BC8-3850-43F6-8242-A0D6FAA99578}" destId="{93D82AA7-1D91-4392-A610-3DCD8162BFC8}" srcOrd="0" destOrd="0" presId="urn:microsoft.com/office/officeart/2005/8/layout/vList2"/>
    <dgm:cxn modelId="{3F55D98D-541B-41DA-AB54-7525638AF7BD}" type="presParOf" srcId="{7BE62EF8-5167-4A6E-A68D-95F51D63961E}" destId="{991FD240-62BC-4D7D-B472-FC768E5B9570}" srcOrd="0" destOrd="0" presId="urn:microsoft.com/office/officeart/2005/8/layout/vList2"/>
    <dgm:cxn modelId="{467A8FCD-E92A-4971-82F9-44E16A23A304}" type="presParOf" srcId="{7BE62EF8-5167-4A6E-A68D-95F51D63961E}" destId="{2CB65C48-086C-44BA-BFAD-69A97AE57B4B}" srcOrd="1" destOrd="0" presId="urn:microsoft.com/office/officeart/2005/8/layout/vList2"/>
    <dgm:cxn modelId="{51684949-4CA4-49A3-B74F-A2D1BCA11CB2}" type="presParOf" srcId="{7BE62EF8-5167-4A6E-A68D-95F51D63961E}" destId="{22C3E6F4-D89B-4686-A69F-CF2118D1404E}" srcOrd="2" destOrd="0" presId="urn:microsoft.com/office/officeart/2005/8/layout/vList2"/>
    <dgm:cxn modelId="{33C7D5D9-5B1C-41A9-9244-0E4BE4EE4211}" type="presParOf" srcId="{7BE62EF8-5167-4A6E-A68D-95F51D63961E}" destId="{70585B76-E7E0-4223-B862-7CC3F79E0E34}" srcOrd="3" destOrd="0" presId="urn:microsoft.com/office/officeart/2005/8/layout/vList2"/>
    <dgm:cxn modelId="{A06BAD2E-ADDA-4287-A8FB-3DB22E247930}" type="presParOf" srcId="{7BE62EF8-5167-4A6E-A68D-95F51D63961E}" destId="{C360A44A-914A-4849-9FAD-8DF3E53685E9}" srcOrd="4" destOrd="0" presId="urn:microsoft.com/office/officeart/2005/8/layout/vList2"/>
    <dgm:cxn modelId="{0071F563-1F72-4C57-B149-0FB2B495E999}" type="presParOf" srcId="{7BE62EF8-5167-4A6E-A68D-95F51D63961E}" destId="{02533ED9-924B-4E16-8857-3E11F049F08A}" srcOrd="5" destOrd="0" presId="urn:microsoft.com/office/officeart/2005/8/layout/vList2"/>
    <dgm:cxn modelId="{B5C0A40F-6F4B-48F2-8179-114164ACBE77}" type="presParOf" srcId="{7BE62EF8-5167-4A6E-A68D-95F51D63961E}" destId="{93D82AA7-1D91-4392-A610-3DCD8162BFC8}" srcOrd="6" destOrd="0" presId="urn:microsoft.com/office/officeart/2005/8/layout/vList2"/>
    <dgm:cxn modelId="{AA5939FC-1482-4F2C-BDA4-8C35D9257F93}" type="presParOf" srcId="{7BE62EF8-5167-4A6E-A68D-95F51D63961E}" destId="{D4FC2479-5744-43EE-8A56-1D20A1913FF9}" srcOrd="7" destOrd="0" presId="urn:microsoft.com/office/officeart/2005/8/layout/vList2"/>
    <dgm:cxn modelId="{D8B2C35E-CE80-419A-B477-CC14153F106D}" type="presParOf" srcId="{7BE62EF8-5167-4A6E-A68D-95F51D63961E}" destId="{C8FFADDF-D01B-4683-A49A-229E564DCE8C}" srcOrd="8" destOrd="0" presId="urn:microsoft.com/office/officeart/2005/8/layout/vList2"/>
    <dgm:cxn modelId="{9FDA7FDE-BB1B-4A87-97E9-16B9E8DD553B}" type="presParOf" srcId="{7BE62EF8-5167-4A6E-A68D-95F51D63961E}" destId="{6DB713C8-1232-437F-8409-049271DDF5FC}" srcOrd="9" destOrd="0" presId="urn:microsoft.com/office/officeart/2005/8/layout/vList2"/>
    <dgm:cxn modelId="{464B180C-335B-48A0-B549-B276DCE1CC21}" type="presParOf" srcId="{7BE62EF8-5167-4A6E-A68D-95F51D63961E}" destId="{1A492621-15B6-4B07-B364-F5374659BB19}" srcOrd="10" destOrd="0" presId="urn:microsoft.com/office/officeart/2005/8/layout/vList2"/>
  </dgm:cxnLst>
  <dgm:bg>
    <a:gradFill>
      <a:gsLst>
        <a:gs pos="0">
          <a:schemeClr val="accent1">
            <a:tint val="66000"/>
            <a:satMod val="1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3735B4-676B-4979-A5C7-45D528A97BEA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cs-CZ"/>
        </a:p>
      </dgm:t>
    </dgm:pt>
    <dgm:pt modelId="{B73C7121-32C1-4D62-8ECB-897C007EB922}">
      <dgm:prSet/>
      <dgm:spPr/>
      <dgm:t>
        <a:bodyPr/>
        <a:lstStyle/>
        <a:p>
          <a:pPr rtl="0"/>
          <a:r>
            <a: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Pružnost</a:t>
          </a:r>
          <a:endParaRPr lang="cs-CZ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22CB15B-9A7E-4572-A8D3-8C2BE9A1CF2A}" type="parTrans" cxnId="{151206C6-3832-4920-A33A-E6894305E2B6}">
      <dgm:prSet/>
      <dgm:spPr/>
      <dgm:t>
        <a:bodyPr/>
        <a:lstStyle/>
        <a:p>
          <a:endParaRPr lang="cs-CZ"/>
        </a:p>
      </dgm:t>
    </dgm:pt>
    <dgm:pt modelId="{D8DCA393-8699-40DF-AC0F-911408E38EC8}" type="sibTrans" cxnId="{151206C6-3832-4920-A33A-E6894305E2B6}">
      <dgm:prSet/>
      <dgm:spPr/>
      <dgm:t>
        <a:bodyPr/>
        <a:lstStyle/>
        <a:p>
          <a:endParaRPr lang="cs-CZ"/>
        </a:p>
      </dgm:t>
    </dgm:pt>
    <dgm:pt modelId="{3E93F020-4E79-4951-B865-C8DA061B440F}" type="pres">
      <dgm:prSet presAssocID="{E63735B4-676B-4979-A5C7-45D528A97B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6C33A09-8669-4155-9981-04B9B4139DFE}" type="pres">
      <dgm:prSet presAssocID="{B73C7121-32C1-4D62-8ECB-897C007EB92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A9DD22-9DB0-4528-81AE-78448E3FFD76}" type="presOf" srcId="{E63735B4-676B-4979-A5C7-45D528A97BEA}" destId="{3E93F020-4E79-4951-B865-C8DA061B440F}" srcOrd="0" destOrd="0" presId="urn:microsoft.com/office/officeart/2005/8/layout/vList2"/>
    <dgm:cxn modelId="{2F42D08B-E42F-4CB4-86FF-32E57E5C5010}" type="presOf" srcId="{B73C7121-32C1-4D62-8ECB-897C007EB922}" destId="{C6C33A09-8669-4155-9981-04B9B4139DFE}" srcOrd="0" destOrd="0" presId="urn:microsoft.com/office/officeart/2005/8/layout/vList2"/>
    <dgm:cxn modelId="{151206C6-3832-4920-A33A-E6894305E2B6}" srcId="{E63735B4-676B-4979-A5C7-45D528A97BEA}" destId="{B73C7121-32C1-4D62-8ECB-897C007EB922}" srcOrd="0" destOrd="0" parTransId="{122CB15B-9A7E-4572-A8D3-8C2BE9A1CF2A}" sibTransId="{D8DCA393-8699-40DF-AC0F-911408E38EC8}"/>
    <dgm:cxn modelId="{6FFC3CB9-CB49-4463-B1A4-1A8123D8DF0F}" type="presParOf" srcId="{3E93F020-4E79-4951-B865-C8DA061B440F}" destId="{C6C33A09-8669-4155-9981-04B9B4139DF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63735B4-676B-4979-A5C7-45D528A97BEA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B73C7121-32C1-4D62-8ECB-897C007EB922}">
      <dgm:prSet/>
      <dgm:spPr/>
      <dgm:t>
        <a:bodyPr/>
        <a:lstStyle/>
        <a:p>
          <a:pPr rtl="0"/>
          <a:r>
            <a: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Tvrdost</a:t>
          </a:r>
          <a:endParaRPr lang="cs-CZ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122CB15B-9A7E-4572-A8D3-8C2BE9A1CF2A}" type="parTrans" cxnId="{151206C6-3832-4920-A33A-E6894305E2B6}">
      <dgm:prSet/>
      <dgm:spPr/>
      <dgm:t>
        <a:bodyPr/>
        <a:lstStyle/>
        <a:p>
          <a:endParaRPr lang="cs-CZ"/>
        </a:p>
      </dgm:t>
    </dgm:pt>
    <dgm:pt modelId="{D8DCA393-8699-40DF-AC0F-911408E38EC8}" type="sibTrans" cxnId="{151206C6-3832-4920-A33A-E6894305E2B6}">
      <dgm:prSet/>
      <dgm:spPr/>
      <dgm:t>
        <a:bodyPr/>
        <a:lstStyle/>
        <a:p>
          <a:endParaRPr lang="cs-CZ"/>
        </a:p>
      </dgm:t>
    </dgm:pt>
    <dgm:pt modelId="{3E93F020-4E79-4951-B865-C8DA061B440F}" type="pres">
      <dgm:prSet presAssocID="{E63735B4-676B-4979-A5C7-45D528A97B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6C33A09-8669-4155-9981-04B9B4139DFE}" type="pres">
      <dgm:prSet presAssocID="{B73C7121-32C1-4D62-8ECB-897C007EB92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BDEDFB1-8133-4DC7-B239-0B0CB27F95C4}" type="presOf" srcId="{B73C7121-32C1-4D62-8ECB-897C007EB922}" destId="{C6C33A09-8669-4155-9981-04B9B4139DFE}" srcOrd="0" destOrd="0" presId="urn:microsoft.com/office/officeart/2005/8/layout/vList2"/>
    <dgm:cxn modelId="{C1C809D3-A039-4BE0-B6B6-CD7D06DA07FB}" type="presOf" srcId="{E63735B4-676B-4979-A5C7-45D528A97BEA}" destId="{3E93F020-4E79-4951-B865-C8DA061B440F}" srcOrd="0" destOrd="0" presId="urn:microsoft.com/office/officeart/2005/8/layout/vList2"/>
    <dgm:cxn modelId="{151206C6-3832-4920-A33A-E6894305E2B6}" srcId="{E63735B4-676B-4979-A5C7-45D528A97BEA}" destId="{B73C7121-32C1-4D62-8ECB-897C007EB922}" srcOrd="0" destOrd="0" parTransId="{122CB15B-9A7E-4572-A8D3-8C2BE9A1CF2A}" sibTransId="{D8DCA393-8699-40DF-AC0F-911408E38EC8}"/>
    <dgm:cxn modelId="{33D167DF-0651-4D58-A10B-CF7F977FC5B2}" type="presParOf" srcId="{3E93F020-4E79-4951-B865-C8DA061B440F}" destId="{C6C33A09-8669-4155-9981-04B9B4139DF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63735B4-676B-4979-A5C7-45D528A97BEA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B73C7121-32C1-4D62-8ECB-897C007EB922}">
      <dgm:prSet/>
      <dgm:spPr/>
      <dgm:t>
        <a:bodyPr/>
        <a:lstStyle/>
        <a:p>
          <a:pPr rtl="0"/>
          <a:r>
            <a: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Pevnost</a:t>
          </a:r>
          <a:endParaRPr lang="cs-CZ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22CB15B-9A7E-4572-A8D3-8C2BE9A1CF2A}" type="parTrans" cxnId="{151206C6-3832-4920-A33A-E6894305E2B6}">
      <dgm:prSet/>
      <dgm:spPr/>
      <dgm:t>
        <a:bodyPr/>
        <a:lstStyle/>
        <a:p>
          <a:endParaRPr lang="cs-CZ"/>
        </a:p>
      </dgm:t>
    </dgm:pt>
    <dgm:pt modelId="{D8DCA393-8699-40DF-AC0F-911408E38EC8}" type="sibTrans" cxnId="{151206C6-3832-4920-A33A-E6894305E2B6}">
      <dgm:prSet/>
      <dgm:spPr/>
      <dgm:t>
        <a:bodyPr/>
        <a:lstStyle/>
        <a:p>
          <a:endParaRPr lang="cs-CZ"/>
        </a:p>
      </dgm:t>
    </dgm:pt>
    <dgm:pt modelId="{3E93F020-4E79-4951-B865-C8DA061B440F}" type="pres">
      <dgm:prSet presAssocID="{E63735B4-676B-4979-A5C7-45D528A97B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6C33A09-8669-4155-9981-04B9B4139DFE}" type="pres">
      <dgm:prSet presAssocID="{B73C7121-32C1-4D62-8ECB-897C007EB92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61EA527-ADC8-413C-AA86-72C6630CC38C}" type="presOf" srcId="{E63735B4-676B-4979-A5C7-45D528A97BEA}" destId="{3E93F020-4E79-4951-B865-C8DA061B440F}" srcOrd="0" destOrd="0" presId="urn:microsoft.com/office/officeart/2005/8/layout/vList2"/>
    <dgm:cxn modelId="{E7D7A4DC-9F46-4F3B-B947-D046D6E562ED}" type="presOf" srcId="{B73C7121-32C1-4D62-8ECB-897C007EB922}" destId="{C6C33A09-8669-4155-9981-04B9B4139DFE}" srcOrd="0" destOrd="0" presId="urn:microsoft.com/office/officeart/2005/8/layout/vList2"/>
    <dgm:cxn modelId="{151206C6-3832-4920-A33A-E6894305E2B6}" srcId="{E63735B4-676B-4979-A5C7-45D528A97BEA}" destId="{B73C7121-32C1-4D62-8ECB-897C007EB922}" srcOrd="0" destOrd="0" parTransId="{122CB15B-9A7E-4572-A8D3-8C2BE9A1CF2A}" sibTransId="{D8DCA393-8699-40DF-AC0F-911408E38EC8}"/>
    <dgm:cxn modelId="{8D497834-B2DA-4847-8E42-584772067C1D}" type="presParOf" srcId="{3E93F020-4E79-4951-B865-C8DA061B440F}" destId="{C6C33A09-8669-4155-9981-04B9B4139DF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63735B4-676B-4979-A5C7-45D528A97BEA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B73C7121-32C1-4D62-8ECB-897C007EB922}">
      <dgm:prSet/>
      <dgm:spPr/>
      <dgm:t>
        <a:bodyPr/>
        <a:lstStyle/>
        <a:p>
          <a:pPr rtl="0"/>
          <a:r>
            <a: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Pórovitost</a:t>
          </a:r>
          <a:endParaRPr lang="cs-CZ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22CB15B-9A7E-4572-A8D3-8C2BE9A1CF2A}" type="parTrans" cxnId="{151206C6-3832-4920-A33A-E6894305E2B6}">
      <dgm:prSet/>
      <dgm:spPr/>
      <dgm:t>
        <a:bodyPr/>
        <a:lstStyle/>
        <a:p>
          <a:endParaRPr lang="cs-CZ"/>
        </a:p>
      </dgm:t>
    </dgm:pt>
    <dgm:pt modelId="{D8DCA393-8699-40DF-AC0F-911408E38EC8}" type="sibTrans" cxnId="{151206C6-3832-4920-A33A-E6894305E2B6}">
      <dgm:prSet/>
      <dgm:spPr/>
      <dgm:t>
        <a:bodyPr/>
        <a:lstStyle/>
        <a:p>
          <a:endParaRPr lang="cs-CZ"/>
        </a:p>
      </dgm:t>
    </dgm:pt>
    <dgm:pt modelId="{3E93F020-4E79-4951-B865-C8DA061B440F}" type="pres">
      <dgm:prSet presAssocID="{E63735B4-676B-4979-A5C7-45D528A97B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6C33A09-8669-4155-9981-04B9B4139DFE}" type="pres">
      <dgm:prSet presAssocID="{B73C7121-32C1-4D62-8ECB-897C007EB92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3006FCC-D4E7-4E66-993A-782705B57747}" type="presOf" srcId="{E63735B4-676B-4979-A5C7-45D528A97BEA}" destId="{3E93F020-4E79-4951-B865-C8DA061B440F}" srcOrd="0" destOrd="0" presId="urn:microsoft.com/office/officeart/2005/8/layout/vList2"/>
    <dgm:cxn modelId="{151206C6-3832-4920-A33A-E6894305E2B6}" srcId="{E63735B4-676B-4979-A5C7-45D528A97BEA}" destId="{B73C7121-32C1-4D62-8ECB-897C007EB922}" srcOrd="0" destOrd="0" parTransId="{122CB15B-9A7E-4572-A8D3-8C2BE9A1CF2A}" sibTransId="{D8DCA393-8699-40DF-AC0F-911408E38EC8}"/>
    <dgm:cxn modelId="{94F03CE6-E736-4E63-8AA7-2BA64D5C12DD}" type="presOf" srcId="{B73C7121-32C1-4D62-8ECB-897C007EB922}" destId="{C6C33A09-8669-4155-9981-04B9B4139DFE}" srcOrd="0" destOrd="0" presId="urn:microsoft.com/office/officeart/2005/8/layout/vList2"/>
    <dgm:cxn modelId="{46FD5615-531A-48BE-BBC2-FC0E99D2DBBD}" type="presParOf" srcId="{3E93F020-4E79-4951-B865-C8DA061B440F}" destId="{C6C33A09-8669-4155-9981-04B9B4139DF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63735B4-676B-4979-A5C7-45D528A97BEA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B73C7121-32C1-4D62-8ECB-897C007EB922}">
      <dgm:prSet/>
      <dgm:spPr/>
      <dgm:t>
        <a:bodyPr/>
        <a:lstStyle/>
        <a:p>
          <a:pPr rtl="0"/>
          <a:r>
            <a: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Křehkost</a:t>
          </a:r>
          <a:endParaRPr lang="cs-CZ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22CB15B-9A7E-4572-A8D3-8C2BE9A1CF2A}" type="parTrans" cxnId="{151206C6-3832-4920-A33A-E6894305E2B6}">
      <dgm:prSet/>
      <dgm:spPr/>
      <dgm:t>
        <a:bodyPr/>
        <a:lstStyle/>
        <a:p>
          <a:endParaRPr lang="cs-CZ"/>
        </a:p>
      </dgm:t>
    </dgm:pt>
    <dgm:pt modelId="{D8DCA393-8699-40DF-AC0F-911408E38EC8}" type="sibTrans" cxnId="{151206C6-3832-4920-A33A-E6894305E2B6}">
      <dgm:prSet/>
      <dgm:spPr/>
      <dgm:t>
        <a:bodyPr/>
        <a:lstStyle/>
        <a:p>
          <a:endParaRPr lang="cs-CZ"/>
        </a:p>
      </dgm:t>
    </dgm:pt>
    <dgm:pt modelId="{3E93F020-4E79-4951-B865-C8DA061B440F}" type="pres">
      <dgm:prSet presAssocID="{E63735B4-676B-4979-A5C7-45D528A97B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6C33A09-8669-4155-9981-04B9B4139DFE}" type="pres">
      <dgm:prSet presAssocID="{B73C7121-32C1-4D62-8ECB-897C007EB92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51206C6-3832-4920-A33A-E6894305E2B6}" srcId="{E63735B4-676B-4979-A5C7-45D528A97BEA}" destId="{B73C7121-32C1-4D62-8ECB-897C007EB922}" srcOrd="0" destOrd="0" parTransId="{122CB15B-9A7E-4572-A8D3-8C2BE9A1CF2A}" sibTransId="{D8DCA393-8699-40DF-AC0F-911408E38EC8}"/>
    <dgm:cxn modelId="{773FAB39-346A-4DDA-A0B5-9044FD678F9C}" type="presOf" srcId="{E63735B4-676B-4979-A5C7-45D528A97BEA}" destId="{3E93F020-4E79-4951-B865-C8DA061B440F}" srcOrd="0" destOrd="0" presId="urn:microsoft.com/office/officeart/2005/8/layout/vList2"/>
    <dgm:cxn modelId="{D275843F-C418-4CFE-83C4-AD6417262D51}" type="presOf" srcId="{B73C7121-32C1-4D62-8ECB-897C007EB922}" destId="{C6C33A09-8669-4155-9981-04B9B4139DFE}" srcOrd="0" destOrd="0" presId="urn:microsoft.com/office/officeart/2005/8/layout/vList2"/>
    <dgm:cxn modelId="{3909537E-689C-4EBA-A023-32A5F590C672}" type="presParOf" srcId="{3E93F020-4E79-4951-B865-C8DA061B440F}" destId="{C6C33A09-8669-4155-9981-04B9B4139DF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66F4968-42E9-42DF-8C38-1E74072E5558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9562D88-6F58-4D12-AACA-675833A1CE38}">
      <dgm:prSet custT="1"/>
      <dgm:spPr/>
      <dgm:t>
        <a:bodyPr/>
        <a:lstStyle/>
        <a:p>
          <a:pPr rtl="0"/>
          <a:r>
            <a:rPr lang="cs-CZ" sz="1600" b="1" dirty="0" smtClean="0"/>
            <a:t>Kámen</a:t>
          </a:r>
          <a:endParaRPr lang="cs-CZ" sz="1600" dirty="0"/>
        </a:p>
      </dgm:t>
    </dgm:pt>
    <dgm:pt modelId="{1FDEFC06-2831-47F0-B096-C20CD2294656}" type="parTrans" cxnId="{896B0C58-5A87-4057-872F-277597959DAE}">
      <dgm:prSet/>
      <dgm:spPr/>
      <dgm:t>
        <a:bodyPr/>
        <a:lstStyle/>
        <a:p>
          <a:endParaRPr lang="cs-CZ"/>
        </a:p>
      </dgm:t>
    </dgm:pt>
    <dgm:pt modelId="{2F57399A-428C-4EED-BC5D-473DB95FE909}" type="sibTrans" cxnId="{896B0C58-5A87-4057-872F-277597959DAE}">
      <dgm:prSet/>
      <dgm:spPr/>
      <dgm:t>
        <a:bodyPr/>
        <a:lstStyle/>
        <a:p>
          <a:endParaRPr lang="cs-CZ"/>
        </a:p>
      </dgm:t>
    </dgm:pt>
    <dgm:pt modelId="{9999C6C2-CF74-4602-8FF5-7F94BCEBFD19}">
      <dgm:prSet custT="1"/>
      <dgm:spPr/>
      <dgm:t>
        <a:bodyPr/>
        <a:lstStyle/>
        <a:p>
          <a:pPr rtl="0"/>
          <a:r>
            <a:rPr lang="cs-CZ" sz="1400" b="1" dirty="0" smtClean="0"/>
            <a:t>Kovadlina</a:t>
          </a:r>
          <a:endParaRPr lang="cs-CZ" sz="1400" dirty="0"/>
        </a:p>
      </dgm:t>
    </dgm:pt>
    <dgm:pt modelId="{157C2CAA-CF4C-408D-BE67-615664779088}" type="parTrans" cxnId="{ED5E0670-63B4-4E9A-A547-5F330F7EA30C}">
      <dgm:prSet/>
      <dgm:spPr/>
      <dgm:t>
        <a:bodyPr/>
        <a:lstStyle/>
        <a:p>
          <a:endParaRPr lang="cs-CZ"/>
        </a:p>
      </dgm:t>
    </dgm:pt>
    <dgm:pt modelId="{1B26AEB3-87E7-4475-BFED-2C7740EA6E34}" type="sibTrans" cxnId="{ED5E0670-63B4-4E9A-A547-5F330F7EA30C}">
      <dgm:prSet/>
      <dgm:spPr/>
      <dgm:t>
        <a:bodyPr/>
        <a:lstStyle/>
        <a:p>
          <a:endParaRPr lang="cs-CZ"/>
        </a:p>
      </dgm:t>
    </dgm:pt>
    <dgm:pt modelId="{8BC8DCF7-89A9-4D1D-804C-7CD8D053AA30}">
      <dgm:prSet custT="1"/>
      <dgm:spPr/>
      <dgm:t>
        <a:bodyPr/>
        <a:lstStyle/>
        <a:p>
          <a:pPr rtl="0"/>
          <a:r>
            <a:rPr lang="cs-CZ" sz="1600" b="1" dirty="0" smtClean="0"/>
            <a:t>Hlína</a:t>
          </a:r>
          <a:r>
            <a:rPr lang="cs-CZ" sz="1200" b="1" dirty="0" smtClean="0"/>
            <a:t> v květináči</a:t>
          </a:r>
          <a:endParaRPr lang="cs-CZ" sz="1200" dirty="0"/>
        </a:p>
      </dgm:t>
    </dgm:pt>
    <dgm:pt modelId="{78E727EF-3834-484F-9AE1-7F1188B91678}" type="parTrans" cxnId="{9B082E6B-0F8F-4F23-82DD-E9F6E259F940}">
      <dgm:prSet/>
      <dgm:spPr/>
      <dgm:t>
        <a:bodyPr/>
        <a:lstStyle/>
        <a:p>
          <a:endParaRPr lang="cs-CZ"/>
        </a:p>
      </dgm:t>
    </dgm:pt>
    <dgm:pt modelId="{E13BF5F5-24FD-4A1F-8E3F-4E588B4E1FE9}" type="sibTrans" cxnId="{9B082E6B-0F8F-4F23-82DD-E9F6E259F940}">
      <dgm:prSet/>
      <dgm:spPr/>
      <dgm:t>
        <a:bodyPr/>
        <a:lstStyle/>
        <a:p>
          <a:endParaRPr lang="cs-CZ"/>
        </a:p>
      </dgm:t>
    </dgm:pt>
    <dgm:pt modelId="{3A061846-4F47-4216-8C16-3FC6EACB50A3}">
      <dgm:prSet custT="1"/>
      <dgm:spPr/>
      <dgm:t>
        <a:bodyPr/>
        <a:lstStyle/>
        <a:p>
          <a:pPr rtl="0"/>
          <a:r>
            <a:rPr lang="cs-CZ" sz="2400" b="1" dirty="0" smtClean="0"/>
            <a:t>Sklo</a:t>
          </a:r>
          <a:endParaRPr lang="cs-CZ" sz="2400" dirty="0"/>
        </a:p>
      </dgm:t>
    </dgm:pt>
    <dgm:pt modelId="{34F90A10-420B-451C-8005-8FC20AD22E33}" type="parTrans" cxnId="{06A23EB0-032D-4574-893C-D2DCD22570D7}">
      <dgm:prSet/>
      <dgm:spPr/>
      <dgm:t>
        <a:bodyPr/>
        <a:lstStyle/>
        <a:p>
          <a:endParaRPr lang="cs-CZ"/>
        </a:p>
      </dgm:t>
    </dgm:pt>
    <dgm:pt modelId="{3E046780-2636-478A-90EE-A01D8A5F1E10}" type="sibTrans" cxnId="{06A23EB0-032D-4574-893C-D2DCD22570D7}">
      <dgm:prSet/>
      <dgm:spPr/>
      <dgm:t>
        <a:bodyPr/>
        <a:lstStyle/>
        <a:p>
          <a:endParaRPr lang="cs-CZ"/>
        </a:p>
      </dgm:t>
    </dgm:pt>
    <dgm:pt modelId="{9D265659-49A8-4980-BD7A-494D5D4B58C6}">
      <dgm:prSet custT="1"/>
      <dgm:spPr/>
      <dgm:t>
        <a:bodyPr/>
        <a:lstStyle/>
        <a:p>
          <a:pPr rtl="0"/>
          <a:r>
            <a:rPr lang="cs-CZ" sz="1400" b="1" smtClean="0"/>
            <a:t>Houba na tabuli</a:t>
          </a:r>
          <a:endParaRPr lang="cs-CZ" sz="1400"/>
        </a:p>
      </dgm:t>
    </dgm:pt>
    <dgm:pt modelId="{001F24AF-DBE0-45BF-B6A1-CC3E37213472}" type="parTrans" cxnId="{050C2501-C2DE-4426-9068-D987BF5ADC44}">
      <dgm:prSet/>
      <dgm:spPr/>
      <dgm:t>
        <a:bodyPr/>
        <a:lstStyle/>
        <a:p>
          <a:endParaRPr lang="cs-CZ"/>
        </a:p>
      </dgm:t>
    </dgm:pt>
    <dgm:pt modelId="{62E2A4B8-F16E-42A9-83B5-2A95C5A598A1}" type="sibTrans" cxnId="{050C2501-C2DE-4426-9068-D987BF5ADC44}">
      <dgm:prSet/>
      <dgm:spPr/>
      <dgm:t>
        <a:bodyPr/>
        <a:lstStyle/>
        <a:p>
          <a:endParaRPr lang="cs-CZ"/>
        </a:p>
      </dgm:t>
    </dgm:pt>
    <dgm:pt modelId="{D830F59C-A891-469E-BC72-456D497C5E56}">
      <dgm:prSet custT="1"/>
      <dgm:spPr/>
      <dgm:t>
        <a:bodyPr/>
        <a:lstStyle/>
        <a:p>
          <a:pPr rtl="0"/>
          <a:r>
            <a:rPr lang="cs-CZ" sz="1600" b="1" dirty="0" smtClean="0"/>
            <a:t>Diamant</a:t>
          </a:r>
          <a:endParaRPr lang="cs-CZ" sz="1600" dirty="0"/>
        </a:p>
      </dgm:t>
    </dgm:pt>
    <dgm:pt modelId="{6B291477-1359-4A6D-BA8F-6B8D8E57B64C}" type="parTrans" cxnId="{C0A29FE0-0B77-4A1E-94E2-8274969396D3}">
      <dgm:prSet/>
      <dgm:spPr/>
      <dgm:t>
        <a:bodyPr/>
        <a:lstStyle/>
        <a:p>
          <a:endParaRPr lang="cs-CZ"/>
        </a:p>
      </dgm:t>
    </dgm:pt>
    <dgm:pt modelId="{195B4028-9804-4EF9-8EDF-FFA667DA240C}" type="sibTrans" cxnId="{C0A29FE0-0B77-4A1E-94E2-8274969396D3}">
      <dgm:prSet/>
      <dgm:spPr/>
      <dgm:t>
        <a:bodyPr/>
        <a:lstStyle/>
        <a:p>
          <a:endParaRPr lang="cs-CZ"/>
        </a:p>
      </dgm:t>
    </dgm:pt>
    <dgm:pt modelId="{704D50A7-762C-4C09-BAC1-648C31D19C4C}">
      <dgm:prSet custT="1"/>
      <dgm:spPr/>
      <dgm:t>
        <a:bodyPr/>
        <a:lstStyle/>
        <a:p>
          <a:pPr rtl="0"/>
          <a:r>
            <a:rPr lang="cs-CZ" sz="1800" b="1" dirty="0" smtClean="0"/>
            <a:t>Křída</a:t>
          </a:r>
          <a:endParaRPr lang="cs-CZ" sz="1800" dirty="0"/>
        </a:p>
      </dgm:t>
    </dgm:pt>
    <dgm:pt modelId="{C0E13370-77AB-4342-9BCB-7BA52AA98623}" type="parTrans" cxnId="{B1C7279E-06CB-4CA2-8A91-054806219F51}">
      <dgm:prSet/>
      <dgm:spPr/>
      <dgm:t>
        <a:bodyPr/>
        <a:lstStyle/>
        <a:p>
          <a:endParaRPr lang="cs-CZ"/>
        </a:p>
      </dgm:t>
    </dgm:pt>
    <dgm:pt modelId="{10AE23D2-2E9B-4AD6-BFFB-AA9C262510BC}" type="sibTrans" cxnId="{B1C7279E-06CB-4CA2-8A91-054806219F51}">
      <dgm:prSet/>
      <dgm:spPr/>
      <dgm:t>
        <a:bodyPr/>
        <a:lstStyle/>
        <a:p>
          <a:endParaRPr lang="cs-CZ"/>
        </a:p>
      </dgm:t>
    </dgm:pt>
    <dgm:pt modelId="{AB5746E0-27A5-4012-A5BA-86428E5C4BA7}">
      <dgm:prSet custT="1"/>
      <dgm:spPr/>
      <dgm:t>
        <a:bodyPr/>
        <a:lstStyle/>
        <a:p>
          <a:pPr rtl="0"/>
          <a:r>
            <a:rPr lang="cs-CZ" sz="2400" b="1" dirty="0" smtClean="0"/>
            <a:t>Talíř</a:t>
          </a:r>
          <a:endParaRPr lang="cs-CZ" sz="2400" dirty="0"/>
        </a:p>
      </dgm:t>
    </dgm:pt>
    <dgm:pt modelId="{CECFD268-3B97-41D7-998B-86AAA5CD1EF6}" type="parTrans" cxnId="{65866DE8-5D8E-4EDA-A000-E69BA9986943}">
      <dgm:prSet/>
      <dgm:spPr/>
      <dgm:t>
        <a:bodyPr/>
        <a:lstStyle/>
        <a:p>
          <a:endParaRPr lang="cs-CZ"/>
        </a:p>
      </dgm:t>
    </dgm:pt>
    <dgm:pt modelId="{F346171D-C6C9-457A-A2A6-7D67191814A6}" type="sibTrans" cxnId="{65866DE8-5D8E-4EDA-A000-E69BA9986943}">
      <dgm:prSet/>
      <dgm:spPr/>
      <dgm:t>
        <a:bodyPr/>
        <a:lstStyle/>
        <a:p>
          <a:endParaRPr lang="cs-CZ"/>
        </a:p>
      </dgm:t>
    </dgm:pt>
    <dgm:pt modelId="{2A675799-B3AC-41C1-AF51-81085CF3CB33}">
      <dgm:prSet custT="1"/>
      <dgm:spPr/>
      <dgm:t>
        <a:bodyPr/>
        <a:lstStyle/>
        <a:p>
          <a:pPr rtl="0"/>
          <a:r>
            <a:rPr lang="cs-CZ" sz="1200" b="1" dirty="0" smtClean="0"/>
            <a:t>Provaz pro horolezce</a:t>
          </a:r>
          <a:endParaRPr lang="cs-CZ" sz="1200" dirty="0"/>
        </a:p>
      </dgm:t>
    </dgm:pt>
    <dgm:pt modelId="{0A10BFF5-7F46-4F2E-B26F-A4B7CC45E87E}" type="parTrans" cxnId="{A20E9044-8C32-4761-9CEA-57DFAF77B643}">
      <dgm:prSet/>
      <dgm:spPr/>
      <dgm:t>
        <a:bodyPr/>
        <a:lstStyle/>
        <a:p>
          <a:endParaRPr lang="cs-CZ"/>
        </a:p>
      </dgm:t>
    </dgm:pt>
    <dgm:pt modelId="{6E6ED988-7134-4DF8-9A9B-D559C8ED2218}" type="sibTrans" cxnId="{A20E9044-8C32-4761-9CEA-57DFAF77B643}">
      <dgm:prSet/>
      <dgm:spPr/>
      <dgm:t>
        <a:bodyPr/>
        <a:lstStyle/>
        <a:p>
          <a:endParaRPr lang="cs-CZ"/>
        </a:p>
      </dgm:t>
    </dgm:pt>
    <dgm:pt modelId="{FE829784-BE03-482E-996C-5E36C025E84C}" type="pres">
      <dgm:prSet presAssocID="{066F4968-42E9-42DF-8C38-1E74072E555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CC5149E7-7366-436C-969A-0DCF8E617BCA}" type="pres">
      <dgm:prSet presAssocID="{D9562D88-6F58-4D12-AACA-675833A1CE38}" presName="horFlow" presStyleCnt="0"/>
      <dgm:spPr/>
    </dgm:pt>
    <dgm:pt modelId="{70430714-892B-4831-98DC-3A8952E819F3}" type="pres">
      <dgm:prSet presAssocID="{D9562D88-6F58-4D12-AACA-675833A1CE38}" presName="bigChev" presStyleLbl="node1" presStyleIdx="0" presStyleCnt="9"/>
      <dgm:spPr/>
      <dgm:t>
        <a:bodyPr/>
        <a:lstStyle/>
        <a:p>
          <a:endParaRPr lang="cs-CZ"/>
        </a:p>
      </dgm:t>
    </dgm:pt>
    <dgm:pt modelId="{BDCA4AEE-6E6C-405E-9E26-A787DC961F0C}" type="pres">
      <dgm:prSet presAssocID="{D9562D88-6F58-4D12-AACA-675833A1CE38}" presName="vSp" presStyleCnt="0"/>
      <dgm:spPr/>
    </dgm:pt>
    <dgm:pt modelId="{AE06987E-E67F-4C5B-A611-E13D880F3CC5}" type="pres">
      <dgm:prSet presAssocID="{9999C6C2-CF74-4602-8FF5-7F94BCEBFD19}" presName="horFlow" presStyleCnt="0"/>
      <dgm:spPr/>
    </dgm:pt>
    <dgm:pt modelId="{B8916AB0-8593-43C2-81A4-D27963FB3D84}" type="pres">
      <dgm:prSet presAssocID="{9999C6C2-CF74-4602-8FF5-7F94BCEBFD19}" presName="bigChev" presStyleLbl="node1" presStyleIdx="1" presStyleCnt="9"/>
      <dgm:spPr/>
      <dgm:t>
        <a:bodyPr/>
        <a:lstStyle/>
        <a:p>
          <a:endParaRPr lang="cs-CZ"/>
        </a:p>
      </dgm:t>
    </dgm:pt>
    <dgm:pt modelId="{4D4E980F-23F6-4A96-AD4B-02D192503AA9}" type="pres">
      <dgm:prSet presAssocID="{9999C6C2-CF74-4602-8FF5-7F94BCEBFD19}" presName="vSp" presStyleCnt="0"/>
      <dgm:spPr/>
    </dgm:pt>
    <dgm:pt modelId="{E3AF66FC-199F-4F5B-BC07-6711CBFC8D61}" type="pres">
      <dgm:prSet presAssocID="{8BC8DCF7-89A9-4D1D-804C-7CD8D053AA30}" presName="horFlow" presStyleCnt="0"/>
      <dgm:spPr/>
    </dgm:pt>
    <dgm:pt modelId="{F50868A1-1226-4019-954A-7465866C46C0}" type="pres">
      <dgm:prSet presAssocID="{8BC8DCF7-89A9-4D1D-804C-7CD8D053AA30}" presName="bigChev" presStyleLbl="node1" presStyleIdx="2" presStyleCnt="9"/>
      <dgm:spPr/>
      <dgm:t>
        <a:bodyPr/>
        <a:lstStyle/>
        <a:p>
          <a:endParaRPr lang="cs-CZ"/>
        </a:p>
      </dgm:t>
    </dgm:pt>
    <dgm:pt modelId="{24882F5C-1EE3-43C2-AE71-723E02E3BFBC}" type="pres">
      <dgm:prSet presAssocID="{8BC8DCF7-89A9-4D1D-804C-7CD8D053AA30}" presName="vSp" presStyleCnt="0"/>
      <dgm:spPr/>
    </dgm:pt>
    <dgm:pt modelId="{7DB32B46-9CFA-4570-BDD6-21CD35E1A7E9}" type="pres">
      <dgm:prSet presAssocID="{3A061846-4F47-4216-8C16-3FC6EACB50A3}" presName="horFlow" presStyleCnt="0"/>
      <dgm:spPr/>
    </dgm:pt>
    <dgm:pt modelId="{2B46C86C-9316-4676-916E-1772B840A4E8}" type="pres">
      <dgm:prSet presAssocID="{3A061846-4F47-4216-8C16-3FC6EACB50A3}" presName="bigChev" presStyleLbl="node1" presStyleIdx="3" presStyleCnt="9"/>
      <dgm:spPr/>
      <dgm:t>
        <a:bodyPr/>
        <a:lstStyle/>
        <a:p>
          <a:endParaRPr lang="cs-CZ"/>
        </a:p>
      </dgm:t>
    </dgm:pt>
    <dgm:pt modelId="{81578FD0-AEEC-401D-BCEE-9229C1D76A83}" type="pres">
      <dgm:prSet presAssocID="{3A061846-4F47-4216-8C16-3FC6EACB50A3}" presName="vSp" presStyleCnt="0"/>
      <dgm:spPr/>
    </dgm:pt>
    <dgm:pt modelId="{6035F4EF-8123-4D11-B279-3CCDD24D3A35}" type="pres">
      <dgm:prSet presAssocID="{9D265659-49A8-4980-BD7A-494D5D4B58C6}" presName="horFlow" presStyleCnt="0"/>
      <dgm:spPr/>
    </dgm:pt>
    <dgm:pt modelId="{731CE722-2732-4BF1-9BFA-3AC3F3D4FAD0}" type="pres">
      <dgm:prSet presAssocID="{9D265659-49A8-4980-BD7A-494D5D4B58C6}" presName="bigChev" presStyleLbl="node1" presStyleIdx="4" presStyleCnt="9"/>
      <dgm:spPr/>
      <dgm:t>
        <a:bodyPr/>
        <a:lstStyle/>
        <a:p>
          <a:endParaRPr lang="cs-CZ"/>
        </a:p>
      </dgm:t>
    </dgm:pt>
    <dgm:pt modelId="{762E4A77-85BB-4B48-8F62-218825D33109}" type="pres">
      <dgm:prSet presAssocID="{9D265659-49A8-4980-BD7A-494D5D4B58C6}" presName="vSp" presStyleCnt="0"/>
      <dgm:spPr/>
    </dgm:pt>
    <dgm:pt modelId="{33779420-8955-4411-BB39-11311157193C}" type="pres">
      <dgm:prSet presAssocID="{D830F59C-A891-469E-BC72-456D497C5E56}" presName="horFlow" presStyleCnt="0"/>
      <dgm:spPr/>
    </dgm:pt>
    <dgm:pt modelId="{239DE7A7-6574-447F-B824-A8EF43E1A7E5}" type="pres">
      <dgm:prSet presAssocID="{D830F59C-A891-469E-BC72-456D497C5E56}" presName="bigChev" presStyleLbl="node1" presStyleIdx="5" presStyleCnt="9"/>
      <dgm:spPr/>
      <dgm:t>
        <a:bodyPr/>
        <a:lstStyle/>
        <a:p>
          <a:endParaRPr lang="cs-CZ"/>
        </a:p>
      </dgm:t>
    </dgm:pt>
    <dgm:pt modelId="{CB7DB65D-AC28-44F8-9838-B4D1668171BE}" type="pres">
      <dgm:prSet presAssocID="{D830F59C-A891-469E-BC72-456D497C5E56}" presName="vSp" presStyleCnt="0"/>
      <dgm:spPr/>
    </dgm:pt>
    <dgm:pt modelId="{527F8F74-9334-4E31-AC67-BA916FCC37BA}" type="pres">
      <dgm:prSet presAssocID="{704D50A7-762C-4C09-BAC1-648C31D19C4C}" presName="horFlow" presStyleCnt="0"/>
      <dgm:spPr/>
    </dgm:pt>
    <dgm:pt modelId="{BED80CD9-50F7-489E-9EDA-DBF4B2F2810C}" type="pres">
      <dgm:prSet presAssocID="{704D50A7-762C-4C09-BAC1-648C31D19C4C}" presName="bigChev" presStyleLbl="node1" presStyleIdx="6" presStyleCnt="9"/>
      <dgm:spPr/>
      <dgm:t>
        <a:bodyPr/>
        <a:lstStyle/>
        <a:p>
          <a:endParaRPr lang="cs-CZ"/>
        </a:p>
      </dgm:t>
    </dgm:pt>
    <dgm:pt modelId="{CF2F76C8-4297-4854-8D9C-6372E3884687}" type="pres">
      <dgm:prSet presAssocID="{704D50A7-762C-4C09-BAC1-648C31D19C4C}" presName="vSp" presStyleCnt="0"/>
      <dgm:spPr/>
    </dgm:pt>
    <dgm:pt modelId="{29B26687-478D-46B6-A90D-3A28011B3613}" type="pres">
      <dgm:prSet presAssocID="{AB5746E0-27A5-4012-A5BA-86428E5C4BA7}" presName="horFlow" presStyleCnt="0"/>
      <dgm:spPr/>
    </dgm:pt>
    <dgm:pt modelId="{2E06AFC0-E36E-4AE2-98F1-49E14D124568}" type="pres">
      <dgm:prSet presAssocID="{AB5746E0-27A5-4012-A5BA-86428E5C4BA7}" presName="bigChev" presStyleLbl="node1" presStyleIdx="7" presStyleCnt="9"/>
      <dgm:spPr/>
      <dgm:t>
        <a:bodyPr/>
        <a:lstStyle/>
        <a:p>
          <a:endParaRPr lang="cs-CZ"/>
        </a:p>
      </dgm:t>
    </dgm:pt>
    <dgm:pt modelId="{B4691274-CD2B-4F99-B1B7-C20DE20EAEB2}" type="pres">
      <dgm:prSet presAssocID="{AB5746E0-27A5-4012-A5BA-86428E5C4BA7}" presName="vSp" presStyleCnt="0"/>
      <dgm:spPr/>
    </dgm:pt>
    <dgm:pt modelId="{C340B15E-A87D-42E8-AAA1-27A9C518A865}" type="pres">
      <dgm:prSet presAssocID="{2A675799-B3AC-41C1-AF51-81085CF3CB33}" presName="horFlow" presStyleCnt="0"/>
      <dgm:spPr/>
    </dgm:pt>
    <dgm:pt modelId="{834C83ED-AF24-4920-811E-216BE010F628}" type="pres">
      <dgm:prSet presAssocID="{2A675799-B3AC-41C1-AF51-81085CF3CB33}" presName="bigChev" presStyleLbl="node1" presStyleIdx="8" presStyleCnt="9"/>
      <dgm:spPr/>
      <dgm:t>
        <a:bodyPr/>
        <a:lstStyle/>
        <a:p>
          <a:endParaRPr lang="cs-CZ"/>
        </a:p>
      </dgm:t>
    </dgm:pt>
  </dgm:ptLst>
  <dgm:cxnLst>
    <dgm:cxn modelId="{FD4475FF-F1D4-4CED-98F0-0861654FDD68}" type="presOf" srcId="{D830F59C-A891-469E-BC72-456D497C5E56}" destId="{239DE7A7-6574-447F-B824-A8EF43E1A7E5}" srcOrd="0" destOrd="0" presId="urn:microsoft.com/office/officeart/2005/8/layout/lProcess3"/>
    <dgm:cxn modelId="{050C2501-C2DE-4426-9068-D987BF5ADC44}" srcId="{066F4968-42E9-42DF-8C38-1E74072E5558}" destId="{9D265659-49A8-4980-BD7A-494D5D4B58C6}" srcOrd="4" destOrd="0" parTransId="{001F24AF-DBE0-45BF-B6A1-CC3E37213472}" sibTransId="{62E2A4B8-F16E-42A9-83B5-2A95C5A598A1}"/>
    <dgm:cxn modelId="{1AAA8F4B-3A08-4756-9E24-C4349E9560C0}" type="presOf" srcId="{AB5746E0-27A5-4012-A5BA-86428E5C4BA7}" destId="{2E06AFC0-E36E-4AE2-98F1-49E14D124568}" srcOrd="0" destOrd="0" presId="urn:microsoft.com/office/officeart/2005/8/layout/lProcess3"/>
    <dgm:cxn modelId="{A20E9044-8C32-4761-9CEA-57DFAF77B643}" srcId="{066F4968-42E9-42DF-8C38-1E74072E5558}" destId="{2A675799-B3AC-41C1-AF51-81085CF3CB33}" srcOrd="8" destOrd="0" parTransId="{0A10BFF5-7F46-4F2E-B26F-A4B7CC45E87E}" sibTransId="{6E6ED988-7134-4DF8-9A9B-D559C8ED2218}"/>
    <dgm:cxn modelId="{DC4418D3-F704-4E09-BB02-C83C95C7EDFE}" type="presOf" srcId="{8BC8DCF7-89A9-4D1D-804C-7CD8D053AA30}" destId="{F50868A1-1226-4019-954A-7465866C46C0}" srcOrd="0" destOrd="0" presId="urn:microsoft.com/office/officeart/2005/8/layout/lProcess3"/>
    <dgm:cxn modelId="{C0A29FE0-0B77-4A1E-94E2-8274969396D3}" srcId="{066F4968-42E9-42DF-8C38-1E74072E5558}" destId="{D830F59C-A891-469E-BC72-456D497C5E56}" srcOrd="5" destOrd="0" parTransId="{6B291477-1359-4A6D-BA8F-6B8D8E57B64C}" sibTransId="{195B4028-9804-4EF9-8EDF-FFA667DA240C}"/>
    <dgm:cxn modelId="{7572E23F-7B5F-41EC-A691-516ACB0B6938}" type="presOf" srcId="{066F4968-42E9-42DF-8C38-1E74072E5558}" destId="{FE829784-BE03-482E-996C-5E36C025E84C}" srcOrd="0" destOrd="0" presId="urn:microsoft.com/office/officeart/2005/8/layout/lProcess3"/>
    <dgm:cxn modelId="{9B082E6B-0F8F-4F23-82DD-E9F6E259F940}" srcId="{066F4968-42E9-42DF-8C38-1E74072E5558}" destId="{8BC8DCF7-89A9-4D1D-804C-7CD8D053AA30}" srcOrd="2" destOrd="0" parTransId="{78E727EF-3834-484F-9AE1-7F1188B91678}" sibTransId="{E13BF5F5-24FD-4A1F-8E3F-4E588B4E1FE9}"/>
    <dgm:cxn modelId="{214B11D1-1D8B-4D3C-9763-B6DB6C4B40FC}" type="presOf" srcId="{9999C6C2-CF74-4602-8FF5-7F94BCEBFD19}" destId="{B8916AB0-8593-43C2-81A4-D27963FB3D84}" srcOrd="0" destOrd="0" presId="urn:microsoft.com/office/officeart/2005/8/layout/lProcess3"/>
    <dgm:cxn modelId="{4D0DC266-0A00-429C-995C-97C8A610433A}" type="presOf" srcId="{704D50A7-762C-4C09-BAC1-648C31D19C4C}" destId="{BED80CD9-50F7-489E-9EDA-DBF4B2F2810C}" srcOrd="0" destOrd="0" presId="urn:microsoft.com/office/officeart/2005/8/layout/lProcess3"/>
    <dgm:cxn modelId="{65866DE8-5D8E-4EDA-A000-E69BA9986943}" srcId="{066F4968-42E9-42DF-8C38-1E74072E5558}" destId="{AB5746E0-27A5-4012-A5BA-86428E5C4BA7}" srcOrd="7" destOrd="0" parTransId="{CECFD268-3B97-41D7-998B-86AAA5CD1EF6}" sibTransId="{F346171D-C6C9-457A-A2A6-7D67191814A6}"/>
    <dgm:cxn modelId="{575BD90B-7A2C-423D-B2D3-1B183E8D9DDB}" type="presOf" srcId="{2A675799-B3AC-41C1-AF51-81085CF3CB33}" destId="{834C83ED-AF24-4920-811E-216BE010F628}" srcOrd="0" destOrd="0" presId="urn:microsoft.com/office/officeart/2005/8/layout/lProcess3"/>
    <dgm:cxn modelId="{EA1EA4D0-C5EB-4AE1-9DFB-0CD13CEE264E}" type="presOf" srcId="{3A061846-4F47-4216-8C16-3FC6EACB50A3}" destId="{2B46C86C-9316-4676-916E-1772B840A4E8}" srcOrd="0" destOrd="0" presId="urn:microsoft.com/office/officeart/2005/8/layout/lProcess3"/>
    <dgm:cxn modelId="{630A72AC-FE0A-41DF-B8A8-4746CFE263F5}" type="presOf" srcId="{D9562D88-6F58-4D12-AACA-675833A1CE38}" destId="{70430714-892B-4831-98DC-3A8952E819F3}" srcOrd="0" destOrd="0" presId="urn:microsoft.com/office/officeart/2005/8/layout/lProcess3"/>
    <dgm:cxn modelId="{06A23EB0-032D-4574-893C-D2DCD22570D7}" srcId="{066F4968-42E9-42DF-8C38-1E74072E5558}" destId="{3A061846-4F47-4216-8C16-3FC6EACB50A3}" srcOrd="3" destOrd="0" parTransId="{34F90A10-420B-451C-8005-8FC20AD22E33}" sibTransId="{3E046780-2636-478A-90EE-A01D8A5F1E10}"/>
    <dgm:cxn modelId="{ED5E0670-63B4-4E9A-A547-5F330F7EA30C}" srcId="{066F4968-42E9-42DF-8C38-1E74072E5558}" destId="{9999C6C2-CF74-4602-8FF5-7F94BCEBFD19}" srcOrd="1" destOrd="0" parTransId="{157C2CAA-CF4C-408D-BE67-615664779088}" sibTransId="{1B26AEB3-87E7-4475-BFED-2C7740EA6E34}"/>
    <dgm:cxn modelId="{B1C7279E-06CB-4CA2-8A91-054806219F51}" srcId="{066F4968-42E9-42DF-8C38-1E74072E5558}" destId="{704D50A7-762C-4C09-BAC1-648C31D19C4C}" srcOrd="6" destOrd="0" parTransId="{C0E13370-77AB-4342-9BCB-7BA52AA98623}" sibTransId="{10AE23D2-2E9B-4AD6-BFFB-AA9C262510BC}"/>
    <dgm:cxn modelId="{5E9BFD61-CC3F-477A-9F3E-0458F359019A}" type="presOf" srcId="{9D265659-49A8-4980-BD7A-494D5D4B58C6}" destId="{731CE722-2732-4BF1-9BFA-3AC3F3D4FAD0}" srcOrd="0" destOrd="0" presId="urn:microsoft.com/office/officeart/2005/8/layout/lProcess3"/>
    <dgm:cxn modelId="{896B0C58-5A87-4057-872F-277597959DAE}" srcId="{066F4968-42E9-42DF-8C38-1E74072E5558}" destId="{D9562D88-6F58-4D12-AACA-675833A1CE38}" srcOrd="0" destOrd="0" parTransId="{1FDEFC06-2831-47F0-B096-C20CD2294656}" sibTransId="{2F57399A-428C-4EED-BC5D-473DB95FE909}"/>
    <dgm:cxn modelId="{F0F53112-8B82-44C5-84C3-6098E27AF119}" type="presParOf" srcId="{FE829784-BE03-482E-996C-5E36C025E84C}" destId="{CC5149E7-7366-436C-969A-0DCF8E617BCA}" srcOrd="0" destOrd="0" presId="urn:microsoft.com/office/officeart/2005/8/layout/lProcess3"/>
    <dgm:cxn modelId="{47C9132C-B646-4F8A-9B40-3348F3C544B0}" type="presParOf" srcId="{CC5149E7-7366-436C-969A-0DCF8E617BCA}" destId="{70430714-892B-4831-98DC-3A8952E819F3}" srcOrd="0" destOrd="0" presId="urn:microsoft.com/office/officeart/2005/8/layout/lProcess3"/>
    <dgm:cxn modelId="{B0AB93F2-17DE-49AF-A43C-BFC9A0F4B9FB}" type="presParOf" srcId="{FE829784-BE03-482E-996C-5E36C025E84C}" destId="{BDCA4AEE-6E6C-405E-9E26-A787DC961F0C}" srcOrd="1" destOrd="0" presId="urn:microsoft.com/office/officeart/2005/8/layout/lProcess3"/>
    <dgm:cxn modelId="{36C4F580-BFC1-440F-B249-4F46E7DD3480}" type="presParOf" srcId="{FE829784-BE03-482E-996C-5E36C025E84C}" destId="{AE06987E-E67F-4C5B-A611-E13D880F3CC5}" srcOrd="2" destOrd="0" presId="urn:microsoft.com/office/officeart/2005/8/layout/lProcess3"/>
    <dgm:cxn modelId="{8CDA505F-70B1-4805-8CA3-9A70B0CC4862}" type="presParOf" srcId="{AE06987E-E67F-4C5B-A611-E13D880F3CC5}" destId="{B8916AB0-8593-43C2-81A4-D27963FB3D84}" srcOrd="0" destOrd="0" presId="urn:microsoft.com/office/officeart/2005/8/layout/lProcess3"/>
    <dgm:cxn modelId="{04D1913F-78B2-4BDB-9EF6-E97C357CF087}" type="presParOf" srcId="{FE829784-BE03-482E-996C-5E36C025E84C}" destId="{4D4E980F-23F6-4A96-AD4B-02D192503AA9}" srcOrd="3" destOrd="0" presId="urn:microsoft.com/office/officeart/2005/8/layout/lProcess3"/>
    <dgm:cxn modelId="{AECCE5A3-ADE6-425E-93E5-3CD960BE21D6}" type="presParOf" srcId="{FE829784-BE03-482E-996C-5E36C025E84C}" destId="{E3AF66FC-199F-4F5B-BC07-6711CBFC8D61}" srcOrd="4" destOrd="0" presId="urn:microsoft.com/office/officeart/2005/8/layout/lProcess3"/>
    <dgm:cxn modelId="{DB72BC8D-8A0A-4DC4-8395-D4D07E642AF3}" type="presParOf" srcId="{E3AF66FC-199F-4F5B-BC07-6711CBFC8D61}" destId="{F50868A1-1226-4019-954A-7465866C46C0}" srcOrd="0" destOrd="0" presId="urn:microsoft.com/office/officeart/2005/8/layout/lProcess3"/>
    <dgm:cxn modelId="{1B3EEFDF-1C12-4BAB-B376-7C225EBE4A33}" type="presParOf" srcId="{FE829784-BE03-482E-996C-5E36C025E84C}" destId="{24882F5C-1EE3-43C2-AE71-723E02E3BFBC}" srcOrd="5" destOrd="0" presId="urn:microsoft.com/office/officeart/2005/8/layout/lProcess3"/>
    <dgm:cxn modelId="{F9FDB40C-2ECB-401A-BE73-3E255D926CEE}" type="presParOf" srcId="{FE829784-BE03-482E-996C-5E36C025E84C}" destId="{7DB32B46-9CFA-4570-BDD6-21CD35E1A7E9}" srcOrd="6" destOrd="0" presId="urn:microsoft.com/office/officeart/2005/8/layout/lProcess3"/>
    <dgm:cxn modelId="{72CD8D66-3100-49D4-9AC9-319EBF4C8B0A}" type="presParOf" srcId="{7DB32B46-9CFA-4570-BDD6-21CD35E1A7E9}" destId="{2B46C86C-9316-4676-916E-1772B840A4E8}" srcOrd="0" destOrd="0" presId="urn:microsoft.com/office/officeart/2005/8/layout/lProcess3"/>
    <dgm:cxn modelId="{3B81CC95-3A63-41BA-9FDF-2CB6D214CDF7}" type="presParOf" srcId="{FE829784-BE03-482E-996C-5E36C025E84C}" destId="{81578FD0-AEEC-401D-BCEE-9229C1D76A83}" srcOrd="7" destOrd="0" presId="urn:microsoft.com/office/officeart/2005/8/layout/lProcess3"/>
    <dgm:cxn modelId="{F4A5059F-EB44-4529-B685-74140225B57A}" type="presParOf" srcId="{FE829784-BE03-482E-996C-5E36C025E84C}" destId="{6035F4EF-8123-4D11-B279-3CCDD24D3A35}" srcOrd="8" destOrd="0" presId="urn:microsoft.com/office/officeart/2005/8/layout/lProcess3"/>
    <dgm:cxn modelId="{4B7A56A1-8DBD-40AE-B376-94ADCAC64ECA}" type="presParOf" srcId="{6035F4EF-8123-4D11-B279-3CCDD24D3A35}" destId="{731CE722-2732-4BF1-9BFA-3AC3F3D4FAD0}" srcOrd="0" destOrd="0" presId="urn:microsoft.com/office/officeart/2005/8/layout/lProcess3"/>
    <dgm:cxn modelId="{88B04FAC-422E-4C52-8CE9-EBEC096C6E65}" type="presParOf" srcId="{FE829784-BE03-482E-996C-5E36C025E84C}" destId="{762E4A77-85BB-4B48-8F62-218825D33109}" srcOrd="9" destOrd="0" presId="urn:microsoft.com/office/officeart/2005/8/layout/lProcess3"/>
    <dgm:cxn modelId="{B4471934-AA3D-4C3A-85A5-3688D52FCF24}" type="presParOf" srcId="{FE829784-BE03-482E-996C-5E36C025E84C}" destId="{33779420-8955-4411-BB39-11311157193C}" srcOrd="10" destOrd="0" presId="urn:microsoft.com/office/officeart/2005/8/layout/lProcess3"/>
    <dgm:cxn modelId="{5F6287CC-40D6-46B7-80C5-4942BE32AE8F}" type="presParOf" srcId="{33779420-8955-4411-BB39-11311157193C}" destId="{239DE7A7-6574-447F-B824-A8EF43E1A7E5}" srcOrd="0" destOrd="0" presId="urn:microsoft.com/office/officeart/2005/8/layout/lProcess3"/>
    <dgm:cxn modelId="{83474D7F-B3CB-443A-8106-68E758CA9A6B}" type="presParOf" srcId="{FE829784-BE03-482E-996C-5E36C025E84C}" destId="{CB7DB65D-AC28-44F8-9838-B4D1668171BE}" srcOrd="11" destOrd="0" presId="urn:microsoft.com/office/officeart/2005/8/layout/lProcess3"/>
    <dgm:cxn modelId="{D5DE2F55-D263-4A8C-B321-0D38BDE25567}" type="presParOf" srcId="{FE829784-BE03-482E-996C-5E36C025E84C}" destId="{527F8F74-9334-4E31-AC67-BA916FCC37BA}" srcOrd="12" destOrd="0" presId="urn:microsoft.com/office/officeart/2005/8/layout/lProcess3"/>
    <dgm:cxn modelId="{D2D06EE3-9142-497C-97C1-3EAB9F67B2CA}" type="presParOf" srcId="{527F8F74-9334-4E31-AC67-BA916FCC37BA}" destId="{BED80CD9-50F7-489E-9EDA-DBF4B2F2810C}" srcOrd="0" destOrd="0" presId="urn:microsoft.com/office/officeart/2005/8/layout/lProcess3"/>
    <dgm:cxn modelId="{A7975181-0034-473E-894C-B533271761FA}" type="presParOf" srcId="{FE829784-BE03-482E-996C-5E36C025E84C}" destId="{CF2F76C8-4297-4854-8D9C-6372E3884687}" srcOrd="13" destOrd="0" presId="urn:microsoft.com/office/officeart/2005/8/layout/lProcess3"/>
    <dgm:cxn modelId="{DCF3CBB8-9B47-4CA5-B7DB-EA31A60F9F9C}" type="presParOf" srcId="{FE829784-BE03-482E-996C-5E36C025E84C}" destId="{29B26687-478D-46B6-A90D-3A28011B3613}" srcOrd="14" destOrd="0" presId="urn:microsoft.com/office/officeart/2005/8/layout/lProcess3"/>
    <dgm:cxn modelId="{05A662ED-4158-4FC0-A34B-14FE300BC4E8}" type="presParOf" srcId="{29B26687-478D-46B6-A90D-3A28011B3613}" destId="{2E06AFC0-E36E-4AE2-98F1-49E14D124568}" srcOrd="0" destOrd="0" presId="urn:microsoft.com/office/officeart/2005/8/layout/lProcess3"/>
    <dgm:cxn modelId="{A78E58A8-EB77-4A89-9606-1D6A1DEA63A1}" type="presParOf" srcId="{FE829784-BE03-482E-996C-5E36C025E84C}" destId="{B4691274-CD2B-4F99-B1B7-C20DE20EAEB2}" srcOrd="15" destOrd="0" presId="urn:microsoft.com/office/officeart/2005/8/layout/lProcess3"/>
    <dgm:cxn modelId="{98C2299C-B7D3-403D-98D2-E8D68CBA17B1}" type="presParOf" srcId="{FE829784-BE03-482E-996C-5E36C025E84C}" destId="{C340B15E-A87D-42E8-AAA1-27A9C518A865}" srcOrd="16" destOrd="0" presId="urn:microsoft.com/office/officeart/2005/8/layout/lProcess3"/>
    <dgm:cxn modelId="{885CDB3A-8FF4-45AB-B3BD-FBCBA3755BC8}" type="presParOf" srcId="{C340B15E-A87D-42E8-AAA1-27A9C518A865}" destId="{834C83ED-AF24-4920-811E-216BE010F628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867971-F10F-447F-8560-97FB288F76F7}">
      <dsp:nvSpPr>
        <dsp:cNvPr id="0" name=""/>
        <dsp:cNvSpPr/>
      </dsp:nvSpPr>
      <dsp:spPr>
        <a:xfrm>
          <a:off x="0" y="0"/>
          <a:ext cx="4464496" cy="79150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b="1" kern="1200" dirty="0" smtClean="0"/>
            <a:t>Pevné látky </a:t>
          </a:r>
          <a:endParaRPr lang="cs-CZ" sz="3300" b="1" kern="1200" dirty="0"/>
        </a:p>
      </dsp:txBody>
      <dsp:txXfrm>
        <a:off x="38638" y="38638"/>
        <a:ext cx="4387220" cy="71422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1FD240-62BC-4D7D-B472-FC768E5B9570}">
      <dsp:nvSpPr>
        <dsp:cNvPr id="0" name=""/>
        <dsp:cNvSpPr/>
      </dsp:nvSpPr>
      <dsp:spPr>
        <a:xfrm>
          <a:off x="0" y="8492"/>
          <a:ext cx="6552728" cy="57563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Pružnost</a:t>
          </a:r>
          <a:endParaRPr lang="cs-CZ" sz="2400" kern="1200"/>
        </a:p>
      </dsp:txBody>
      <dsp:txXfrm>
        <a:off x="28100" y="36592"/>
        <a:ext cx="6496528" cy="519439"/>
      </dsp:txXfrm>
    </dsp:sp>
    <dsp:sp modelId="{22C3E6F4-D89B-4686-A69F-CF2118D1404E}">
      <dsp:nvSpPr>
        <dsp:cNvPr id="0" name=""/>
        <dsp:cNvSpPr/>
      </dsp:nvSpPr>
      <dsp:spPr>
        <a:xfrm>
          <a:off x="0" y="653252"/>
          <a:ext cx="6552728" cy="57563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Stálý tvar a objem</a:t>
          </a:r>
          <a:endParaRPr lang="cs-CZ" sz="2400" kern="1200" dirty="0"/>
        </a:p>
      </dsp:txBody>
      <dsp:txXfrm>
        <a:off x="28100" y="681352"/>
        <a:ext cx="6496528" cy="519439"/>
      </dsp:txXfrm>
    </dsp:sp>
    <dsp:sp modelId="{C360A44A-914A-4849-9FAD-8DF3E53685E9}">
      <dsp:nvSpPr>
        <dsp:cNvPr id="0" name=""/>
        <dsp:cNvSpPr/>
      </dsp:nvSpPr>
      <dsp:spPr>
        <a:xfrm>
          <a:off x="0" y="1298012"/>
          <a:ext cx="6552728" cy="57563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Tvrdost</a:t>
          </a:r>
          <a:endParaRPr lang="cs-CZ" sz="2400" kern="1200"/>
        </a:p>
      </dsp:txBody>
      <dsp:txXfrm>
        <a:off x="28100" y="1326112"/>
        <a:ext cx="6496528" cy="519439"/>
      </dsp:txXfrm>
    </dsp:sp>
    <dsp:sp modelId="{93D82AA7-1D91-4392-A610-3DCD8162BFC8}">
      <dsp:nvSpPr>
        <dsp:cNvPr id="0" name=""/>
        <dsp:cNvSpPr/>
      </dsp:nvSpPr>
      <dsp:spPr>
        <a:xfrm>
          <a:off x="0" y="1942772"/>
          <a:ext cx="6552728" cy="57563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Pevnost</a:t>
          </a:r>
          <a:endParaRPr lang="cs-CZ" sz="2400" kern="1200"/>
        </a:p>
      </dsp:txBody>
      <dsp:txXfrm>
        <a:off x="28100" y="1970872"/>
        <a:ext cx="6496528" cy="519439"/>
      </dsp:txXfrm>
    </dsp:sp>
    <dsp:sp modelId="{C8FFADDF-D01B-4683-A49A-229E564DCE8C}">
      <dsp:nvSpPr>
        <dsp:cNvPr id="0" name=""/>
        <dsp:cNvSpPr/>
      </dsp:nvSpPr>
      <dsp:spPr>
        <a:xfrm>
          <a:off x="0" y="2587531"/>
          <a:ext cx="6552728" cy="57563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Pórovitost</a:t>
          </a:r>
          <a:endParaRPr lang="cs-CZ" sz="2400" kern="1200"/>
        </a:p>
      </dsp:txBody>
      <dsp:txXfrm>
        <a:off x="28100" y="2615631"/>
        <a:ext cx="6496528" cy="519439"/>
      </dsp:txXfrm>
    </dsp:sp>
    <dsp:sp modelId="{1A492621-15B6-4B07-B364-F5374659BB19}">
      <dsp:nvSpPr>
        <dsp:cNvPr id="0" name=""/>
        <dsp:cNvSpPr/>
      </dsp:nvSpPr>
      <dsp:spPr>
        <a:xfrm>
          <a:off x="0" y="3232291"/>
          <a:ext cx="6552728" cy="57563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Křehkost</a:t>
          </a:r>
          <a:endParaRPr lang="cs-CZ" sz="2400" kern="1200" dirty="0"/>
        </a:p>
      </dsp:txBody>
      <dsp:txXfrm>
        <a:off x="28100" y="3260391"/>
        <a:ext cx="6496528" cy="5194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C33A09-8669-4155-9981-04B9B4139DFE}">
      <dsp:nvSpPr>
        <dsp:cNvPr id="0" name=""/>
        <dsp:cNvSpPr/>
      </dsp:nvSpPr>
      <dsp:spPr>
        <a:xfrm>
          <a:off x="0" y="7852"/>
          <a:ext cx="8229600" cy="112729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l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Pružnost</a:t>
          </a:r>
          <a:endParaRPr lang="cs-CZ" sz="4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5030" y="62882"/>
        <a:ext cx="8119540" cy="10172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C33A09-8669-4155-9981-04B9B4139DFE}">
      <dsp:nvSpPr>
        <dsp:cNvPr id="0" name=""/>
        <dsp:cNvSpPr/>
      </dsp:nvSpPr>
      <dsp:spPr>
        <a:xfrm>
          <a:off x="0" y="7852"/>
          <a:ext cx="8229600" cy="112729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l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Tvrdost</a:t>
          </a:r>
          <a:endParaRPr lang="cs-CZ" sz="4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5030" y="62882"/>
        <a:ext cx="8119540" cy="10172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C33A09-8669-4155-9981-04B9B4139DFE}">
      <dsp:nvSpPr>
        <dsp:cNvPr id="0" name=""/>
        <dsp:cNvSpPr/>
      </dsp:nvSpPr>
      <dsp:spPr>
        <a:xfrm>
          <a:off x="0" y="7852"/>
          <a:ext cx="8229600" cy="112729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l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Pevnost</a:t>
          </a:r>
          <a:endParaRPr lang="cs-CZ" sz="4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5030" y="62882"/>
        <a:ext cx="8119540" cy="101723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C33A09-8669-4155-9981-04B9B4139DFE}">
      <dsp:nvSpPr>
        <dsp:cNvPr id="0" name=""/>
        <dsp:cNvSpPr/>
      </dsp:nvSpPr>
      <dsp:spPr>
        <a:xfrm>
          <a:off x="0" y="7852"/>
          <a:ext cx="8229600" cy="112729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l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Pórovitost</a:t>
          </a:r>
          <a:endParaRPr lang="cs-CZ" sz="4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5030" y="62882"/>
        <a:ext cx="8119540" cy="101723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C33A09-8669-4155-9981-04B9B4139DFE}">
      <dsp:nvSpPr>
        <dsp:cNvPr id="0" name=""/>
        <dsp:cNvSpPr/>
      </dsp:nvSpPr>
      <dsp:spPr>
        <a:xfrm>
          <a:off x="0" y="7852"/>
          <a:ext cx="8229600" cy="112729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l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Křehkost</a:t>
          </a:r>
          <a:endParaRPr lang="cs-CZ" sz="4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5030" y="62882"/>
        <a:ext cx="8119540" cy="101723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430714-892B-4831-98DC-3A8952E819F3}">
      <dsp:nvSpPr>
        <dsp:cNvPr id="0" name=""/>
        <dsp:cNvSpPr/>
      </dsp:nvSpPr>
      <dsp:spPr>
        <a:xfrm>
          <a:off x="388871" y="1694"/>
          <a:ext cx="1238480" cy="49539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Kámen</a:t>
          </a:r>
          <a:endParaRPr lang="cs-CZ" sz="1600" kern="1200" dirty="0"/>
        </a:p>
      </dsp:txBody>
      <dsp:txXfrm>
        <a:off x="636567" y="1694"/>
        <a:ext cx="743088" cy="495392"/>
      </dsp:txXfrm>
    </dsp:sp>
    <dsp:sp modelId="{B8916AB0-8593-43C2-81A4-D27963FB3D84}">
      <dsp:nvSpPr>
        <dsp:cNvPr id="0" name=""/>
        <dsp:cNvSpPr/>
      </dsp:nvSpPr>
      <dsp:spPr>
        <a:xfrm>
          <a:off x="388871" y="566441"/>
          <a:ext cx="1238480" cy="49539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Kovadlina</a:t>
          </a:r>
          <a:endParaRPr lang="cs-CZ" sz="1400" kern="1200" dirty="0"/>
        </a:p>
      </dsp:txBody>
      <dsp:txXfrm>
        <a:off x="636567" y="566441"/>
        <a:ext cx="743088" cy="495392"/>
      </dsp:txXfrm>
    </dsp:sp>
    <dsp:sp modelId="{F50868A1-1226-4019-954A-7465866C46C0}">
      <dsp:nvSpPr>
        <dsp:cNvPr id="0" name=""/>
        <dsp:cNvSpPr/>
      </dsp:nvSpPr>
      <dsp:spPr>
        <a:xfrm>
          <a:off x="388871" y="1131188"/>
          <a:ext cx="1238480" cy="49539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Hlína</a:t>
          </a:r>
          <a:r>
            <a:rPr lang="cs-CZ" sz="1200" b="1" kern="1200" dirty="0" smtClean="0"/>
            <a:t> v květináči</a:t>
          </a:r>
          <a:endParaRPr lang="cs-CZ" sz="1200" kern="1200" dirty="0"/>
        </a:p>
      </dsp:txBody>
      <dsp:txXfrm>
        <a:off x="636567" y="1131188"/>
        <a:ext cx="743088" cy="495392"/>
      </dsp:txXfrm>
    </dsp:sp>
    <dsp:sp modelId="{2B46C86C-9316-4676-916E-1772B840A4E8}">
      <dsp:nvSpPr>
        <dsp:cNvPr id="0" name=""/>
        <dsp:cNvSpPr/>
      </dsp:nvSpPr>
      <dsp:spPr>
        <a:xfrm>
          <a:off x="388871" y="1695935"/>
          <a:ext cx="1238480" cy="49539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Sklo</a:t>
          </a:r>
          <a:endParaRPr lang="cs-CZ" sz="2400" kern="1200" dirty="0"/>
        </a:p>
      </dsp:txBody>
      <dsp:txXfrm>
        <a:off x="636567" y="1695935"/>
        <a:ext cx="743088" cy="495392"/>
      </dsp:txXfrm>
    </dsp:sp>
    <dsp:sp modelId="{731CE722-2732-4BF1-9BFA-3AC3F3D4FAD0}">
      <dsp:nvSpPr>
        <dsp:cNvPr id="0" name=""/>
        <dsp:cNvSpPr/>
      </dsp:nvSpPr>
      <dsp:spPr>
        <a:xfrm>
          <a:off x="388871" y="2260682"/>
          <a:ext cx="1238480" cy="49539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smtClean="0"/>
            <a:t>Houba na tabuli</a:t>
          </a:r>
          <a:endParaRPr lang="cs-CZ" sz="1400" kern="1200"/>
        </a:p>
      </dsp:txBody>
      <dsp:txXfrm>
        <a:off x="636567" y="2260682"/>
        <a:ext cx="743088" cy="495392"/>
      </dsp:txXfrm>
    </dsp:sp>
    <dsp:sp modelId="{239DE7A7-6574-447F-B824-A8EF43E1A7E5}">
      <dsp:nvSpPr>
        <dsp:cNvPr id="0" name=""/>
        <dsp:cNvSpPr/>
      </dsp:nvSpPr>
      <dsp:spPr>
        <a:xfrm>
          <a:off x="388871" y="2825430"/>
          <a:ext cx="1238480" cy="49539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Diamant</a:t>
          </a:r>
          <a:endParaRPr lang="cs-CZ" sz="1600" kern="1200" dirty="0"/>
        </a:p>
      </dsp:txBody>
      <dsp:txXfrm>
        <a:off x="636567" y="2825430"/>
        <a:ext cx="743088" cy="495392"/>
      </dsp:txXfrm>
    </dsp:sp>
    <dsp:sp modelId="{BED80CD9-50F7-489E-9EDA-DBF4B2F2810C}">
      <dsp:nvSpPr>
        <dsp:cNvPr id="0" name=""/>
        <dsp:cNvSpPr/>
      </dsp:nvSpPr>
      <dsp:spPr>
        <a:xfrm>
          <a:off x="388871" y="3390177"/>
          <a:ext cx="1238480" cy="49539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Křída</a:t>
          </a:r>
          <a:endParaRPr lang="cs-CZ" sz="1800" kern="1200" dirty="0"/>
        </a:p>
      </dsp:txBody>
      <dsp:txXfrm>
        <a:off x="636567" y="3390177"/>
        <a:ext cx="743088" cy="495392"/>
      </dsp:txXfrm>
    </dsp:sp>
    <dsp:sp modelId="{2E06AFC0-E36E-4AE2-98F1-49E14D124568}">
      <dsp:nvSpPr>
        <dsp:cNvPr id="0" name=""/>
        <dsp:cNvSpPr/>
      </dsp:nvSpPr>
      <dsp:spPr>
        <a:xfrm>
          <a:off x="388871" y="3954924"/>
          <a:ext cx="1238480" cy="49539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Talíř</a:t>
          </a:r>
          <a:endParaRPr lang="cs-CZ" sz="2400" kern="1200" dirty="0"/>
        </a:p>
      </dsp:txBody>
      <dsp:txXfrm>
        <a:off x="636567" y="3954924"/>
        <a:ext cx="743088" cy="495392"/>
      </dsp:txXfrm>
    </dsp:sp>
    <dsp:sp modelId="{834C83ED-AF24-4920-811E-216BE010F628}">
      <dsp:nvSpPr>
        <dsp:cNvPr id="0" name=""/>
        <dsp:cNvSpPr/>
      </dsp:nvSpPr>
      <dsp:spPr>
        <a:xfrm>
          <a:off x="388871" y="4519671"/>
          <a:ext cx="1238480" cy="49539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dirty="0" smtClean="0"/>
            <a:t>Provaz pro horolezce</a:t>
          </a:r>
          <a:endParaRPr lang="cs-CZ" sz="1200" kern="1200" dirty="0"/>
        </a:p>
      </dsp:txBody>
      <dsp:txXfrm>
        <a:off x="636567" y="4519671"/>
        <a:ext cx="743088" cy="4953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5.wmf"/><Relationship Id="rId4" Type="http://schemas.openxmlformats.org/officeDocument/2006/relationships/diagramLayout" Target="../diagrams/layout3.xml"/><Relationship Id="rId9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image" Target="../media/image9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hyperlink" Target="http://cs.wikipedia.org/wiki/Mohsova_stupnice_tvrdosti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11" Type="http://schemas.openxmlformats.org/officeDocument/2006/relationships/hyperlink" Target="http://cs.wikipedia.org/wiki/Diamant" TargetMode="External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8.jpeg"/><Relationship Id="rId4" Type="http://schemas.openxmlformats.org/officeDocument/2006/relationships/diagramLayout" Target="../diagrams/layout4.xml"/><Relationship Id="rId9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13.wmf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12.jpeg"/><Relationship Id="rId4" Type="http://schemas.openxmlformats.org/officeDocument/2006/relationships/diagramLayout" Target="../diagrams/layout5.xml"/><Relationship Id="rId9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18.jpeg"/><Relationship Id="rId4" Type="http://schemas.openxmlformats.org/officeDocument/2006/relationships/diagramLayout" Target="../diagrams/layout7.xml"/><Relationship Id="rId9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wmf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slide" Target="slide12.xml"/><Relationship Id="rId7" Type="http://schemas.openxmlformats.org/officeDocument/2006/relationships/diagramColors" Target="../diagrams/colors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Pevné látky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VY_32_INOVACE_2A_02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18161" y="478331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758130"/>
              </p:ext>
            </p:extLst>
          </p:nvPr>
        </p:nvGraphicFramePr>
        <p:xfrm>
          <a:off x="518161" y="1052736"/>
          <a:ext cx="8374319" cy="5321650"/>
        </p:xfrm>
        <a:graphic>
          <a:graphicData uri="http://schemas.openxmlformats.org/drawingml/2006/table">
            <a:tbl>
              <a:tblPr firstRow="1" firstCol="1" bandRow="1"/>
              <a:tblGrid>
                <a:gridCol w="2190558"/>
                <a:gridCol w="6183761"/>
              </a:tblGrid>
              <a:tr h="2662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 algn="just"/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jsou v úvodní části seznámeni se základním rozdělením pevných látek a především s jejich vlastnostmi. V závěrečné části pak samy za pomocí skrytého pera doplňují informace, podle zadání na jednotlivých stránkách, do připravených okýnek. Pomocí nastavené animace se po kliknutí na kontrolní okýnko zobrazí správné řešení.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978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Prosinec 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1505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676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Fyzika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73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73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Žáci získají základní přehled o vlastnostech pevných  látek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908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softwaru.</a:t>
                      </a: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528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22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13 – 15 let, 7.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>
                    <a:lnL w="12700" cmpd="sng">
                      <a:solidFill>
                        <a:scrgbClr r="0" g="0" b="0"/>
                      </a:solidFill>
                    </a:lnL>
                    <a:lnR w="12700" cmpd="sng">
                      <a:solidFill>
                        <a:scrgbClr r="0" g="0" b="0"/>
                      </a:solidFill>
                    </a:lnR>
                    <a:lnT w="12700" cmpd="sng">
                      <a:solidFill>
                        <a:scrgbClr r="0" g="0" b="0"/>
                      </a:solidFill>
                    </a:lnT>
                    <a:lnB w="12700" cmpd="sng">
                      <a:solidFill>
                        <a:scrgbClr r="0" g="0" b="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292948178"/>
              </p:ext>
            </p:extLst>
          </p:nvPr>
        </p:nvGraphicFramePr>
        <p:xfrm>
          <a:off x="2195736" y="620688"/>
          <a:ext cx="4464496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793669" y="1700808"/>
            <a:ext cx="1912127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Sem patří 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4812" y="2636912"/>
            <a:ext cx="79056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Kámen, dřevo, papír, led, plasty, kovy, porcelán, sklo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5373216"/>
            <a:ext cx="7920880" cy="83099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Výjimku mezi kovy tvoří rtuť, která je za normálního tlaku a normální teploty tekutá.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4812" y="4445915"/>
            <a:ext cx="7905620" cy="83099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Všechny tyto látky se vyznačují řadou vlastností, které jsou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podrobněji rozebrány dále.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548680"/>
            <a:ext cx="5472608" cy="584775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Vlastnosti pevných látek</a:t>
            </a:r>
            <a:endParaRPr lang="cs-CZ" sz="3200" b="1" dirty="0"/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3382221077"/>
              </p:ext>
            </p:extLst>
          </p:nvPr>
        </p:nvGraphicFramePr>
        <p:xfrm>
          <a:off x="1367644" y="1412776"/>
          <a:ext cx="6552728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683568" y="5589240"/>
            <a:ext cx="7416824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Pevné látky mají stálý tvar a k jejich změně musíme vždy použít sílu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91328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0" name="Picture 6" descr="C:\Users\uzivatel\AppData\Local\Microsoft\Windows\Temporary Internet Files\Content.IE5\HXF7LY24\MP900386688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418626"/>
            <a:ext cx="2649488" cy="189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zivatel\AppData\Local\Microsoft\Windows\Temporary Internet Files\Content.IE5\PVDUFBUN\MP900316575[1]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85426"/>
            <a:ext cx="3487978" cy="242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1844824"/>
            <a:ext cx="76900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800" dirty="0" smtClean="0"/>
              <a:t>Pružnosti pevných látek se využívá v hodinářství,</a:t>
            </a:r>
          </a:p>
          <a:p>
            <a:r>
              <a:rPr lang="cs-CZ" sz="2800" dirty="0" smtClean="0"/>
              <a:t>    automobilovém průmyslu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800" dirty="0" smtClean="0"/>
              <a:t>Využívá se i v posilovnách</a:t>
            </a:r>
            <a:endParaRPr lang="cs-CZ" sz="2800" dirty="0"/>
          </a:p>
        </p:txBody>
      </p:sp>
      <p:pic>
        <p:nvPicPr>
          <p:cNvPr id="1026" name="Picture 2" descr="C:\Users\uzivatel\AppData\Local\Microsoft\Windows\Temporary Internet Files\Content.IE5\8YKHHWPL\MC90028716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682163"/>
            <a:ext cx="1514500" cy="1539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09953997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Picture 3" descr="C:\Users\uzivatel\AppData\Local\Microsoft\Windows\Temporary Internet Files\Content.IE5\16UXLQ8S\MC90023417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702942"/>
            <a:ext cx="1837382" cy="1147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zivatel\AppData\Local\Microsoft\Windows\Temporary Internet Files\Content.IE5\HXF7LY24\MP90041009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979546"/>
            <a:ext cx="2064581" cy="2064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zivatel\AppData\Local\Microsoft\Windows\Temporary Internet Files\Content.IE5\8YKHHWPL\MP90040316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644" y="4365104"/>
            <a:ext cx="2725068" cy="1823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5576" y="1844824"/>
            <a:ext cx="7992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800" dirty="0" smtClean="0"/>
              <a:t>Nejtvrdším přírodním materiálem je </a:t>
            </a:r>
            <a:r>
              <a:rPr lang="cs-CZ" sz="2800" dirty="0" smtClean="0">
                <a:hlinkClick r:id="rId11"/>
              </a:rPr>
              <a:t>diamant</a:t>
            </a:r>
            <a:endParaRPr lang="cs-CZ" sz="2800" dirty="0" smtClean="0"/>
          </a:p>
          <a:p>
            <a:pPr marL="342900" indent="-342900">
              <a:buFont typeface="Wingdings" pitchFamily="2" charset="2"/>
              <a:buChar char="§"/>
            </a:pPr>
            <a:r>
              <a:rPr lang="cs-CZ" sz="2800" dirty="0" smtClean="0"/>
              <a:t>Tvrdost je vlastnost materiálu odolávat vnějšímu poškození</a:t>
            </a:r>
          </a:p>
        </p:txBody>
      </p:sp>
      <p:pic>
        <p:nvPicPr>
          <p:cNvPr id="7" name="Picture 2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60648"/>
            <a:ext cx="1141230" cy="1282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037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5004751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4" name="Picture 2" descr="C:\Users\uzivatel\AppData\Local\Microsoft\Windows\Temporary Internet Files\Content.IE5\HXF7LY24\MP90039018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893903"/>
            <a:ext cx="2119579" cy="151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zivatel\AppData\Local\Microsoft\Windows\Temporary Internet Files\Content.IE5\16UXLQ8S\MP90039017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926837"/>
            <a:ext cx="2073423" cy="1479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zivatel\AppData\Local\Microsoft\Windows\Temporary Internet Files\Content.IE5\PVDUFBUN\MP900289498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924944"/>
            <a:ext cx="2239627" cy="336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32911" y="1808282"/>
            <a:ext cx="589135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800" dirty="0" smtClean="0"/>
              <a:t>Pevnost látek se určuje jako pevnost:</a:t>
            </a:r>
          </a:p>
          <a:p>
            <a:pPr marL="1257300" lvl="2" indent="-342900">
              <a:buFont typeface="Wingdings" pitchFamily="2" charset="2"/>
              <a:buChar char="§"/>
            </a:pPr>
            <a:r>
              <a:rPr lang="cs-CZ" sz="2800" dirty="0" smtClean="0"/>
              <a:t>v tlaku</a:t>
            </a:r>
          </a:p>
          <a:p>
            <a:pPr marL="1257300" lvl="2" indent="-342900">
              <a:buFont typeface="Wingdings" pitchFamily="2" charset="2"/>
              <a:buChar char="§"/>
            </a:pPr>
            <a:r>
              <a:rPr lang="cs-CZ" sz="2800" dirty="0"/>
              <a:t>v</a:t>
            </a:r>
            <a:r>
              <a:rPr lang="cs-CZ" sz="2800" dirty="0" smtClean="0"/>
              <a:t> tahu</a:t>
            </a:r>
          </a:p>
          <a:p>
            <a:pPr marL="1257300" lvl="2" indent="-342900">
              <a:buFont typeface="Wingdings" pitchFamily="2" charset="2"/>
              <a:buChar char="§"/>
            </a:pPr>
            <a:r>
              <a:rPr lang="cs-CZ" sz="2800" dirty="0" smtClean="0"/>
              <a:t>v ohybu</a:t>
            </a:r>
          </a:p>
          <a:p>
            <a:pPr marL="1714500" lvl="3" indent="-342900">
              <a:buFont typeface="Wingdings" pitchFamily="2" charset="2"/>
              <a:buChar char="§"/>
            </a:pPr>
            <a:endParaRPr lang="cs-CZ" sz="2400" dirty="0" smtClean="0"/>
          </a:p>
          <a:p>
            <a:r>
              <a:rPr lang="cs-CZ" sz="2400" dirty="0"/>
              <a:t>	</a:t>
            </a:r>
          </a:p>
        </p:txBody>
      </p:sp>
      <p:pic>
        <p:nvPicPr>
          <p:cNvPr id="1026" name="Picture 2" descr="C:\Users\uzivatel\AppData\Local\Microsoft\Windows\Temporary Internet Files\Content.IE5\9BRHG7ZI\MC90032081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528" y="2564904"/>
            <a:ext cx="2647801" cy="2202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46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047496093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2" name="Picture 2" descr="C:\Users\uzivatel\AppData\Local\Microsoft\Windows\Temporary Internet Files\Content.IE5\PVDUFBUN\MC90001334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62453"/>
            <a:ext cx="2965348" cy="1202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91911" y="1969425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Vzhledem k vzlínavosti kapalin dochází k prostupu vody malými otvory (tzv. póry) v materiálech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Pórovitosti materiálů se využívá i při zalévání pokojových květin</a:t>
            </a:r>
            <a:endParaRPr lang="cs-CZ" sz="2800" dirty="0"/>
          </a:p>
        </p:txBody>
      </p:sp>
      <p:pic>
        <p:nvPicPr>
          <p:cNvPr id="2051" name="Picture 3" descr="C:\Users\uzivatel\AppData\Local\Microsoft\Windows\Temporary Internet Files\Content.IE5\HXF7LY24\MC90033541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87" y="3989388"/>
            <a:ext cx="2029633" cy="1959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812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384798050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91911" y="1907801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Materiály mohou být pevné i tvrdé, ale současně mohou být křehké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Mezi takové materiály patří křída, sklo, porcelán, vypálená hlína</a:t>
            </a:r>
            <a:endParaRPr lang="cs-CZ" sz="2800" dirty="0"/>
          </a:p>
        </p:txBody>
      </p:sp>
      <p:pic>
        <p:nvPicPr>
          <p:cNvPr id="4098" name="Picture 2" descr="C:\Users\uzivatel\AppData\Local\Microsoft\Windows\Temporary Internet Files\Content.IE5\PVDUFBUN\MP90038668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592" y="4590205"/>
            <a:ext cx="2247796" cy="160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zivatel\AppData\Local\Microsoft\Windows\Temporary Internet Files\Content.IE5\HXF7LY24\MP90040064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020761"/>
            <a:ext cx="1767976" cy="221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zivatel\AppData\Local\Microsoft\Windows\Temporary Internet Files\Content.IE5\PVDUFBUN\MP900289669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578" y="4590205"/>
            <a:ext cx="2332856" cy="155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90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127707"/>
            <a:ext cx="9144000" cy="666936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259632" y="444889"/>
            <a:ext cx="6701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pomocí skrytého pera chybějící údaje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399309" y="1700808"/>
            <a:ext cx="82089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2800" dirty="0" smtClean="0"/>
              <a:t>Nejtvrdším  přírodním materiálem je ……………………., který se používá ve šperkařství.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ü"/>
            </a:pPr>
            <a:r>
              <a:rPr lang="cs-CZ" sz="2800" dirty="0" smtClean="0"/>
              <a:t>Ocelové lano u výtahu musí být především pevné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v ………………….., jinak by se přetrhlo.</a:t>
            </a:r>
          </a:p>
        </p:txBody>
      </p:sp>
      <p:sp>
        <p:nvSpPr>
          <p:cNvPr id="4" name="Tlačítko akce: Nápověda 3">
            <a:hlinkClick r:id="" action="ppaction://hlinkshowjump?jump=nextslide" highlightClick="1"/>
          </p:cNvPr>
          <p:cNvSpPr/>
          <p:nvPr/>
        </p:nvSpPr>
        <p:spPr>
          <a:xfrm>
            <a:off x="4107721" y="4903826"/>
            <a:ext cx="792088" cy="936104"/>
          </a:xfrm>
          <a:prstGeom prst="actionButtonHelp">
            <a:avLst/>
          </a:prstGeom>
          <a:solidFill>
            <a:schemeClr val="accent2">
              <a:lumMod val="60000"/>
              <a:lumOff val="40000"/>
            </a:schemeClr>
          </a:soli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1100" dirty="0" smtClean="0">
                <a:solidFill>
                  <a:schemeClr val="tx1"/>
                </a:solidFill>
              </a:rPr>
              <a:t>Nápověda</a:t>
            </a:r>
            <a:endParaRPr lang="cs-CZ" sz="1100" dirty="0">
              <a:solidFill>
                <a:schemeClr val="tx1"/>
              </a:solidFill>
            </a:endParaRPr>
          </a:p>
        </p:txBody>
      </p:sp>
      <p:sp>
        <p:nvSpPr>
          <p:cNvPr id="6" name="Tlačítko akce: Dopředu nebo Další 5">
            <a:hlinkClick r:id="rId4" action="ppaction://hlinksldjump" highlightClick="1"/>
          </p:cNvPr>
          <p:cNvSpPr/>
          <p:nvPr/>
        </p:nvSpPr>
        <p:spPr>
          <a:xfrm>
            <a:off x="8100392" y="6094107"/>
            <a:ext cx="720080" cy="432048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260648"/>
            <a:ext cx="9144000" cy="648072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259632" y="444889"/>
            <a:ext cx="6701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pomocí skrytého pera chybějící údaje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398892" y="2132856"/>
            <a:ext cx="820555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800" dirty="0" smtClean="0"/>
              <a:t>Nejtvrdším  přírodním materiálem je ……………………., který se používá ve šperkařství.</a:t>
            </a:r>
          </a:p>
          <a:p>
            <a:pPr marL="457200" indent="-457200">
              <a:lnSpc>
                <a:spcPct val="250000"/>
              </a:lnSpc>
              <a:buFont typeface="Wingdings" pitchFamily="2" charset="2"/>
              <a:buChar char="ü"/>
            </a:pPr>
            <a:r>
              <a:rPr lang="cs-CZ" sz="2800" dirty="0" smtClean="0"/>
              <a:t>Ocelové lano u výtahu musí být především pevné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v ………………….., jinak by se přetrhlo.</a:t>
            </a:r>
          </a:p>
          <a:p>
            <a:endParaRPr lang="cs-CZ" sz="2800" dirty="0" smtClean="0"/>
          </a:p>
        </p:txBody>
      </p:sp>
      <p:pic>
        <p:nvPicPr>
          <p:cNvPr id="3074" name="Picture 2" descr="C:\Users\uzivatel\AppData\Local\Microsoft\Windows\Temporary Internet Files\Content.IE5\8YKHHWPL\MC900432613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772816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Zpět nebo Předchozí 4">
            <a:hlinkClick r:id="" action="ppaction://hlinkshowjump?jump=previousslide" highlightClick="1"/>
          </p:cNvPr>
          <p:cNvSpPr/>
          <p:nvPr/>
        </p:nvSpPr>
        <p:spPr>
          <a:xfrm>
            <a:off x="7596336" y="5661248"/>
            <a:ext cx="864096" cy="648072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5" name="Picture 3" descr="C:\Users\uzivatel\AppData\Local\Microsoft\Windows\Temporary Internet Files\Content.IE5\8YKHHWPL\MC900389982[1].wmf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337248"/>
            <a:ext cx="1855270" cy="7479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TextovéPole 6"/>
          <p:cNvSpPr txBox="1"/>
          <p:nvPr/>
        </p:nvSpPr>
        <p:spPr>
          <a:xfrm>
            <a:off x="683568" y="1412776"/>
            <a:ext cx="1503699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Nápověda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91412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lačítko akce: Vlastní 3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83532"/>
            <a:ext cx="504056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Rozhodni, co je jaké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Diagram 3">
            <a:hlinkClick r:id="rId3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1707050589"/>
              </p:ext>
            </p:extLst>
          </p:nvPr>
        </p:nvGraphicFramePr>
        <p:xfrm>
          <a:off x="481257" y="1364570"/>
          <a:ext cx="2016223" cy="5016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8" name="Popisek se šipkou doleva 17">
            <a:hlinkClick r:id="rId3" action="ppaction://hlinksldjump"/>
          </p:cNvPr>
          <p:cNvSpPr/>
          <p:nvPr/>
        </p:nvSpPr>
        <p:spPr>
          <a:xfrm>
            <a:off x="2301862" y="1225284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ln w="12700" cmpd="dbl"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Popisek se šipkou doleva 18">
            <a:hlinkClick r:id="rId3" action="ppaction://hlinksldjump"/>
          </p:cNvPr>
          <p:cNvSpPr/>
          <p:nvPr/>
        </p:nvSpPr>
        <p:spPr>
          <a:xfrm>
            <a:off x="2301862" y="1801348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ln w="12700" cmpd="dbl"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Popisek se šipkou doleva 19">
            <a:hlinkClick r:id="rId3" action="ppaction://hlinksldjump"/>
          </p:cNvPr>
          <p:cNvSpPr/>
          <p:nvPr/>
        </p:nvSpPr>
        <p:spPr>
          <a:xfrm>
            <a:off x="2301862" y="2377412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ln w="12700" cmpd="dbl"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Popisek se šipkou doleva 20">
            <a:hlinkClick r:id="rId3" action="ppaction://hlinksldjump"/>
          </p:cNvPr>
          <p:cNvSpPr/>
          <p:nvPr/>
        </p:nvSpPr>
        <p:spPr>
          <a:xfrm>
            <a:off x="2301862" y="2953476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ln w="12700" cmpd="dbl"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Popisek se šipkou doleva 21">
            <a:hlinkClick r:id="rId3" action="ppaction://hlinksldjump"/>
          </p:cNvPr>
          <p:cNvSpPr/>
          <p:nvPr/>
        </p:nvSpPr>
        <p:spPr>
          <a:xfrm>
            <a:off x="2301862" y="3529540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ln w="12700" cmpd="dbl"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Popisek se šipkou doleva 22">
            <a:hlinkClick r:id="rId3" action="ppaction://hlinksldjump"/>
          </p:cNvPr>
          <p:cNvSpPr/>
          <p:nvPr/>
        </p:nvSpPr>
        <p:spPr>
          <a:xfrm>
            <a:off x="2301862" y="4105604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ln w="12700" cmpd="dbl"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Popisek se šipkou doleva 23">
            <a:hlinkClick r:id="rId3" action="ppaction://hlinksldjump"/>
          </p:cNvPr>
          <p:cNvSpPr/>
          <p:nvPr/>
        </p:nvSpPr>
        <p:spPr>
          <a:xfrm>
            <a:off x="2301862" y="4653136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ln w="12700" cmpd="dbl"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Popisek se šipkou doleva 24">
            <a:hlinkClick r:id="rId3" action="ppaction://hlinksldjump"/>
          </p:cNvPr>
          <p:cNvSpPr/>
          <p:nvPr/>
        </p:nvSpPr>
        <p:spPr>
          <a:xfrm>
            <a:off x="2301862" y="5229200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ln w="12700" cmpd="dbl"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Popisek se šipkou doleva 25">
            <a:hlinkClick r:id="rId3" action="ppaction://hlinksldjump"/>
          </p:cNvPr>
          <p:cNvSpPr/>
          <p:nvPr/>
        </p:nvSpPr>
        <p:spPr>
          <a:xfrm>
            <a:off x="2301862" y="5805264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ln w="12700" cmpd="dbl"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Popisek se šipkou doleva 26"/>
          <p:cNvSpPr/>
          <p:nvPr/>
        </p:nvSpPr>
        <p:spPr>
          <a:xfrm>
            <a:off x="5418287" y="1225284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solidFill>
            <a:srgbClr val="FF99CC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          </a:t>
            </a:r>
            <a:r>
              <a:rPr lang="cs-CZ" dirty="0" smtClean="0">
                <a:solidFill>
                  <a:srgbClr val="FF99CC"/>
                </a:solidFill>
              </a:rPr>
              <a:t>TVRDÉ</a:t>
            </a:r>
            <a:endParaRPr lang="cs-CZ" dirty="0">
              <a:solidFill>
                <a:srgbClr val="FF99CC"/>
              </a:solidFill>
            </a:endParaRPr>
          </a:p>
        </p:txBody>
      </p:sp>
      <p:sp>
        <p:nvSpPr>
          <p:cNvPr id="28" name="Popisek se šipkou doleva 27"/>
          <p:cNvSpPr/>
          <p:nvPr/>
        </p:nvSpPr>
        <p:spPr>
          <a:xfrm>
            <a:off x="5418287" y="1801348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solidFill>
            <a:srgbClr val="FF99CC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         </a:t>
            </a:r>
            <a:r>
              <a:rPr lang="cs-CZ" dirty="0" smtClean="0">
                <a:solidFill>
                  <a:srgbClr val="FF99CC"/>
                </a:solidFill>
              </a:rPr>
              <a:t>TVRDÉ</a:t>
            </a:r>
            <a:endParaRPr lang="cs-CZ" dirty="0">
              <a:solidFill>
                <a:srgbClr val="FF99CC"/>
              </a:solidFill>
            </a:endParaRPr>
          </a:p>
        </p:txBody>
      </p:sp>
      <p:sp>
        <p:nvSpPr>
          <p:cNvPr id="29" name="Popisek se šipkou doleva 28"/>
          <p:cNvSpPr/>
          <p:nvPr/>
        </p:nvSpPr>
        <p:spPr>
          <a:xfrm>
            <a:off x="5418287" y="2377412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solidFill>
            <a:srgbClr val="FF99CC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  </a:t>
            </a:r>
            <a:r>
              <a:rPr lang="cs-CZ" dirty="0" smtClean="0">
                <a:solidFill>
                  <a:srgbClr val="FF99CC"/>
                </a:solidFill>
              </a:rPr>
              <a:t>PÓROVITÉ</a:t>
            </a:r>
            <a:endParaRPr lang="cs-CZ" dirty="0">
              <a:solidFill>
                <a:srgbClr val="FF99CC"/>
              </a:solidFill>
            </a:endParaRPr>
          </a:p>
        </p:txBody>
      </p:sp>
      <p:sp>
        <p:nvSpPr>
          <p:cNvPr id="30" name="Popisek se šipkou doleva 29"/>
          <p:cNvSpPr/>
          <p:nvPr/>
        </p:nvSpPr>
        <p:spPr>
          <a:xfrm>
            <a:off x="5418287" y="2953476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solidFill>
            <a:srgbClr val="FF99CC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       </a:t>
            </a:r>
            <a:r>
              <a:rPr lang="cs-CZ" dirty="0" smtClean="0">
                <a:solidFill>
                  <a:srgbClr val="FF99CC"/>
                </a:solidFill>
              </a:rPr>
              <a:t>KŘEHKÉ</a:t>
            </a:r>
            <a:endParaRPr lang="cs-CZ" dirty="0">
              <a:solidFill>
                <a:srgbClr val="FF99CC"/>
              </a:solidFill>
            </a:endParaRPr>
          </a:p>
        </p:txBody>
      </p:sp>
      <p:sp>
        <p:nvSpPr>
          <p:cNvPr id="31" name="Popisek se šipkou doleva 30"/>
          <p:cNvSpPr/>
          <p:nvPr/>
        </p:nvSpPr>
        <p:spPr>
          <a:xfrm>
            <a:off x="5418287" y="3529540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solidFill>
            <a:srgbClr val="FF99CC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 </a:t>
            </a:r>
            <a:r>
              <a:rPr lang="cs-CZ" dirty="0" smtClean="0">
                <a:solidFill>
                  <a:srgbClr val="FF99CC"/>
                </a:solidFill>
              </a:rPr>
              <a:t>PÓROVITÉ</a:t>
            </a:r>
            <a:endParaRPr lang="cs-CZ" dirty="0">
              <a:solidFill>
                <a:srgbClr val="FF99CC"/>
              </a:solidFill>
            </a:endParaRPr>
          </a:p>
        </p:txBody>
      </p:sp>
      <p:sp>
        <p:nvSpPr>
          <p:cNvPr id="32" name="Popisek se šipkou doleva 31"/>
          <p:cNvSpPr/>
          <p:nvPr/>
        </p:nvSpPr>
        <p:spPr>
          <a:xfrm>
            <a:off x="5418287" y="4105604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solidFill>
            <a:srgbClr val="FF99CC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       </a:t>
            </a:r>
            <a:r>
              <a:rPr lang="cs-CZ" dirty="0" smtClean="0">
                <a:solidFill>
                  <a:srgbClr val="FF99CC"/>
                </a:solidFill>
              </a:rPr>
              <a:t>TVRDÉ</a:t>
            </a:r>
            <a:endParaRPr lang="cs-CZ" dirty="0">
              <a:solidFill>
                <a:srgbClr val="FF99CC"/>
              </a:solidFill>
            </a:endParaRPr>
          </a:p>
        </p:txBody>
      </p:sp>
      <p:sp>
        <p:nvSpPr>
          <p:cNvPr id="33" name="Popisek se šipkou doleva 32"/>
          <p:cNvSpPr/>
          <p:nvPr/>
        </p:nvSpPr>
        <p:spPr>
          <a:xfrm>
            <a:off x="5418287" y="4681668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solidFill>
            <a:srgbClr val="FF99CC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     </a:t>
            </a:r>
            <a:r>
              <a:rPr lang="cs-CZ" dirty="0" smtClean="0">
                <a:solidFill>
                  <a:srgbClr val="FF99CC"/>
                </a:solidFill>
              </a:rPr>
              <a:t>KŘEHKÉ</a:t>
            </a:r>
            <a:endParaRPr lang="cs-CZ" dirty="0">
              <a:solidFill>
                <a:srgbClr val="FF99CC"/>
              </a:solidFill>
            </a:endParaRPr>
          </a:p>
        </p:txBody>
      </p:sp>
      <p:sp>
        <p:nvSpPr>
          <p:cNvPr id="34" name="Popisek se šipkou doleva 33"/>
          <p:cNvSpPr/>
          <p:nvPr/>
        </p:nvSpPr>
        <p:spPr>
          <a:xfrm>
            <a:off x="5418287" y="5229200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solidFill>
            <a:srgbClr val="FF99CC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    </a:t>
            </a:r>
            <a:r>
              <a:rPr lang="cs-CZ" dirty="0" smtClean="0">
                <a:solidFill>
                  <a:srgbClr val="FF99CC"/>
                </a:solidFill>
              </a:rPr>
              <a:t>KŘEHKÉ</a:t>
            </a:r>
            <a:endParaRPr lang="cs-CZ" dirty="0">
              <a:solidFill>
                <a:srgbClr val="FF99CC"/>
              </a:solidFill>
            </a:endParaRPr>
          </a:p>
        </p:txBody>
      </p:sp>
      <p:sp>
        <p:nvSpPr>
          <p:cNvPr id="35" name="Popisek se šipkou doleva 34"/>
          <p:cNvSpPr/>
          <p:nvPr/>
        </p:nvSpPr>
        <p:spPr>
          <a:xfrm>
            <a:off x="5418287" y="5805264"/>
            <a:ext cx="3096344" cy="576064"/>
          </a:xfrm>
          <a:prstGeom prst="leftArrowCallout">
            <a:avLst>
              <a:gd name="adj1" fmla="val 29535"/>
              <a:gd name="adj2" fmla="val 40873"/>
              <a:gd name="adj3" fmla="val 27267"/>
              <a:gd name="adj4" fmla="val 90217"/>
            </a:avLst>
          </a:prstGeom>
          <a:solidFill>
            <a:srgbClr val="FF99CC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?     </a:t>
            </a:r>
            <a:r>
              <a:rPr lang="cs-CZ" dirty="0" smtClean="0">
                <a:solidFill>
                  <a:srgbClr val="FF99CC"/>
                </a:solidFill>
              </a:rPr>
              <a:t>PEVNÉ</a:t>
            </a:r>
            <a:endParaRPr lang="cs-CZ" dirty="0">
              <a:solidFill>
                <a:srgbClr val="FF99CC"/>
              </a:solidFill>
            </a:endParaRPr>
          </a:p>
        </p:txBody>
      </p:sp>
      <p:sp>
        <p:nvSpPr>
          <p:cNvPr id="36" name="Vývojový diagram: předdefinovaný postup 35">
            <a:hlinkClick r:id="rId3" action="ppaction://hlinksldjump"/>
          </p:cNvPr>
          <p:cNvSpPr/>
          <p:nvPr/>
        </p:nvSpPr>
        <p:spPr>
          <a:xfrm>
            <a:off x="6065507" y="824663"/>
            <a:ext cx="2304256" cy="316564"/>
          </a:xfrm>
          <a:prstGeom prst="flowChartPredefinedProcess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Kontrola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78134" y="715612"/>
            <a:ext cx="5220072" cy="400110"/>
          </a:xfrm>
          <a:prstGeom prst="rect">
            <a:avLst/>
          </a:prstGeom>
          <a:noFill/>
          <a:ln>
            <a:solidFill>
              <a:srgbClr val="FD382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Použij slova: KŘEHKÉ, TVRDÉ, PEVNÉ, PÓROVITÉ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398206" y="109972"/>
            <a:ext cx="3258169" cy="461665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400" dirty="0" smtClean="0">
                <a:solidFill>
                  <a:schemeClr val="tx1"/>
                </a:solidFill>
              </a:rPr>
              <a:t>Použij skryté pero</a:t>
            </a:r>
            <a:endParaRPr lang="cs-CZ" sz="2400" dirty="0">
              <a:solidFill>
                <a:schemeClr val="tx1"/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7827817" y="6395000"/>
            <a:ext cx="1152128" cy="369332"/>
            <a:chOff x="7827817" y="6395000"/>
            <a:chExt cx="1152128" cy="369332"/>
          </a:xfrm>
        </p:grpSpPr>
        <p:sp>
          <p:nvSpPr>
            <p:cNvPr id="3" name="TextovéPole 2">
              <a:hlinkClick r:id="rId9" action="ppaction://hlinksldjump"/>
            </p:cNvPr>
            <p:cNvSpPr txBox="1"/>
            <p:nvPr/>
          </p:nvSpPr>
          <p:spPr>
            <a:xfrm>
              <a:off x="7827817" y="6395000"/>
              <a:ext cx="1152128" cy="369332"/>
            </a:xfrm>
            <a:prstGeom prst="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dirty="0" smtClean="0"/>
                <a:t>Konec</a:t>
              </a:r>
              <a:endParaRPr lang="cs-CZ" dirty="0"/>
            </a:p>
          </p:txBody>
        </p:sp>
        <p:sp>
          <p:nvSpPr>
            <p:cNvPr id="5" name="Šipka doprava 4"/>
            <p:cNvSpPr/>
            <p:nvPr/>
          </p:nvSpPr>
          <p:spPr>
            <a:xfrm>
              <a:off x="8656375" y="6496382"/>
              <a:ext cx="323570" cy="184666"/>
            </a:xfrm>
            <a:prstGeom prst="rightArrow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4062130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http://office.microsoft.com/klipart</a:t>
            </a:r>
          </a:p>
        </p:txBody>
      </p:sp>
    </p:spTree>
    <p:extLst>
      <p:ext uri="{BB962C8B-B14F-4D97-AF65-F5344CB8AC3E}">
        <p14:creationId xmlns:p14="http://schemas.microsoft.com/office/powerpoint/2010/main" val="8017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492</Words>
  <Application>Microsoft Office PowerPoint</Application>
  <PresentationFormat>Předvádění na obrazovce (4:3)</PresentationFormat>
  <Paragraphs>101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Pevné látky VY_32_INOVACE_2A_02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2011-08-03T16:50:46Z</dcterms:created>
  <dcterms:modified xsi:type="dcterms:W3CDTF">2013-01-25T12:38:51Z</dcterms:modified>
</cp:coreProperties>
</file>