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ink/ink1.xml" ContentType="application/inkml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ink/ink2.xml" ContentType="application/inkml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2" r:id="rId5"/>
    <p:sldId id="263" r:id="rId6"/>
    <p:sldId id="264" r:id="rId7"/>
    <p:sldId id="265" r:id="rId8"/>
    <p:sldId id="266" r:id="rId9"/>
    <p:sldId id="268" r:id="rId10"/>
    <p:sldId id="269" r:id="rId11"/>
    <p:sldId id="272" r:id="rId12"/>
    <p:sldId id="273" r:id="rId13"/>
    <p:sldId id="270" r:id="rId14"/>
    <p:sldId id="275" r:id="rId15"/>
    <p:sldId id="271" r:id="rId16"/>
    <p:sldId id="276" r:id="rId17"/>
    <p:sldId id="277" r:id="rId18"/>
    <p:sldId id="278" r:id="rId19"/>
    <p:sldId id="26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88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001A97-52F7-455C-BD89-FBAE9F436DB2}" type="doc">
      <dgm:prSet loTypeId="urn:microsoft.com/office/officeart/2005/8/layout/vList2" loCatId="list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C36624AB-B0B2-41AF-BA78-2758904F21D7}">
      <dgm:prSet/>
      <dgm:spPr/>
      <dgm:t>
        <a:bodyPr/>
        <a:lstStyle/>
        <a:p>
          <a:pPr algn="ctr" rtl="0"/>
          <a:r>
            <a:rPr lang="cs-CZ" b="1" dirty="0" smtClean="0"/>
            <a:t>Plynné látky </a:t>
          </a:r>
          <a:endParaRPr lang="cs-CZ" b="1" dirty="0"/>
        </a:p>
      </dgm:t>
    </dgm:pt>
    <dgm:pt modelId="{A4544447-B17C-46CA-8AD1-D42FDF506D78}" type="parTrans" cxnId="{B75F15AE-ACC9-4F10-BB70-B4B3CFD3F34E}">
      <dgm:prSet/>
      <dgm:spPr/>
      <dgm:t>
        <a:bodyPr/>
        <a:lstStyle/>
        <a:p>
          <a:endParaRPr lang="cs-CZ"/>
        </a:p>
      </dgm:t>
    </dgm:pt>
    <dgm:pt modelId="{42B16351-93DC-4963-BFAA-FBEE4C9B9F7F}" type="sibTrans" cxnId="{B75F15AE-ACC9-4F10-BB70-B4B3CFD3F34E}">
      <dgm:prSet/>
      <dgm:spPr/>
      <dgm:t>
        <a:bodyPr/>
        <a:lstStyle/>
        <a:p>
          <a:endParaRPr lang="cs-CZ"/>
        </a:p>
      </dgm:t>
    </dgm:pt>
    <dgm:pt modelId="{0288C2E7-28AD-428A-BB26-31D0E1D7D8B3}" type="pres">
      <dgm:prSet presAssocID="{7A001A97-52F7-455C-BD89-FBAE9F436DB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867971-F10F-447F-8560-97FB288F76F7}" type="pres">
      <dgm:prSet presAssocID="{C36624AB-B0B2-41AF-BA78-2758904F21D7}" presName="parentText" presStyleLbl="node1" presStyleIdx="0" presStyleCnt="1" custLinFactNeighborX="-1408" custLinFactNeighborY="-3642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5F15AE-ACC9-4F10-BB70-B4B3CFD3F34E}" srcId="{7A001A97-52F7-455C-BD89-FBAE9F436DB2}" destId="{C36624AB-B0B2-41AF-BA78-2758904F21D7}" srcOrd="0" destOrd="0" parTransId="{A4544447-B17C-46CA-8AD1-D42FDF506D78}" sibTransId="{42B16351-93DC-4963-BFAA-FBEE4C9B9F7F}"/>
    <dgm:cxn modelId="{E3CCC6C7-A7FB-4B75-881C-30ABE86CBDB3}" type="presOf" srcId="{7A001A97-52F7-455C-BD89-FBAE9F436DB2}" destId="{0288C2E7-28AD-428A-BB26-31D0E1D7D8B3}" srcOrd="0" destOrd="0" presId="urn:microsoft.com/office/officeart/2005/8/layout/vList2"/>
    <dgm:cxn modelId="{F2282850-E987-40D8-AE08-0A2AFB40CBE5}" type="presOf" srcId="{C36624AB-B0B2-41AF-BA78-2758904F21D7}" destId="{3D867971-F10F-447F-8560-97FB288F76F7}" srcOrd="0" destOrd="0" presId="urn:microsoft.com/office/officeart/2005/8/layout/vList2"/>
    <dgm:cxn modelId="{48C25FE9-22E9-41F3-90A7-D5D2657D2DAB}" type="presParOf" srcId="{0288C2E7-28AD-428A-BB26-31D0E1D7D8B3}" destId="{3D867971-F10F-447F-8560-97FB288F76F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BA9699-87DB-4E9B-BAB4-D2D4F0220272}" type="doc">
      <dgm:prSet loTypeId="urn:microsoft.com/office/officeart/2005/8/layout/vList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62E8DBD0-D656-4894-BF33-BC9DC6A25C3C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Nemají stálý tvar ani objem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A78644AB-EDC8-4B2C-948C-6E41C6ED88DD}" type="parTrans" cxnId="{A286740A-AC07-40D3-878A-88711EB2DC07}">
      <dgm:prSet/>
      <dgm:spPr/>
      <dgm:t>
        <a:bodyPr/>
        <a:lstStyle/>
        <a:p>
          <a:endParaRPr lang="cs-CZ"/>
        </a:p>
      </dgm:t>
    </dgm:pt>
    <dgm:pt modelId="{1EC323C8-FC87-470E-852E-C1E3847CAA24}" type="sibTrans" cxnId="{A286740A-AC07-40D3-878A-88711EB2DC07}">
      <dgm:prSet/>
      <dgm:spPr/>
      <dgm:t>
        <a:bodyPr/>
        <a:lstStyle/>
        <a:p>
          <a:endParaRPr lang="cs-CZ"/>
        </a:p>
      </dgm:t>
    </dgm:pt>
    <dgm:pt modelId="{7BF97903-0345-4F4A-991C-DB735820B7BB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Dají se stlačit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FF4D2947-CAC6-45D1-8FE5-1C36B0B408EF}" type="parTrans" cxnId="{C529005A-B643-4A13-BF39-03D3C39ADAEB}">
      <dgm:prSet/>
      <dgm:spPr/>
      <dgm:t>
        <a:bodyPr/>
        <a:lstStyle/>
        <a:p>
          <a:endParaRPr lang="cs-CZ"/>
        </a:p>
      </dgm:t>
    </dgm:pt>
    <dgm:pt modelId="{3877FA4F-071B-4834-AD6E-4102DF18592E}" type="sibTrans" cxnId="{C529005A-B643-4A13-BF39-03D3C39ADAEB}">
      <dgm:prSet/>
      <dgm:spPr/>
      <dgm:t>
        <a:bodyPr/>
        <a:lstStyle/>
        <a:p>
          <a:endParaRPr lang="cs-CZ"/>
        </a:p>
      </dgm:t>
    </dgm:pt>
    <dgm:pt modelId="{FE0D57C5-F95D-4E06-8868-E53597BCEF50}">
      <dgm:prSet custT="1"/>
      <dgm:spPr/>
      <dgm:t>
        <a:bodyPr/>
        <a:lstStyle/>
        <a:p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Rozpínají se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0E7C97CD-03E5-468C-849C-BF4C316FD0B8}" type="parTrans" cxnId="{4D52E543-BC0E-4461-80D9-A1F23C2E7CBC}">
      <dgm:prSet/>
      <dgm:spPr/>
      <dgm:t>
        <a:bodyPr/>
        <a:lstStyle/>
        <a:p>
          <a:endParaRPr lang="cs-CZ"/>
        </a:p>
      </dgm:t>
    </dgm:pt>
    <dgm:pt modelId="{9EE9EC98-EAE6-4751-975B-597B9C8CC9C4}" type="sibTrans" cxnId="{4D52E543-BC0E-4461-80D9-A1F23C2E7CBC}">
      <dgm:prSet/>
      <dgm:spPr/>
      <dgm:t>
        <a:bodyPr/>
        <a:lstStyle/>
        <a:p>
          <a:endParaRPr lang="cs-CZ"/>
        </a:p>
      </dgm:t>
    </dgm:pt>
    <dgm:pt modelId="{7BE62EF8-5167-4A6E-A68D-95F51D63961E}" type="pres">
      <dgm:prSet presAssocID="{71BA9699-87DB-4E9B-BAB4-D2D4F022027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1FD240-62BC-4D7D-B472-FC768E5B9570}" type="pres">
      <dgm:prSet presAssocID="{62E8DBD0-D656-4894-BF33-BC9DC6A25C3C}" presName="parentText" presStyleLbl="node1" presStyleIdx="0" presStyleCnt="3" custLinFactNeighborY="-5073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B65C48-086C-44BA-BFAD-69A97AE57B4B}" type="pres">
      <dgm:prSet presAssocID="{1EC323C8-FC87-470E-852E-C1E3847CAA24}" presName="spacer" presStyleCnt="0"/>
      <dgm:spPr/>
    </dgm:pt>
    <dgm:pt modelId="{22C3E6F4-D89B-4686-A69F-CF2118D1404E}" type="pres">
      <dgm:prSet presAssocID="{7BF97903-0345-4F4A-991C-DB735820B7BB}" presName="parentText" presStyleLbl="node1" presStyleIdx="1" presStyleCnt="3" custLinFactNeighborY="-404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585B76-E7E0-4223-B862-7CC3F79E0E34}" type="pres">
      <dgm:prSet presAssocID="{3877FA4F-071B-4834-AD6E-4102DF18592E}" presName="spacer" presStyleCnt="0"/>
      <dgm:spPr/>
    </dgm:pt>
    <dgm:pt modelId="{1A492621-15B6-4B07-B364-F5374659BB19}" type="pres">
      <dgm:prSet presAssocID="{FE0D57C5-F95D-4E06-8868-E53597BCEF50}" presName="parentText" presStyleLbl="node1" presStyleIdx="2" presStyleCnt="3" custLinFactNeighborY="-595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E78653-1E4E-40E6-B4DE-CB35FF05B608}" type="presOf" srcId="{62E8DBD0-D656-4894-BF33-BC9DC6A25C3C}" destId="{991FD240-62BC-4D7D-B472-FC768E5B9570}" srcOrd="0" destOrd="0" presId="urn:microsoft.com/office/officeart/2005/8/layout/vList2"/>
    <dgm:cxn modelId="{C529005A-B643-4A13-BF39-03D3C39ADAEB}" srcId="{71BA9699-87DB-4E9B-BAB4-D2D4F0220272}" destId="{7BF97903-0345-4F4A-991C-DB735820B7BB}" srcOrd="1" destOrd="0" parTransId="{FF4D2947-CAC6-45D1-8FE5-1C36B0B408EF}" sibTransId="{3877FA4F-071B-4834-AD6E-4102DF18592E}"/>
    <dgm:cxn modelId="{A286740A-AC07-40D3-878A-88711EB2DC07}" srcId="{71BA9699-87DB-4E9B-BAB4-D2D4F0220272}" destId="{62E8DBD0-D656-4894-BF33-BC9DC6A25C3C}" srcOrd="0" destOrd="0" parTransId="{A78644AB-EDC8-4B2C-948C-6E41C6ED88DD}" sibTransId="{1EC323C8-FC87-470E-852E-C1E3847CAA24}"/>
    <dgm:cxn modelId="{05ABA596-4D71-48E3-A921-82F4CCEBBC66}" type="presOf" srcId="{7BF97903-0345-4F4A-991C-DB735820B7BB}" destId="{22C3E6F4-D89B-4686-A69F-CF2118D1404E}" srcOrd="0" destOrd="0" presId="urn:microsoft.com/office/officeart/2005/8/layout/vList2"/>
    <dgm:cxn modelId="{4D52E543-BC0E-4461-80D9-A1F23C2E7CBC}" srcId="{71BA9699-87DB-4E9B-BAB4-D2D4F0220272}" destId="{FE0D57C5-F95D-4E06-8868-E53597BCEF50}" srcOrd="2" destOrd="0" parTransId="{0E7C97CD-03E5-468C-849C-BF4C316FD0B8}" sibTransId="{9EE9EC98-EAE6-4751-975B-597B9C8CC9C4}"/>
    <dgm:cxn modelId="{8FFC0759-6A1C-41E9-A9CF-D74A700A7B97}" type="presOf" srcId="{FE0D57C5-F95D-4E06-8868-E53597BCEF50}" destId="{1A492621-15B6-4B07-B364-F5374659BB19}" srcOrd="0" destOrd="0" presId="urn:microsoft.com/office/officeart/2005/8/layout/vList2"/>
    <dgm:cxn modelId="{08EF2AC0-A62F-41ED-8839-F2C9DA734FD5}" type="presOf" srcId="{71BA9699-87DB-4E9B-BAB4-D2D4F0220272}" destId="{7BE62EF8-5167-4A6E-A68D-95F51D63961E}" srcOrd="0" destOrd="0" presId="urn:microsoft.com/office/officeart/2005/8/layout/vList2"/>
    <dgm:cxn modelId="{0295B2C5-3693-4E75-87C0-FC04FF09A997}" type="presParOf" srcId="{7BE62EF8-5167-4A6E-A68D-95F51D63961E}" destId="{991FD240-62BC-4D7D-B472-FC768E5B9570}" srcOrd="0" destOrd="0" presId="urn:microsoft.com/office/officeart/2005/8/layout/vList2"/>
    <dgm:cxn modelId="{9A27164E-BFEC-4158-8E3E-970392878E08}" type="presParOf" srcId="{7BE62EF8-5167-4A6E-A68D-95F51D63961E}" destId="{2CB65C48-086C-44BA-BFAD-69A97AE57B4B}" srcOrd="1" destOrd="0" presId="urn:microsoft.com/office/officeart/2005/8/layout/vList2"/>
    <dgm:cxn modelId="{1A0DC072-15DC-411D-A16A-852D5F150E09}" type="presParOf" srcId="{7BE62EF8-5167-4A6E-A68D-95F51D63961E}" destId="{22C3E6F4-D89B-4686-A69F-CF2118D1404E}" srcOrd="2" destOrd="0" presId="urn:microsoft.com/office/officeart/2005/8/layout/vList2"/>
    <dgm:cxn modelId="{7DA24CA7-1613-495A-94AE-C0F35D882B1C}" type="presParOf" srcId="{7BE62EF8-5167-4A6E-A68D-95F51D63961E}" destId="{70585B76-E7E0-4223-B862-7CC3F79E0E34}" srcOrd="3" destOrd="0" presId="urn:microsoft.com/office/officeart/2005/8/layout/vList2"/>
    <dgm:cxn modelId="{76FA8E28-0A6F-46A4-BFBE-2C401906557C}" type="presParOf" srcId="{7BE62EF8-5167-4A6E-A68D-95F51D63961E}" destId="{1A492621-15B6-4B07-B364-F5374659BB19}" srcOrd="4" destOrd="0" presId="urn:microsoft.com/office/officeart/2005/8/layout/vList2"/>
  </dgm:cxnLst>
  <dgm:bg>
    <a:gradFill>
      <a:gsLst>
        <a:gs pos="0">
          <a:schemeClr val="accent1">
            <a:tint val="66000"/>
            <a:satMod val="160000"/>
          </a:schemeClr>
        </a:gs>
        <a:gs pos="50000">
          <a:schemeClr val="accent1">
            <a:tint val="44500"/>
            <a:satMod val="160000"/>
          </a:schemeClr>
        </a:gs>
        <a:gs pos="100000">
          <a:schemeClr val="accent1">
            <a:tint val="23500"/>
            <a:satMod val="160000"/>
          </a:schemeClr>
        </a:gs>
      </a:gsLst>
      <a:lin ang="5400000" scaled="0"/>
    </a:gra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3C7121-32C1-4D62-8ECB-897C007EB922}">
      <dgm:prSet/>
      <dgm:spPr/>
      <dgm:t>
        <a:bodyPr/>
        <a:lstStyle/>
        <a:p>
          <a:pPr algn="ctr" rtl="0"/>
          <a:r>
            <a:rPr lang="cs-CZ" b="1" dirty="0" smtClean="0">
              <a:effectLst/>
            </a:rPr>
            <a:t>Nemají stálý tvar</a:t>
          </a:r>
          <a:endParaRPr lang="cs-CZ" b="1" dirty="0">
            <a:effectLst/>
          </a:endParaRPr>
        </a:p>
      </dgm:t>
    </dgm:pt>
    <dgm:pt modelId="{122CB15B-9A7E-4572-A8D3-8C2BE9A1CF2A}" type="parTrans" cxnId="{151206C6-3832-4920-A33A-E6894305E2B6}">
      <dgm:prSet/>
      <dgm:spPr/>
      <dgm:t>
        <a:bodyPr/>
        <a:lstStyle/>
        <a:p>
          <a:endParaRPr lang="cs-CZ"/>
        </a:p>
      </dgm:t>
    </dgm:pt>
    <dgm:pt modelId="{D8DCA393-8699-40DF-AC0F-911408E38EC8}" type="sibTrans" cxnId="{151206C6-3832-4920-A33A-E6894305E2B6}">
      <dgm:prSet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C33A09-8669-4155-9981-04B9B4139DFE}" type="pres">
      <dgm:prSet presAssocID="{B73C7121-32C1-4D62-8ECB-897C007EB92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FF91AB-26A0-4709-B78D-AE1DDC8EE368}" type="presOf" srcId="{E63735B4-676B-4979-A5C7-45D528A97BEA}" destId="{3E93F020-4E79-4951-B865-C8DA061B440F}" srcOrd="0" destOrd="0" presId="urn:microsoft.com/office/officeart/2005/8/layout/vList2"/>
    <dgm:cxn modelId="{87C75982-5F29-4439-BC76-3C3F0873C378}" type="presOf" srcId="{B73C7121-32C1-4D62-8ECB-897C007EB922}" destId="{C6C33A09-8669-4155-9981-04B9B4139DFE}" srcOrd="0" destOrd="0" presId="urn:microsoft.com/office/officeart/2005/8/layout/vList2"/>
    <dgm:cxn modelId="{151206C6-3832-4920-A33A-E6894305E2B6}" srcId="{E63735B4-676B-4979-A5C7-45D528A97BEA}" destId="{B73C7121-32C1-4D62-8ECB-897C007EB922}" srcOrd="0" destOrd="0" parTransId="{122CB15B-9A7E-4572-A8D3-8C2BE9A1CF2A}" sibTransId="{D8DCA393-8699-40DF-AC0F-911408E38EC8}"/>
    <dgm:cxn modelId="{47A75E00-D3F1-47D2-A36E-BCA759D2300B}" type="presParOf" srcId="{3E93F020-4E79-4951-B865-C8DA061B440F}" destId="{C6C33A09-8669-4155-9981-04B9B4139D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3C7121-32C1-4D62-8ECB-897C007EB922}">
      <dgm:prSet/>
      <dgm:spPr/>
      <dgm:t>
        <a:bodyPr/>
        <a:lstStyle/>
        <a:p>
          <a:pPr algn="ctr" rtl="0"/>
          <a:r>
            <a:rPr lang="cs-CZ" b="1" dirty="0" smtClean="0">
              <a:effectLst/>
            </a:rPr>
            <a:t>Jsou stlačitelné</a:t>
          </a:r>
          <a:endParaRPr lang="cs-CZ" b="1" dirty="0">
            <a:effectLst/>
          </a:endParaRPr>
        </a:p>
      </dgm:t>
    </dgm:pt>
    <dgm:pt modelId="{122CB15B-9A7E-4572-A8D3-8C2BE9A1CF2A}" type="parTrans" cxnId="{151206C6-3832-4920-A33A-E6894305E2B6}">
      <dgm:prSet/>
      <dgm:spPr/>
      <dgm:t>
        <a:bodyPr/>
        <a:lstStyle/>
        <a:p>
          <a:endParaRPr lang="cs-CZ"/>
        </a:p>
      </dgm:t>
    </dgm:pt>
    <dgm:pt modelId="{D8DCA393-8699-40DF-AC0F-911408E38EC8}" type="sibTrans" cxnId="{151206C6-3832-4920-A33A-E6894305E2B6}">
      <dgm:prSet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C33A09-8669-4155-9981-04B9B4139DFE}" type="pres">
      <dgm:prSet presAssocID="{B73C7121-32C1-4D62-8ECB-897C007EB922}" presName="parentText" presStyleLbl="node1" presStyleIdx="0" presStyleCnt="1" custLinFactNeighborX="2216" custLinFactNeighborY="931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7F9AC5-4A63-4604-B5B6-9175ABF94748}" type="presOf" srcId="{B73C7121-32C1-4D62-8ECB-897C007EB922}" destId="{C6C33A09-8669-4155-9981-04B9B4139DFE}" srcOrd="0" destOrd="0" presId="urn:microsoft.com/office/officeart/2005/8/layout/vList2"/>
    <dgm:cxn modelId="{330CDE2E-04FB-47BB-AC5A-DE5D154FE4EE}" type="presOf" srcId="{E63735B4-676B-4979-A5C7-45D528A97BEA}" destId="{3E93F020-4E79-4951-B865-C8DA061B440F}" srcOrd="0" destOrd="0" presId="urn:microsoft.com/office/officeart/2005/8/layout/vList2"/>
    <dgm:cxn modelId="{151206C6-3832-4920-A33A-E6894305E2B6}" srcId="{E63735B4-676B-4979-A5C7-45D528A97BEA}" destId="{B73C7121-32C1-4D62-8ECB-897C007EB922}" srcOrd="0" destOrd="0" parTransId="{122CB15B-9A7E-4572-A8D3-8C2BE9A1CF2A}" sibTransId="{D8DCA393-8699-40DF-AC0F-911408E38EC8}"/>
    <dgm:cxn modelId="{5E171D7E-321E-436C-974B-BB87AACD7F35}" type="presParOf" srcId="{3E93F020-4E79-4951-B865-C8DA061B440F}" destId="{C6C33A09-8669-4155-9981-04B9B4139D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3C7121-32C1-4D62-8ECB-897C007EB922}">
      <dgm:prSet/>
      <dgm:spPr/>
      <dgm:t>
        <a:bodyPr/>
        <a:lstStyle/>
        <a:p>
          <a:pPr algn="ctr" rtl="0"/>
          <a:r>
            <a:rPr lang="cs-CZ" b="1" dirty="0" smtClean="0">
              <a:effectLst/>
            </a:rPr>
            <a:t>Rozpínají se</a:t>
          </a:r>
          <a:endParaRPr lang="cs-CZ" b="1" dirty="0">
            <a:effectLst/>
          </a:endParaRPr>
        </a:p>
      </dgm:t>
    </dgm:pt>
    <dgm:pt modelId="{122CB15B-9A7E-4572-A8D3-8C2BE9A1CF2A}" type="parTrans" cxnId="{151206C6-3832-4920-A33A-E6894305E2B6}">
      <dgm:prSet/>
      <dgm:spPr/>
      <dgm:t>
        <a:bodyPr/>
        <a:lstStyle/>
        <a:p>
          <a:endParaRPr lang="cs-CZ"/>
        </a:p>
      </dgm:t>
    </dgm:pt>
    <dgm:pt modelId="{D8DCA393-8699-40DF-AC0F-911408E38EC8}" type="sibTrans" cxnId="{151206C6-3832-4920-A33A-E6894305E2B6}">
      <dgm:prSet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C33A09-8669-4155-9981-04B9B4139DFE}" type="pres">
      <dgm:prSet presAssocID="{B73C7121-32C1-4D62-8ECB-897C007EB922}" presName="parentText" presStyleLbl="node1" presStyleIdx="0" presStyleCnt="1" custLinFactNeighborX="2216" custLinFactNeighborY="931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3DA38C-103D-4BAA-9352-BADE31B3E626}" type="presOf" srcId="{B73C7121-32C1-4D62-8ECB-897C007EB922}" destId="{C6C33A09-8669-4155-9981-04B9B4139DFE}" srcOrd="0" destOrd="0" presId="urn:microsoft.com/office/officeart/2005/8/layout/vList2"/>
    <dgm:cxn modelId="{54E08CF0-4B0D-4582-8C45-6B8F8D272E31}" type="presOf" srcId="{E63735B4-676B-4979-A5C7-45D528A97BEA}" destId="{3E93F020-4E79-4951-B865-C8DA061B440F}" srcOrd="0" destOrd="0" presId="urn:microsoft.com/office/officeart/2005/8/layout/vList2"/>
    <dgm:cxn modelId="{151206C6-3832-4920-A33A-E6894305E2B6}" srcId="{E63735B4-676B-4979-A5C7-45D528A97BEA}" destId="{B73C7121-32C1-4D62-8ECB-897C007EB922}" srcOrd="0" destOrd="0" parTransId="{122CB15B-9A7E-4572-A8D3-8C2BE9A1CF2A}" sibTransId="{D8DCA393-8699-40DF-AC0F-911408E38EC8}"/>
    <dgm:cxn modelId="{A76AADDC-EF5F-4164-B50F-3994E7D2216F}" type="presParOf" srcId="{3E93F020-4E79-4951-B865-C8DA061B440F}" destId="{C6C33A09-8669-4155-9981-04B9B4139D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C0CE7085-6F8F-4AA1-9743-570A5847F592}" type="presOf" srcId="{E63735B4-676B-4979-A5C7-45D528A97BEA}" destId="{3E93F020-4E79-4951-B865-C8DA061B440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A977AF66-1769-4030-9030-6016F3E6C092}" type="presOf" srcId="{E63735B4-676B-4979-A5C7-45D528A97BEA}" destId="{3E93F020-4E79-4951-B865-C8DA061B440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3064DF2C-498E-4A00-A136-76947FBFE229}" type="presOf" srcId="{E63735B4-676B-4979-A5C7-45D528A97BEA}" destId="{3E93F020-4E79-4951-B865-C8DA061B440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3025F25E-C6BB-46BD-B01E-3A2E17374610}" type="presOf" srcId="{E63735B4-676B-4979-A5C7-45D528A97BEA}" destId="{3E93F020-4E79-4951-B865-C8DA061B440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848ED08C-2B8C-4888-97F1-0D6B771A66BF}" type="presOf" srcId="{E63735B4-676B-4979-A5C7-45D528A97BEA}" destId="{3E93F020-4E79-4951-B865-C8DA061B440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63735B4-676B-4979-A5C7-45D528A97BE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93F020-4E79-4951-B865-C8DA061B440F}" type="pres">
      <dgm:prSet presAssocID="{E63735B4-676B-4979-A5C7-45D528A97B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55D2B111-F967-412A-94F6-6174C8E7B87F}" type="presOf" srcId="{E63735B4-676B-4979-A5C7-45D528A97BEA}" destId="{3E93F020-4E79-4951-B865-C8DA061B440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867971-F10F-447F-8560-97FB288F76F7}">
      <dsp:nvSpPr>
        <dsp:cNvPr id="0" name=""/>
        <dsp:cNvSpPr/>
      </dsp:nvSpPr>
      <dsp:spPr>
        <a:xfrm>
          <a:off x="0" y="0"/>
          <a:ext cx="4464496" cy="7915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Plynné látky </a:t>
          </a:r>
          <a:endParaRPr lang="cs-CZ" sz="3300" b="1" kern="1200" dirty="0"/>
        </a:p>
      </dsp:txBody>
      <dsp:txXfrm>
        <a:off x="38638" y="38638"/>
        <a:ext cx="4387220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FD240-62BC-4D7D-B472-FC768E5B9570}">
      <dsp:nvSpPr>
        <dsp:cNvPr id="0" name=""/>
        <dsp:cNvSpPr/>
      </dsp:nvSpPr>
      <dsp:spPr>
        <a:xfrm>
          <a:off x="0" y="160874"/>
          <a:ext cx="6984776" cy="12168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Nemají stálý tvar ani objem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9399" y="220273"/>
        <a:ext cx="6865978" cy="1098002"/>
      </dsp:txXfrm>
    </dsp:sp>
    <dsp:sp modelId="{22C3E6F4-D89B-4686-A69F-CF2118D1404E}">
      <dsp:nvSpPr>
        <dsp:cNvPr id="0" name=""/>
        <dsp:cNvSpPr/>
      </dsp:nvSpPr>
      <dsp:spPr>
        <a:xfrm>
          <a:off x="0" y="1584176"/>
          <a:ext cx="6984776" cy="12168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Dají se stlačit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9399" y="1643575"/>
        <a:ext cx="6865978" cy="1098002"/>
      </dsp:txXfrm>
    </dsp:sp>
    <dsp:sp modelId="{1A492621-15B6-4B07-B364-F5374659BB19}">
      <dsp:nvSpPr>
        <dsp:cNvPr id="0" name=""/>
        <dsp:cNvSpPr/>
      </dsp:nvSpPr>
      <dsp:spPr>
        <a:xfrm>
          <a:off x="0" y="2952327"/>
          <a:ext cx="6984776" cy="12168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Rozpínají se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9399" y="3011726"/>
        <a:ext cx="6865978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33A09-8669-4155-9981-04B9B4139DFE}">
      <dsp:nvSpPr>
        <dsp:cNvPr id="0" name=""/>
        <dsp:cNvSpPr/>
      </dsp:nvSpPr>
      <dsp:spPr>
        <a:xfrm>
          <a:off x="0" y="5342"/>
          <a:ext cx="5184576" cy="9114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effectLst/>
            </a:rPr>
            <a:t>Nemají stálý tvar</a:t>
          </a:r>
          <a:endParaRPr lang="cs-CZ" sz="3800" b="1" kern="1200" dirty="0">
            <a:effectLst/>
          </a:endParaRPr>
        </a:p>
      </dsp:txBody>
      <dsp:txXfrm>
        <a:off x="44492" y="49834"/>
        <a:ext cx="5095592" cy="8224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33A09-8669-4155-9981-04B9B4139DFE}">
      <dsp:nvSpPr>
        <dsp:cNvPr id="0" name=""/>
        <dsp:cNvSpPr/>
      </dsp:nvSpPr>
      <dsp:spPr>
        <a:xfrm>
          <a:off x="0" y="10684"/>
          <a:ext cx="5184576" cy="9114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effectLst/>
            </a:rPr>
            <a:t>Jsou stlačitelné</a:t>
          </a:r>
          <a:endParaRPr lang="cs-CZ" sz="3800" b="1" kern="1200" dirty="0">
            <a:effectLst/>
          </a:endParaRPr>
        </a:p>
      </dsp:txBody>
      <dsp:txXfrm>
        <a:off x="44492" y="55176"/>
        <a:ext cx="5095592" cy="8224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33A09-8669-4155-9981-04B9B4139DFE}">
      <dsp:nvSpPr>
        <dsp:cNvPr id="0" name=""/>
        <dsp:cNvSpPr/>
      </dsp:nvSpPr>
      <dsp:spPr>
        <a:xfrm>
          <a:off x="0" y="10684"/>
          <a:ext cx="5184576" cy="9114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effectLst/>
            </a:rPr>
            <a:t>Rozpínají se</a:t>
          </a:r>
          <a:endParaRPr lang="cs-CZ" sz="3800" b="1" kern="1200" dirty="0">
            <a:effectLst/>
          </a:endParaRPr>
        </a:p>
      </dsp:txBody>
      <dsp:txXfrm>
        <a:off x="44492" y="55176"/>
        <a:ext cx="5095592" cy="8224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1-27T15:04:07.218"/>
    </inkml:context>
    <inkml:brush xml:id="br0">
      <inkml:brushProperty name="width" value="0.10583" units="cm"/>
      <inkml:brushProperty name="height" value="0.10583" units="cm"/>
      <inkml:brushProperty name="color" value="#002060"/>
    </inkml:brush>
  </inkml:definitions>
  <inkml:trace contextRef="#ctx0" brushRef="#br0">14579 7813,'0'0,"0"0,0 25,0-25,0 25,0 25,26-26,25 51,-26-25,26-1,26 50,-26-49,0 24,26 26,-26 24,0-50,25 50,1-25,-26 0,0 1,25-26,1 25,0-24,-26 49,0-25,-26-25,26 1,0-26,-25 26,25-26,0 1,-51 0,51-1,-26 1,1 0,-1-26,27 51,-27-50,-25-1,51 51,-51-50,26 24,-26 1,25-25,1 24,-1 26,-25-26,26 26,-1-26,1 1,-26 24,25-49,-25 0,26 0,-26-25,0 0,-26 0,26 0,-25 0,25 0,-26 0,26 0,0 0,-51 0,51 0</inkml:trace>
  <inkml:trace contextRef="#ctx0" brushRef="#br0" timeOffset="1271.0727">16647 7863,'0'0,"0"25,-52 24,1 26,-51-1,-25-24,50 24,-50 1,-1-1,51-24,-25 24,-25 1,50-26,-25 1,0 24,0 1,25-1,-50-24,-1 24,26 1,0-26,-26 26,26-26,26 26,-1-26,0-24,26 25,0 24,26-24,-52 24,52-24,-26-1,51 26,-51-26,25-24,1 25,-1-26,26 1,-25 0,-1 0,26-25,-25 50,25-50,0 24,-26 1,26 0,-26 0,26-25,0 25,0-1,-25-24</inkml:trace>
  <inkml:trace contextRef="#ctx0" brushRef="#br0" timeOffset="3231.1849">20424 10344,'0'0,"0"0,0 0,25 24,1 26,25 0,77 74,-26-75,0 26,25 24,1-25,25 1,-25 24,-26-50,0 51,-26-26,-25-24,26 24,-26-24,0 24,0 25,26-49,-26 49,0-24,0 24,0-50,26 26,-52-1,52-24,-52 0,26 24,-25-24,25-26,-51 26,25-25,1 24,-26-49,0 25,0-25,0 25,0 0,0-25,0 25,0-25,0 49,25-24,1 0,-26 24,0-49,25 25,-25 0,26 0,-26-25,0 25,0-25,0 24,25-24,-25 0,0 0,26 50,-26-50,0 25,25 0,1-1,-26-24,25 25,-25 0,0-25,0 0,0 25,0-25,26 0,-26 49,26-24,-1 0,26 25,-25-25,-1-1,1 1,-1-25</inkml:trace>
  <inkml:trace contextRef="#ctx0" brushRef="#br0" timeOffset="5215.2983">22976 10319,'0'0,"0"0,-25 0,-52 25,26 24,0 1,-77 24,26 1,26-51,-52 76,26-26,0 0,0-24,51 49,-26 0,26-49,0 25,0-1,0 0,25-24,-25 0,26 24,-26-49,51 24,-77 1,52-25,-26 24,-26-24,1 25,25-1,-26 1,26-25,0 24,0-24,25 25,-25-1,51 1,-51-25,26 0,25 0,-26 24,1 1,-1-25,1-1,-26 51,25-50,0 24,1-24,-1 0,-25 49,26-74,-1 50,1-50,-1 0,26 25,-25-25,25 0,0 0,0 24,-26-24,26 25,-25-25,25 25,0 0,-26 0,26-25,0 49,-25-49,25 0,-26 0,26 25,0-25,0 0,-25 0,25 25,0-25,-26 0,26 0,0 25,-25-25,-1 0,26 0,0 0</inkml:trace>
  <inkml:trace contextRef="#ctx0" brushRef="#br0" timeOffset="6496.3716">13558 12551,'0'0,"26"0,-26 25,25 25,52 49,-52-50,52 51,-26-1,26 25,25 0,0 25,25 24,1 1,0 0,50-50,-50 0,-26 24,0-23,-51-1,26-25,25-25,0 50,-26 0,-25-74,1-25,24 24,-25 1,-25-1,25-24,-26 25,1-1,-1-24,1 25,-1-25,-25 0,26-1,-1 1,1 25,-1-25,1-1,-1 26,26-25,-25 24,0-24,25 0,-51-25,25 25,1-25,-26 0,0 0,-26 0,26-25,-25 25,25 0,0-25,0 0</inkml:trace>
  <inkml:trace contextRef="#ctx0" brushRef="#br0" timeOffset="8271.4731">16213 12650,'0'0,"-26"0,-102 75,-25-1,0 1,0 24,-51 25,25-25,26 25,-51-25,25 1,52-1,-1-25,0 25,52-24,25-50,-26 24,52 26,-26-26,25 26,-50-51,50 26,-25 0,26-1,-1 1,0 0,1-26,-1 26,26-50,-25 25,25-25,0 0,0 25,-26-25,26 0,-25 0,25 0,-26 0,26 24,0-24,0 25,-25-25,-1 0,26 25,0-25,0 0,-25 0,25 0,0 25,-26-25,26 0,-25 0,-1 25,26-25,-25 0,25 0,-26 0,1 0,25 24,0-24,0 0,0 25,-26-25,26 0</inkml:trace>
  <inkml:trace contextRef="#ctx0" brushRef="#br0" timeOffset="10360.5926">5161 10220,'0'0,"0"0,0 24,0-24,0 25,-25 50,-26-26,25 26,-50 49,-1-25,-25 50,26-25,-1-50,26 50,-51-25,51-49,-26 49,1 0,-26 1,50-1,-50-25,51 1,-51-1,51 0,-25-24,25 24,0-49,-26 25,26-50,25 50,1-50,-1 24,1 1,-1-25,1 25,-1-25,1 25,-1 0,1-25,-1 24,26-24,-25 25,-1-25,26 25,0-25,-25 25,-1-25,26 25,-25-25,25 24,-26 1,26 0,-25-25,-1 25,26 0,-25-1,25 1,0-25,0 0,0 25,-26-25,26 25,-26-25,26 25,0-25,-25 24,25 1,0-25,0 0,-26 0,26 25,0-25,-25 0,25 25,0-25,-26 0,26 25,-25-1,25-24,0 25,-26-25,1 50,25-50,0 25,-26-25,26 24,0-24,0 25,-25-25,25 25,-26-25,26 0,0 0,-25 0,25 0,0 0,-26 0</inkml:trace>
  <inkml:trace contextRef="#ctx0" brushRef="#br0" timeOffset="11463.6557">2456 10120,'0'0,"0"0,0 25,0 0,26 25,25 74,25-25,26 25,77 25,-51-25,50-25,-25 25,51 0,-50 50,75-75,-76 25,52 0,-52-25,-26 0,-50-24,25 24,-25 25,-52-74,52 98,-1-73,-50-26,50 26,-50-1,25-24,-26 24,26-24,-25-25,0 24,-1-24,-25 0,26-25,-1 25,-25-1,26-24,-26 25,25-25,-25 25,0-25,26 25,-1-25,-25 25,0-25,0 0,0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1-27T15:24:17.104"/>
    </inkml:context>
    <inkml:brush xml:id="br0">
      <inkml:brushProperty name="width" value="0.05292" units="cm"/>
      <inkml:brushProperty name="height" value="0.05292" units="cm"/>
      <inkml:brushProperty name="color" value="#17365D"/>
    </inkml:brush>
  </inkml:definitions>
  <inkml:trace contextRef="#ctx0" brushRef="#br0">7888 5457,'0'0,"0"0,0 0,0 50,0-50,25 0,0 24,-25 1,25 0,-25 25,49-26,-24 26,0 0,24-1,-24 1,25 24,-25-24,24 0,-24 24,25-24,-25 24,24 0,1-24,-1 24,1-24,-25 49,24-49,-24-1,25 26,-25-26,49 1,-74 0,50-1,-26 1,26 0,-25-1,0 1,24-1,-24 1,0-25,0 49,24-24,-24-25,0 49,0-49,-1 24,1 26,0-26,0-24,25 25,-26-1,-24-24,50 25,-50-25,50 24,-26-24,-24 25,50-25,-25 24,0 1,-1-25,1 24,25 1,-50-50,25 49,-1-24,-24 25,25-25,0-1,0 26,0-25,-1 0,1 24,0-24,0 25,0-50,-25 49,24-49,-24 25,0-25,0 25,25-25,-25 0,0 25,0-1,25-24,-25 0,0 25,0-25,0 0,25 25,-25 0,0 0,25-25,-25 0,0 24,0 1,24-25,-24 0,0 25,25-25,-25 0,0 25,25-25,-25 25,25 0,0-25,-25 24,24-24,-24 25,25 0,-25-25,0 25,0-25,25 0,0 49,-25-49,25 25,0 0,-25 0,24 0,-24-1,25 26,0-25,-25 0,25-1,0-24,-25 25,0 0,24-25,-24 0</inkml:trace>
  <inkml:trace contextRef="#ctx0" brushRef="#br0" timeOffset="2224.1272">7715 9351,'24'0,"-24"0,0 0,0 0,0-24,25-1,0 0,0 25,0-50,-1 1,1-26,50 1,-1 49,50-49,0-1,0-24,0 25,25-1,-75 1,50-1,25 1,-25-25,-25 24,-24 1,49 0,-50 24,26 0,-26-24,25 49,-24-49,49 24,-75 0,75 1,-74-1,49 1,-49-1,-1 25,26 0,-26 1,1-1,24-25,1 25,-26-24,1 24,24-25,-24 26,0-26,-1 25,50-49,-74 49,50-25,-26 26,-24-1,50 0,-51 0,1 0,25 0,-50 25,25-24,-1 24,-24-25,0 25,25 0,-25-25,25 25,-25 0,0 0,25 0,0-50,-1 50,1 0,25 0,-25-24,-1 24,-24-25,0 25,0 0,0 25,0-25</inkml:trace>
  <inkml:trace contextRef="#ctx0" brushRef="#br0" timeOffset="7528.4306">15478 11931,'0'0,"0"0,0 0,25 0,-25 0,25 25,0-25,0 49,24-24,1 50,0-1,24 1,0 24,-24-25,24 50,1-25,-26-24,51 49,-51-75,26 51,-26-1,1-50,-25 26,49-25,-49 24,24 0,-24-24,50 0,-50-1,24 1,-24 24,0-49,24 25,-24 24,25-49,-1 49,-24-49,50 25,-51-26,51 51,-1-50,-24 24,-1-24,26 25,-50-50,24 49,-24-24,0 0,0 0,-25 0,24-1,1 26,0-25,0 0,0 24,0-24,24 25,-49-50,25 49,-25-49,25 25,0 0,-25 0,24-1,-24-24,0 25,25 0,-25-25,25 25,-25-25,0 0,0 49,25-49,-25 0,25 25,-1 0,-24 0,0-25,25 25,-25-25</inkml:trace>
  <inkml:trace contextRef="#ctx0" brushRef="#br0" timeOffset="9440.54">18207 11534,'0'0,"0"0,0 0,0 25,-25 0,0 24,1 1,-26 0,0 24,26-24,-26-1,0 26,26-26,-1 1,0-1,-25 26,1-25,-1 49,-24-25,49 1,-25-1,1-24,-1 74,0-75,1 1,24 24,-49-24,49-25,0 24,0-24,25 25,-25-50,1 49,-1-24,0 0,25 25,-50-26,26 26,24 0,-25-50,25 49,-50-24,25 25,1-26,-26 1,25-25,0 50,-24-25,24-25,-25 49,25-49,-24 75,24-75,0 49,-49-24,49 0,-25 24,50-24,-74 0,49 0,0 24,-24-49,24 50,-25 0,26-26,-1 1,0 25,0-25,0-1,1-24,-1 50,25-50,-25 50,25-50,-50 25,50-1,0 1,-24-25,-1 25,25 0,-25 0,25-25,0 24,-25-24,25 25,0-25,0 25,-25-25,1 0,24 25,0-25,0 0,-25 0,25 25,0-25,-25 24,0 1,0-25,25 25,-25 0,1-25,-1 49,0-49,25 0,-25 0,25 25</inkml:trace>
  <inkml:trace contextRef="#ctx0" brushRef="#br0" timeOffset="11001.6293">14883 6226,'0'0,"25"0,0 0,-25 0,25 0,-1 0,26 50,0-1,24 50,0-49,-24 24,0 26,-1-51,26 75,-1 0,25 0,-24-24,-1 24,1 0,24-25,-50 0,26 0,-1 25,1 25,24-25,-25-49,-24 24,-1-25,1 25,0-49,-1 0,-24 24,25 0,-25-24,24 0,-24-1,25 1,-26-1,1 1,0 0,0-1,24 26,-24-50,0 24,0 1,0-50,-1 49,1 1,0-25,0 0,-25-1,0-24,25 25,-25 0,0-25,24 25,-24-25,0 0,-24 0,-1-25,0 25,-25 0</inkml:trace>
  <inkml:trace contextRef="#ctx0" brushRef="#br0" timeOffset="13071.7477">17215 6176,'0'0,"0"25,-50 0,50 25,-25 24,-24 0,49-24,-50 74,1-74,-1 24,0 25,-24-24,49-26,-24 26,24-26,-25 26,25-1,-49-24,49-1,-74 26,24-26,26 1,-26-25,51 49,-26-24,0-1,1 26,49-50,-50 24,1 50,24-74,-25 25,25 24,-24-49,24 25,0 24,0-24,-49-1,74 1,-25-25,-25 24,50 1,-49-25,49 24,-25-24,-25 25,50-25,-49-1,49 26,-25-25,0 0,25 24,-25-49,1 0,24 25,0 0,0-25,0 0,-25 25,25-25,0 0,0 24,0-24,0 25,-25-25,25 25,-50-25,50 25,0-25,-49 25,49-25,-25 0,25 0,-25 25,0-25,25 0,-24 0,-26 24,50-24,-50 25,50-25,-24 25,24-25,0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046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787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757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615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961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42763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2951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3724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4947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494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4043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8643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9743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4292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2420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6593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7852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0609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0890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9327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146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8869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8386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9691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0169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301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3503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5838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99780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70234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44725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67398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272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404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254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44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lyn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7.jpeg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6.jpeg"/><Relationship Id="rId4" Type="http://schemas.openxmlformats.org/officeDocument/2006/relationships/diagramLayout" Target="../diagrams/layout3.xml"/><Relationship Id="rId9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13" Type="http://schemas.openxmlformats.org/officeDocument/2006/relationships/image" Target="../media/image11.jpeg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4.xml"/><Relationship Id="rId12" Type="http://schemas.openxmlformats.org/officeDocument/2006/relationships/image" Target="../media/image10.jpeg"/><Relationship Id="rId2" Type="http://schemas.openxmlformats.org/officeDocument/2006/relationships/audio" Target="../media/media1.wav"/><Relationship Id="rId16" Type="http://schemas.openxmlformats.org/officeDocument/2006/relationships/image" Target="../media/image14.gif"/><Relationship Id="rId1" Type="http://schemas.microsoft.com/office/2007/relationships/media" Target="../media/media1.wav"/><Relationship Id="rId6" Type="http://schemas.openxmlformats.org/officeDocument/2006/relationships/diagramLayout" Target="../diagrams/layout4.xml"/><Relationship Id="rId11" Type="http://schemas.openxmlformats.org/officeDocument/2006/relationships/image" Target="../media/image9.jpeg"/><Relationship Id="rId5" Type="http://schemas.openxmlformats.org/officeDocument/2006/relationships/diagramData" Target="../diagrams/data4.xml"/><Relationship Id="rId15" Type="http://schemas.openxmlformats.org/officeDocument/2006/relationships/image" Target="../media/image13.png"/><Relationship Id="rId10" Type="http://schemas.openxmlformats.org/officeDocument/2006/relationships/image" Target="../media/image8.wmf"/><Relationship Id="rId4" Type="http://schemas.openxmlformats.org/officeDocument/2006/relationships/image" Target="../media/image2.jpeg"/><Relationship Id="rId9" Type="http://schemas.microsoft.com/office/2007/relationships/diagramDrawing" Target="../diagrams/drawing4.xml"/><Relationship Id="rId1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11" Type="http://schemas.openxmlformats.org/officeDocument/2006/relationships/image" Target="../media/image17.wmf"/><Relationship Id="rId5" Type="http://schemas.openxmlformats.org/officeDocument/2006/relationships/diagramQuickStyle" Target="../diagrams/quickStyle5.xml"/><Relationship Id="rId10" Type="http://schemas.openxmlformats.org/officeDocument/2006/relationships/hyperlink" Target="http://cs.wikipedia.org/wiki/Zav%C3%ADje%C4%8D_voskov%C3%BD" TargetMode="External"/><Relationship Id="rId4" Type="http://schemas.openxmlformats.org/officeDocument/2006/relationships/diagramLayout" Target="../diagrams/layout5.xml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11" Type="http://schemas.openxmlformats.org/officeDocument/2006/relationships/slide" Target="slide9.xml"/><Relationship Id="rId5" Type="http://schemas.openxmlformats.org/officeDocument/2006/relationships/diagramQuickStyle" Target="../diagrams/quickStyle8.xml"/><Relationship Id="rId10" Type="http://schemas.openxmlformats.org/officeDocument/2006/relationships/slide" Target="slide11.xml"/><Relationship Id="rId4" Type="http://schemas.openxmlformats.org/officeDocument/2006/relationships/diagramLayout" Target="../diagrams/layout8.xml"/><Relationship Id="rId9" Type="http://schemas.openxmlformats.org/officeDocument/2006/relationships/image" Target="../media/image19.e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Relationship Id="rId9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0.xml"/><Relationship Id="rId11" Type="http://schemas.openxmlformats.org/officeDocument/2006/relationships/image" Target="../media/image20.emf"/><Relationship Id="rId5" Type="http://schemas.openxmlformats.org/officeDocument/2006/relationships/diagramQuickStyle" Target="../diagrams/quickStyle10.xml"/><Relationship Id="rId10" Type="http://schemas.openxmlformats.org/officeDocument/2006/relationships/customXml" Target="../ink/ink2.xml"/><Relationship Id="rId4" Type="http://schemas.openxmlformats.org/officeDocument/2006/relationships/diagramLayout" Target="../diagrams/layout10.xml"/><Relationship Id="rId9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Relationship Id="rId9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Plynné látky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VY_32_INOVACE_2A_04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9810251"/>
              </p:ext>
            </p:extLst>
          </p:nvPr>
        </p:nvGraphicFramePr>
        <p:xfrm>
          <a:off x="518161" y="687394"/>
          <a:ext cx="8280920" cy="55403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výkladový materiál, jehož součástí jsou odkazy na videa na webu a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aktivující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část, kde je úkolem žáků, za pomocí skrytého pera,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škrtnout vše podle zadání na jednotlivých stránkách. K dispozici mají jednu opravu. Správné vyřešení je posune na další úkol Odkazy na encyklopedii slouží spíše pro bystré žáky a jako studijní prostor pro rodiče, kteří se aktivně podílí na přípravě žáků do školy.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729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získají přehled o vlastnostech kapalných látek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1479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62509140"/>
              </p:ext>
            </p:extLst>
          </p:nvPr>
        </p:nvGraphicFramePr>
        <p:xfrm>
          <a:off x="2195736" y="620688"/>
          <a:ext cx="4464496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93669" y="1700808"/>
            <a:ext cx="1912127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Sem patří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4812" y="2636912"/>
            <a:ext cx="7905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Kouř, kyslík, vzduch, dusík, CO</a:t>
            </a:r>
            <a:r>
              <a:rPr lang="cs-CZ" sz="3600" baseline="-25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600" baseline="-25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4812" y="4445915"/>
            <a:ext cx="7905620" cy="83099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Všechny tyto látky se vyznačují řadou vlastností, které jsou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podrobněji rozebrány dále.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8680"/>
            <a:ext cx="1751632" cy="1969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324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548680"/>
            <a:ext cx="5472608" cy="584775"/>
          </a:xfrm>
          <a:prstGeom prst="rect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Vlastnosti plynných látek</a:t>
            </a:r>
            <a:endParaRPr lang="cs-CZ" sz="3200" b="1" dirty="0">
              <a:solidFill>
                <a:prstClr val="black"/>
              </a:solidFill>
            </a:endParaRP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2582863445"/>
              </p:ext>
            </p:extLst>
          </p:nvPr>
        </p:nvGraphicFramePr>
        <p:xfrm>
          <a:off x="1331640" y="1700808"/>
          <a:ext cx="6984776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199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39349356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uzivatel\AppData\Local\Microsoft\Windows\Temporary Internet Files\Content.IE5\GFHMNZ7G\MP90040247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176" y="2132856"/>
            <a:ext cx="2887238" cy="1924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zivatel\AppData\Local\Microsoft\Windows\Temporary Internet Files\Content.IE5\9BRHG7ZI\MP90044867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693" y="2132856"/>
            <a:ext cx="2891048" cy="192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ivatel\AppData\Local\Microsoft\Windows\Temporary Internet Files\Content.IE5\9BRHG7ZI\MP900403465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7" t="16927"/>
          <a:stretch/>
        </p:blipFill>
        <p:spPr bwMode="auto">
          <a:xfrm>
            <a:off x="827584" y="4365104"/>
            <a:ext cx="1593019" cy="208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02KQOVLI\MC9004331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014" y="4377753"/>
            <a:ext cx="2056725" cy="205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55776" y="4509120"/>
            <a:ext cx="318553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Plynné látky nemají svůj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tvar, ale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jejich tvar odpovídá tvaru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nádoby.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5" y="1554583"/>
            <a:ext cx="8458405" cy="400110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PLYNNÉ LÁTKY NEMAJÍ STÁLÝ TVAR,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UVOLNĚNÉ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ROZPLYNOU</a:t>
            </a:r>
          </a:p>
        </p:txBody>
      </p:sp>
    </p:spTree>
    <p:extLst>
      <p:ext uri="{BB962C8B-B14F-4D97-AF65-F5344CB8AC3E}">
        <p14:creationId xmlns:p14="http://schemas.microsoft.com/office/powerpoint/2010/main" val="404684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37959781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411760" y="4653136"/>
            <a:ext cx="28132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…ve sportu, při rekreaci, ve zdravotnictví i 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stavebnictví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7" y="1262298"/>
            <a:ext cx="80118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Stlačitelnosti se využívá v celé řadě odvětví…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uzivatel\AppData\Local\Microsoft\Windows\Temporary Internet Files\Content.IE5\9BRHG7ZI\MC9003549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48880"/>
            <a:ext cx="1305952" cy="184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9BRHG7ZI\MP900433156[1]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85" r="37748"/>
          <a:stretch/>
        </p:blipFill>
        <p:spPr bwMode="auto">
          <a:xfrm>
            <a:off x="683568" y="5027890"/>
            <a:ext cx="1453750" cy="12597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02KQOVLI\MP90039944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81464"/>
            <a:ext cx="1728192" cy="21613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02KQOVLI\MP90040896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02801"/>
            <a:ext cx="2049305" cy="13672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ivatel\AppData\Local\Microsoft\Windows\Temporary Internet Files\Content.IE5\ZOW1DX4L\MP900185161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064" y="3513497"/>
            <a:ext cx="2049305" cy="13555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86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750"/>
                </p14:media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7670716" y="5546695"/>
            <a:ext cx="512518" cy="512518"/>
          </a:xfrm>
          <a:prstGeom prst="rect">
            <a:avLst/>
          </a:prstGeom>
        </p:spPr>
      </p:pic>
      <p:pic>
        <p:nvPicPr>
          <p:cNvPr id="2060" name="Picture 12" descr="C:\Users\uzivatel\AppData\Local\Microsoft\Windows\Temporary Internet Files\Content.IE5\02KQOVLI\MM900315793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213676"/>
            <a:ext cx="1259724" cy="12597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76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100000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83606714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7" name="Picture 3" descr="C:\Users\uzivatel\AppData\Local\Microsoft\Windows\Temporary Internet Files\Content.IE5\02KQOVLI\MP90040731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75" y="1340768"/>
            <a:ext cx="1881078" cy="28208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10865" y="1340768"/>
            <a:ext cx="4824536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Dokáží vyplnit celý prostor, který mají k dispozici, čehož se využívá v horkovzdušných balonech a také při síření sudů ve vinařství a úlů ve včelařství.</a:t>
            </a:r>
            <a:endParaRPr lang="cs-CZ" sz="2400" dirty="0"/>
          </a:p>
        </p:txBody>
      </p:sp>
      <p:pic>
        <p:nvPicPr>
          <p:cNvPr id="1026" name="Picture 2" descr="C:\Users\uzivatel\AppData\Local\Microsoft\Windows\Temporary Internet Files\Content.IE5\02KQOVLI\MP90042660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66518"/>
            <a:ext cx="2836572" cy="21008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4501" y="5298148"/>
            <a:ext cx="4608512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Síra se používá jako dezinfekce a sirné knoty se dají koupit v řadě obchodů se včelařskými potřebami.</a:t>
            </a:r>
            <a:endParaRPr lang="cs-CZ" sz="2000" dirty="0"/>
          </a:p>
        </p:txBody>
      </p:sp>
      <p:pic>
        <p:nvPicPr>
          <p:cNvPr id="5" name="Picture 3" descr="C:\Users\uzivatel\AppData\Local\Microsoft\Windows\Temporary Internet Files\Content.IE5\PVDUFBUN\MC900353858[1].wmf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757" y="3140968"/>
            <a:ext cx="1562100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4428348"/>
            <a:ext cx="4097437" cy="707886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Klikni na úl a dozvíš se pár informací o motýlkovy, který ničí včelstva 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4979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75865447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59631" y="404664"/>
            <a:ext cx="7081375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Úkol 1 : Škrtni pomocí skrytého pera látky, které nejsou plynné.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611560" y="1524398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PÁRA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725019" y="3843699"/>
            <a:ext cx="1935832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PORCELÁN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11560" y="3731332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339752" y="4484685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044863" y="231648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987824" y="2011882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644008" y="460553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860032" y="292170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076056" y="121979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SÍRA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7296046" y="5506363"/>
            <a:ext cx="1364805" cy="991334"/>
            <a:chOff x="7217311" y="5485145"/>
            <a:chExt cx="1364805" cy="991334"/>
          </a:xfrm>
        </p:grpSpPr>
        <p:pic>
          <p:nvPicPr>
            <p:cNvPr id="18" name="Picture 2" descr="C:\Users\uzivatel\AppData\Local\Microsoft\Windows\Temporary Internet Files\Content.IE5\8YKHHWPL\MC900433165[1].jpg">
              <a:hlinkClick r:id="rId8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7311" y="5485145"/>
              <a:ext cx="1320904" cy="9913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>
              <a:hlinkClick r:id="rId8" action="ppaction://hlinksldjump"/>
            </p:cNvPr>
            <p:cNvSpPr txBox="1"/>
            <p:nvPr/>
          </p:nvSpPr>
          <p:spPr>
            <a:xfrm>
              <a:off x="7257204" y="5848142"/>
              <a:ext cx="1324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Máš to stejně?</a:t>
              </a:r>
              <a:endParaRPr lang="cs-CZ" sz="1400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923928" y="6121481"/>
            <a:ext cx="316835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POZOR, AŤ SI TO PAMATUJEŠ!!!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32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96238810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19714" y="591372"/>
            <a:ext cx="439248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Zkus to tedy ještě jednou.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611560" y="1524398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PÁRA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725019" y="3843699"/>
            <a:ext cx="1935832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PORCELÁN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11560" y="3731332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339752" y="4484685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044863" y="231648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987824" y="2011882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644008" y="460553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860032" y="292170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076056" y="121979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SÍRA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7296046" y="5506363"/>
            <a:ext cx="1364805" cy="991334"/>
            <a:chOff x="7217311" y="5485145"/>
            <a:chExt cx="1364805" cy="991334"/>
          </a:xfrm>
        </p:grpSpPr>
        <p:pic>
          <p:nvPicPr>
            <p:cNvPr id="18" name="Picture 2" descr="C:\Users\uzivatel\AppData\Local\Microsoft\Windows\Temporary Internet Files\Content.IE5\8YKHHWPL\MC900433165[1].jpg">
              <a:hlinkClick r:id="rId8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7311" y="5485145"/>
              <a:ext cx="1320904" cy="9913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7257204" y="5848142"/>
              <a:ext cx="1324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Máš to stejně?</a:t>
              </a:r>
              <a:endParaRPr lang="cs-CZ" sz="1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42666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60034196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59632" y="404664"/>
            <a:ext cx="6796953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Úkol 1: Škrtni pomocí skrytého pera látky, které nejsou plynné.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611560" y="1524398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PÁRA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725019" y="3843699"/>
            <a:ext cx="1935832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PORCELÁN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11560" y="3731332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339752" y="4484685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044863" y="231648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987824" y="2011882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644008" y="460553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860032" y="292170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076056" y="121979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SÍRA</a:t>
            </a:r>
            <a:endParaRPr lang="cs-CZ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7" name="Rukopis 6"/>
              <p14:cNvContentPartPr/>
              <p14:nvPr/>
            </p14:nvContentPartPr>
            <p14:xfrm>
              <a:off x="827584" y="2812680"/>
              <a:ext cx="7424164" cy="2867040"/>
            </p14:xfrm>
          </p:contentPart>
        </mc:Choice>
        <mc:Fallback>
          <p:pic>
            <p:nvPicPr>
              <p:cNvPr id="7" name="Rukopis 6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08504" y="2793600"/>
                <a:ext cx="7462323" cy="290520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Plaketa 7">
            <a:hlinkClick r:id="rId10" action="ppaction://hlinksldjump"/>
          </p:cNvPr>
          <p:cNvSpPr/>
          <p:nvPr/>
        </p:nvSpPr>
        <p:spPr>
          <a:xfrm>
            <a:off x="7452320" y="5877272"/>
            <a:ext cx="1208531" cy="720080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ANO</a:t>
            </a:r>
            <a:endParaRPr lang="cs-CZ" sz="3200" b="1" dirty="0"/>
          </a:p>
        </p:txBody>
      </p:sp>
      <p:sp>
        <p:nvSpPr>
          <p:cNvPr id="19" name="Plaketa 18">
            <a:hlinkClick r:id="rId11" action="ppaction://hlinksldjump"/>
          </p:cNvPr>
          <p:cNvSpPr/>
          <p:nvPr/>
        </p:nvSpPr>
        <p:spPr>
          <a:xfrm>
            <a:off x="5836332" y="5877272"/>
            <a:ext cx="1208531" cy="720080"/>
          </a:xfrm>
          <a:prstGeom prst="plaqu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NE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84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74710860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24592" y="388946"/>
            <a:ext cx="748883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Úkol 2: Škrtni plynné látky, které nějak škodí přírodě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539552" y="231648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187624" y="4431210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275856" y="441544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241474" y="2378503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798835" y="2357959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234880" y="4431210"/>
            <a:ext cx="1728192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 UHLIČITÝ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148064" y="2378503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OXIDY SÍRY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7341801" y="5506363"/>
            <a:ext cx="1364805" cy="991334"/>
            <a:chOff x="7217311" y="5485145"/>
            <a:chExt cx="1364805" cy="991334"/>
          </a:xfrm>
        </p:grpSpPr>
        <p:pic>
          <p:nvPicPr>
            <p:cNvPr id="18" name="Picture 2" descr="C:\Users\uzivatel\AppData\Local\Microsoft\Windows\Temporary Internet Files\Content.IE5\8YKHHWPL\MC900433165[1].jpg">
              <a:hlinkClick r:id="rId8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7311" y="5485145"/>
              <a:ext cx="1320904" cy="9913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>
              <a:hlinkClick r:id="rId8" action="ppaction://hlinksldjump"/>
            </p:cNvPr>
            <p:cNvSpPr txBox="1"/>
            <p:nvPr/>
          </p:nvSpPr>
          <p:spPr>
            <a:xfrm>
              <a:off x="7257204" y="5848142"/>
              <a:ext cx="1324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Máš to stejně?</a:t>
              </a:r>
              <a:endParaRPr lang="cs-CZ" sz="1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21021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06829616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24592" y="388946"/>
            <a:ext cx="748883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Úkol 2: </a:t>
            </a:r>
            <a:r>
              <a:rPr lang="cs-CZ" sz="2400" dirty="0"/>
              <a:t>Škrtni plynné látky, které nějak škodí </a:t>
            </a:r>
            <a:r>
              <a:rPr lang="cs-CZ" sz="2400" dirty="0" smtClean="0"/>
              <a:t>přírodě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539552" y="231648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187624" y="4431210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275856" y="441544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241474" y="2378503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798835" y="2357959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234880" y="4431210"/>
            <a:ext cx="1728192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 UHLIČITÝ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148064" y="2378503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OXIDY SÍRY</a:t>
            </a:r>
            <a:endParaRPr lang="cs-CZ" dirty="0"/>
          </a:p>
        </p:txBody>
      </p:sp>
      <p:sp>
        <p:nvSpPr>
          <p:cNvPr id="20" name="Plaketa 19">
            <a:hlinkClick r:id="rId8" action="ppaction://hlinksldjump"/>
          </p:cNvPr>
          <p:cNvSpPr/>
          <p:nvPr/>
        </p:nvSpPr>
        <p:spPr>
          <a:xfrm>
            <a:off x="7452320" y="5877272"/>
            <a:ext cx="1208531" cy="720080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ANO</a:t>
            </a:r>
            <a:endParaRPr lang="cs-CZ" sz="3200" b="1" dirty="0"/>
          </a:p>
        </p:txBody>
      </p:sp>
      <p:sp>
        <p:nvSpPr>
          <p:cNvPr id="21" name="Plaketa 20">
            <a:hlinkClick r:id="rId9" action="ppaction://hlinksldjump"/>
          </p:cNvPr>
          <p:cNvSpPr/>
          <p:nvPr/>
        </p:nvSpPr>
        <p:spPr>
          <a:xfrm>
            <a:off x="5836332" y="5877272"/>
            <a:ext cx="1208531" cy="720080"/>
          </a:xfrm>
          <a:prstGeom prst="plaqu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NE</a:t>
            </a:r>
            <a:endParaRPr lang="cs-CZ" sz="40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7" name="Rukopis 6"/>
              <p14:cNvContentPartPr/>
              <p14:nvPr/>
            </p14:nvContentPartPr>
            <p14:xfrm>
              <a:off x="2777400" y="1964520"/>
              <a:ext cx="3777480" cy="3447360"/>
            </p14:xfrm>
          </p:contentPart>
        </mc:Choice>
        <mc:Fallback>
          <p:pic>
            <p:nvPicPr>
              <p:cNvPr id="7" name="Rukopis 6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768040" y="1955160"/>
                <a:ext cx="3796200" cy="3466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1986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90808655"/>
              </p:ext>
            </p:extLst>
          </p:nvPr>
        </p:nvGraphicFramePr>
        <p:xfrm>
          <a:off x="1720800" y="260648"/>
          <a:ext cx="5184576" cy="92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24592" y="388946"/>
            <a:ext cx="374441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Úkol 2: Zkus to ještě jednou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539552" y="2316486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187624" y="4431210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275856" y="4415444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241474" y="2378503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798835" y="2357959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234880" y="4431210"/>
            <a:ext cx="1728192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 UHLIČITÝ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148064" y="2378503"/>
            <a:ext cx="1296144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OXIDY SÍRY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7341801" y="5506363"/>
            <a:ext cx="1364805" cy="991334"/>
            <a:chOff x="7217311" y="5485145"/>
            <a:chExt cx="1364805" cy="991334"/>
          </a:xfrm>
        </p:grpSpPr>
        <p:pic>
          <p:nvPicPr>
            <p:cNvPr id="18" name="Picture 2" descr="C:\Users\uzivatel\AppData\Local\Microsoft\Windows\Temporary Internet Files\Content.IE5\8YKHHWPL\MC900433165[1].jpg">
              <a:hlinkClick r:id="rId8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7311" y="5485145"/>
              <a:ext cx="1320904" cy="9913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>
              <a:hlinkClick r:id="rId8" action="ppaction://hlinksldjump"/>
            </p:cNvPr>
            <p:cNvSpPr txBox="1"/>
            <p:nvPr/>
          </p:nvSpPr>
          <p:spPr>
            <a:xfrm>
              <a:off x="7257204" y="5848142"/>
              <a:ext cx="1324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Máš to stejně?</a:t>
              </a:r>
              <a:endParaRPr lang="cs-CZ" sz="1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04248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AppData\Local\Microsoft\Windows\Temporary Internet Files\Content.IE5\PVDUFBUN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424" y="2060848"/>
            <a:ext cx="3219767" cy="430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476672"/>
            <a:ext cx="3960440" cy="11079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Jsi šikula</a:t>
            </a:r>
            <a:endParaRPr lang="cs-CZ" sz="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831632" y="1719936"/>
            <a:ext cx="3312368" cy="2492404"/>
          </a:xfrm>
          <a:prstGeom prst="cloudCallout">
            <a:avLst>
              <a:gd name="adj1" fmla="val -55102"/>
              <a:gd name="adj2" fmla="val 7541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PAMATUJ SI TEDY, ŽE PLYNNÉ LÁTKY MOHOU BÝT I ZDRAVÍ ŠKODLIVÉ.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9937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464613"/>
            <a:ext cx="7071854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Budu si pamatovat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611560" y="1558658"/>
            <a:ext cx="8136904" cy="2985545"/>
          </a:xfrm>
          <a:prstGeom prst="cloudCallout">
            <a:avLst>
              <a:gd name="adj1" fmla="val 18732"/>
              <a:gd name="adj2" fmla="val 6809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Plynné látky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nemají </a:t>
            </a:r>
            <a:r>
              <a:rPr lang="cs-CZ" sz="2000" b="1" u="sng" dirty="0">
                <a:latin typeface="Times New Roman" pitchFamily="18" charset="0"/>
                <a:cs typeface="Times New Roman" pitchFamily="18" charset="0"/>
              </a:rPr>
              <a:t>stálý tvar ani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objem, dají se stlačit a že se rozpínají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 Mezi tyto látky patří –např.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kyslík, dusík, pára, kouř, oxid uhličitý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 Některé plyny mohou být i škodlivé.</a:t>
            </a:r>
          </a:p>
          <a:p>
            <a:pPr lvl="0"/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uzivatel\AppData\Local\Microsoft\Windows\Temporary Internet Files\Content.IE5\GFHMNZ7G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44205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46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90906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570</Words>
  <Application>Microsoft Office PowerPoint</Application>
  <PresentationFormat>Předvádění na obrazovce (4:3)</PresentationFormat>
  <Paragraphs>120</Paragraphs>
  <Slides>16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Motiv sady Office</vt:lpstr>
      <vt:lpstr>1_Motiv sady Office</vt:lpstr>
      <vt:lpstr>2_Motiv sady Office</vt:lpstr>
      <vt:lpstr>3_Motiv sady Office</vt:lpstr>
      <vt:lpstr>Plynné látky VY_32_INOVACE_2A_04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2011-08-03T16:51:30Z</dcterms:created>
  <dcterms:modified xsi:type="dcterms:W3CDTF">2013-01-27T15:54:34Z</dcterms:modified>
</cp:coreProperties>
</file>