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notesMasterIdLst>
    <p:notesMasterId r:id="rId21"/>
  </p:notesMasterIdLst>
  <p:sldIdLst>
    <p:sldId id="262" r:id="rId7"/>
    <p:sldId id="263" r:id="rId8"/>
    <p:sldId id="270" r:id="rId9"/>
    <p:sldId id="257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571C64-A0CA-4593-9B90-F29DD79EE931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E68D4DD-6338-4973-8111-6196FAA60ED4}">
      <dgm:prSet custT="1"/>
      <dgm:spPr/>
      <dgm:t>
        <a:bodyPr/>
        <a:lstStyle/>
        <a:p>
          <a:pPr rtl="0"/>
          <a:r>
            <a:rPr lang="cs-CZ" sz="2800" dirty="0" smtClean="0"/>
            <a:t>Jedná se o fyzikální veličinu, která udává vzdálenost mezi dvěma body </a:t>
          </a:r>
          <a:endParaRPr lang="cs-CZ" sz="2800" dirty="0"/>
        </a:p>
      </dgm:t>
    </dgm:pt>
    <dgm:pt modelId="{EC375656-E5E7-48E5-ABDC-F532FE9C1D5D}" type="parTrans" cxnId="{F88BBFEB-8D82-41BB-84B2-42CAF9F591A2}">
      <dgm:prSet/>
      <dgm:spPr/>
      <dgm:t>
        <a:bodyPr/>
        <a:lstStyle/>
        <a:p>
          <a:endParaRPr lang="cs-CZ"/>
        </a:p>
      </dgm:t>
    </dgm:pt>
    <dgm:pt modelId="{BBCFF937-E7C1-4794-8087-FC1EBB6E5BB4}" type="sibTrans" cxnId="{F88BBFEB-8D82-41BB-84B2-42CAF9F591A2}">
      <dgm:prSet/>
      <dgm:spPr/>
      <dgm:t>
        <a:bodyPr/>
        <a:lstStyle/>
        <a:p>
          <a:endParaRPr lang="cs-CZ"/>
        </a:p>
      </dgm:t>
    </dgm:pt>
    <dgm:pt modelId="{71E7D0FF-A207-40AA-A53E-55D35DE03D1D}">
      <dgm:prSet custT="1"/>
      <dgm:spPr/>
      <dgm:t>
        <a:bodyPr/>
        <a:lstStyle/>
        <a:p>
          <a:pPr rtl="0"/>
          <a:r>
            <a:rPr lang="cs-CZ" sz="2800" dirty="0" smtClean="0"/>
            <a:t>Určuje se měřením</a:t>
          </a:r>
          <a:endParaRPr lang="cs-CZ" sz="2800" dirty="0"/>
        </a:p>
      </dgm:t>
    </dgm:pt>
    <dgm:pt modelId="{DE556ACD-7226-48CD-9CAF-4AE83D819700}" type="parTrans" cxnId="{4F8AAFFD-D6B2-4165-B294-4B92BB486241}">
      <dgm:prSet/>
      <dgm:spPr/>
      <dgm:t>
        <a:bodyPr/>
        <a:lstStyle/>
        <a:p>
          <a:endParaRPr lang="cs-CZ"/>
        </a:p>
      </dgm:t>
    </dgm:pt>
    <dgm:pt modelId="{ECE1CBCB-D4F0-4708-AC96-52BA2DFD5D4A}" type="sibTrans" cxnId="{4F8AAFFD-D6B2-4165-B294-4B92BB486241}">
      <dgm:prSet/>
      <dgm:spPr/>
      <dgm:t>
        <a:bodyPr/>
        <a:lstStyle/>
        <a:p>
          <a:endParaRPr lang="cs-CZ"/>
        </a:p>
      </dgm:t>
    </dgm:pt>
    <dgm:pt modelId="{0F5E9873-A2DE-4072-82E5-A77A44B83D86}">
      <dgm:prSet custT="1"/>
      <dgm:spPr/>
      <dgm:t>
        <a:bodyPr/>
        <a:lstStyle/>
        <a:p>
          <a:pPr rtl="0"/>
          <a:r>
            <a:rPr lang="cs-CZ" sz="2400" dirty="0" smtClean="0"/>
            <a:t>Délka se označuje různými písmeny. Rozhoduje přesnější určení druhu délky – například </a:t>
          </a:r>
          <a:r>
            <a:rPr lang="cs-CZ" sz="2400" u="sng" dirty="0" smtClean="0"/>
            <a:t>délka, šířka, hloubka, výška,</a:t>
          </a:r>
          <a:r>
            <a:rPr lang="cs-CZ" sz="2400" u="none" dirty="0" smtClean="0"/>
            <a:t> proto se mohou používat malá písmena </a:t>
          </a:r>
          <a:r>
            <a:rPr lang="cs-CZ" sz="2800" b="1" i="0" u="sng" dirty="0" smtClean="0">
              <a:latin typeface="French Script MT" pitchFamily="66" charset="0"/>
            </a:rPr>
            <a:t>l</a:t>
          </a:r>
          <a:r>
            <a:rPr lang="cs-CZ" sz="2400" i="0" u="sng" dirty="0" smtClean="0"/>
            <a:t>, d, š, </a:t>
          </a:r>
          <a:r>
            <a:rPr lang="cs-CZ" sz="2400" u="sng" dirty="0" smtClean="0"/>
            <a:t>h </a:t>
          </a:r>
          <a:r>
            <a:rPr lang="cs-CZ" sz="2400" u="none" dirty="0" smtClean="0"/>
            <a:t>…a další</a:t>
          </a:r>
          <a:endParaRPr lang="cs-CZ" sz="2400" u="sng" dirty="0"/>
        </a:p>
      </dgm:t>
    </dgm:pt>
    <dgm:pt modelId="{79A6C8D3-61B0-495B-B849-A41DCE61DA45}" type="parTrans" cxnId="{894D9F5D-D343-4FB0-8A49-3212B99C0CF0}">
      <dgm:prSet/>
      <dgm:spPr/>
      <dgm:t>
        <a:bodyPr/>
        <a:lstStyle/>
        <a:p>
          <a:endParaRPr lang="cs-CZ"/>
        </a:p>
      </dgm:t>
    </dgm:pt>
    <dgm:pt modelId="{65DD2797-0414-463A-AFFB-2F2212290FCC}" type="sibTrans" cxnId="{894D9F5D-D343-4FB0-8A49-3212B99C0CF0}">
      <dgm:prSet/>
      <dgm:spPr/>
      <dgm:t>
        <a:bodyPr/>
        <a:lstStyle/>
        <a:p>
          <a:endParaRPr lang="cs-CZ"/>
        </a:p>
      </dgm:t>
    </dgm:pt>
    <dgm:pt modelId="{E0C9E881-51B8-4A02-9807-EC4E494F5571}" type="pres">
      <dgm:prSet presAssocID="{8E571C64-A0CA-4593-9B90-F29DD79EE93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3DDAC4E-CDD6-461A-BC82-5DB32151A370}" type="pres">
      <dgm:prSet presAssocID="{AE68D4DD-6338-4973-8111-6196FAA60ED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E6A3CD-B982-4E06-8667-B64A65F95013}" type="pres">
      <dgm:prSet presAssocID="{BBCFF937-E7C1-4794-8087-FC1EBB6E5BB4}" presName="spacer" presStyleCnt="0"/>
      <dgm:spPr/>
    </dgm:pt>
    <dgm:pt modelId="{4EE1BFE4-5739-464E-B6B4-283090746D0A}" type="pres">
      <dgm:prSet presAssocID="{71E7D0FF-A207-40AA-A53E-55D35DE03D1D}" presName="parentText" presStyleLbl="node1" presStyleIdx="1" presStyleCnt="3" custScaleY="5769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2B26A-E908-401B-AE0C-2C0FAC46F614}" type="pres">
      <dgm:prSet presAssocID="{ECE1CBCB-D4F0-4708-AC96-52BA2DFD5D4A}" presName="spacer" presStyleCnt="0"/>
      <dgm:spPr/>
    </dgm:pt>
    <dgm:pt modelId="{B03FC98E-B56B-4228-B548-5A8C5346E9CE}" type="pres">
      <dgm:prSet presAssocID="{0F5E9873-A2DE-4072-82E5-A77A44B83D86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8AAFFD-D6B2-4165-B294-4B92BB486241}" srcId="{8E571C64-A0CA-4593-9B90-F29DD79EE931}" destId="{71E7D0FF-A207-40AA-A53E-55D35DE03D1D}" srcOrd="1" destOrd="0" parTransId="{DE556ACD-7226-48CD-9CAF-4AE83D819700}" sibTransId="{ECE1CBCB-D4F0-4708-AC96-52BA2DFD5D4A}"/>
    <dgm:cxn modelId="{F88BBFEB-8D82-41BB-84B2-42CAF9F591A2}" srcId="{8E571C64-A0CA-4593-9B90-F29DD79EE931}" destId="{AE68D4DD-6338-4973-8111-6196FAA60ED4}" srcOrd="0" destOrd="0" parTransId="{EC375656-E5E7-48E5-ABDC-F532FE9C1D5D}" sibTransId="{BBCFF937-E7C1-4794-8087-FC1EBB6E5BB4}"/>
    <dgm:cxn modelId="{0AE5F810-C2DA-458D-A911-E91AFDD68B81}" type="presOf" srcId="{8E571C64-A0CA-4593-9B90-F29DD79EE931}" destId="{E0C9E881-51B8-4A02-9807-EC4E494F5571}" srcOrd="0" destOrd="0" presId="urn:microsoft.com/office/officeart/2005/8/layout/vList2"/>
    <dgm:cxn modelId="{A8C4F6D1-6658-405F-A08A-0558B3395F4A}" type="presOf" srcId="{0F5E9873-A2DE-4072-82E5-A77A44B83D86}" destId="{B03FC98E-B56B-4228-B548-5A8C5346E9CE}" srcOrd="0" destOrd="0" presId="urn:microsoft.com/office/officeart/2005/8/layout/vList2"/>
    <dgm:cxn modelId="{65B1B6A8-BEEB-432B-BB04-974ED94BDD73}" type="presOf" srcId="{AE68D4DD-6338-4973-8111-6196FAA60ED4}" destId="{63DDAC4E-CDD6-461A-BC82-5DB32151A370}" srcOrd="0" destOrd="0" presId="urn:microsoft.com/office/officeart/2005/8/layout/vList2"/>
    <dgm:cxn modelId="{894D9F5D-D343-4FB0-8A49-3212B99C0CF0}" srcId="{8E571C64-A0CA-4593-9B90-F29DD79EE931}" destId="{0F5E9873-A2DE-4072-82E5-A77A44B83D86}" srcOrd="2" destOrd="0" parTransId="{79A6C8D3-61B0-495B-B849-A41DCE61DA45}" sibTransId="{65DD2797-0414-463A-AFFB-2F2212290FCC}"/>
    <dgm:cxn modelId="{5F500CF3-C0B8-48E8-8958-554871585F88}" type="presOf" srcId="{71E7D0FF-A207-40AA-A53E-55D35DE03D1D}" destId="{4EE1BFE4-5739-464E-B6B4-283090746D0A}" srcOrd="0" destOrd="0" presId="urn:microsoft.com/office/officeart/2005/8/layout/vList2"/>
    <dgm:cxn modelId="{09044C70-AEEF-4ECF-83E9-7062C2CD5BE8}" type="presParOf" srcId="{E0C9E881-51B8-4A02-9807-EC4E494F5571}" destId="{63DDAC4E-CDD6-461A-BC82-5DB32151A370}" srcOrd="0" destOrd="0" presId="urn:microsoft.com/office/officeart/2005/8/layout/vList2"/>
    <dgm:cxn modelId="{B865C3B5-7945-4CC3-8596-97A28CF65949}" type="presParOf" srcId="{E0C9E881-51B8-4A02-9807-EC4E494F5571}" destId="{67E6A3CD-B982-4E06-8667-B64A65F95013}" srcOrd="1" destOrd="0" presId="urn:microsoft.com/office/officeart/2005/8/layout/vList2"/>
    <dgm:cxn modelId="{338C00A3-E6E5-41BD-9E7B-808415BF442A}" type="presParOf" srcId="{E0C9E881-51B8-4A02-9807-EC4E494F5571}" destId="{4EE1BFE4-5739-464E-B6B4-283090746D0A}" srcOrd="2" destOrd="0" presId="urn:microsoft.com/office/officeart/2005/8/layout/vList2"/>
    <dgm:cxn modelId="{D4545242-8D10-4AC6-88A1-4DDE23B9EA7C}" type="presParOf" srcId="{E0C9E881-51B8-4A02-9807-EC4E494F5571}" destId="{1BD2B26A-E908-401B-AE0C-2C0FAC46F614}" srcOrd="3" destOrd="0" presId="urn:microsoft.com/office/officeart/2005/8/layout/vList2"/>
    <dgm:cxn modelId="{435DBB11-B8F5-4C3D-A49A-B9A0BFF945EF}" type="presParOf" srcId="{E0C9E881-51B8-4A02-9807-EC4E494F5571}" destId="{B03FC98E-B56B-4228-B548-5A8C5346E9C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037D18-7CAD-4C44-847C-DC8ACF69FB1E}" type="doc">
      <dgm:prSet loTypeId="urn:microsoft.com/office/officeart/2005/8/layout/process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1795154-85BF-438D-A8EB-6136648D326D}">
      <dgm:prSet phldrT="[Text]" custT="1"/>
      <dgm:spPr/>
      <dgm:t>
        <a:bodyPr/>
        <a:lstStyle/>
        <a:p>
          <a:r>
            <a:rPr lang="cs-CZ" sz="3200" b="1" dirty="0" smtClean="0"/>
            <a:t>Základní jednotka</a:t>
          </a:r>
          <a:endParaRPr lang="cs-CZ" sz="3200" b="1" dirty="0"/>
        </a:p>
      </dgm:t>
    </dgm:pt>
    <dgm:pt modelId="{0FA75A63-C6E1-4E98-AA30-F6A87B592371}" type="parTrans" cxnId="{404D55B2-C3B9-4F70-8F80-FBF4262327B2}">
      <dgm:prSet/>
      <dgm:spPr/>
      <dgm:t>
        <a:bodyPr/>
        <a:lstStyle/>
        <a:p>
          <a:endParaRPr lang="cs-CZ"/>
        </a:p>
      </dgm:t>
    </dgm:pt>
    <dgm:pt modelId="{33348EF7-5393-4ADF-A63F-FDFC265AE639}" type="sibTrans" cxnId="{404D55B2-C3B9-4F70-8F80-FBF4262327B2}">
      <dgm:prSet/>
      <dgm:spPr/>
      <dgm:t>
        <a:bodyPr/>
        <a:lstStyle/>
        <a:p>
          <a:endParaRPr lang="cs-CZ"/>
        </a:p>
      </dgm:t>
    </dgm:pt>
    <dgm:pt modelId="{674FE316-C28F-4E8A-8ED0-1310A685B4EA}">
      <dgm:prSet phldrT="[Text]" custT="1"/>
      <dgm:spPr/>
      <dgm:t>
        <a:bodyPr/>
        <a:lstStyle/>
        <a:p>
          <a:r>
            <a:rPr lang="cs-CZ" sz="2400" b="1" dirty="0" smtClean="0"/>
            <a:t>metr</a:t>
          </a:r>
          <a:endParaRPr lang="cs-CZ" sz="2400" b="1" dirty="0"/>
        </a:p>
      </dgm:t>
    </dgm:pt>
    <dgm:pt modelId="{089E35C0-9C26-4741-B62C-DF3C0E77CA6A}" type="parTrans" cxnId="{4129D0A8-FF60-41AD-823A-9F858398AC0B}">
      <dgm:prSet/>
      <dgm:spPr/>
      <dgm:t>
        <a:bodyPr/>
        <a:lstStyle/>
        <a:p>
          <a:endParaRPr lang="cs-CZ"/>
        </a:p>
      </dgm:t>
    </dgm:pt>
    <dgm:pt modelId="{44718FDE-9387-492E-8FF3-A6B92D3BCA48}" type="sibTrans" cxnId="{4129D0A8-FF60-41AD-823A-9F858398AC0B}">
      <dgm:prSet/>
      <dgm:spPr/>
      <dgm:t>
        <a:bodyPr/>
        <a:lstStyle/>
        <a:p>
          <a:endParaRPr lang="cs-CZ"/>
        </a:p>
      </dgm:t>
    </dgm:pt>
    <dgm:pt modelId="{5C0B65CF-E98A-4150-8760-141C646E7E08}">
      <dgm:prSet phldrT="[Text]" custT="1"/>
      <dgm:spPr/>
      <dgm:t>
        <a:bodyPr/>
        <a:lstStyle/>
        <a:p>
          <a:r>
            <a:rPr lang="cs-CZ" sz="2400" b="1" dirty="0" smtClean="0"/>
            <a:t>[m]</a:t>
          </a:r>
          <a:endParaRPr lang="cs-CZ" sz="2400" b="1" dirty="0"/>
        </a:p>
      </dgm:t>
    </dgm:pt>
    <dgm:pt modelId="{B5561ED4-2F89-4D10-A619-5D7C1B1B1689}" type="parTrans" cxnId="{B1F192EB-66E5-461D-8E82-C1D9FB103015}">
      <dgm:prSet/>
      <dgm:spPr/>
      <dgm:t>
        <a:bodyPr/>
        <a:lstStyle/>
        <a:p>
          <a:endParaRPr lang="cs-CZ"/>
        </a:p>
      </dgm:t>
    </dgm:pt>
    <dgm:pt modelId="{60BC22B3-8B48-4DC5-8C36-458D489026F1}" type="sibTrans" cxnId="{B1F192EB-66E5-461D-8E82-C1D9FB103015}">
      <dgm:prSet/>
      <dgm:spPr/>
      <dgm:t>
        <a:bodyPr/>
        <a:lstStyle/>
        <a:p>
          <a:endParaRPr lang="cs-CZ"/>
        </a:p>
      </dgm:t>
    </dgm:pt>
    <dgm:pt modelId="{6FABC915-01BA-4E53-B14C-419630625B9A}">
      <dgm:prSet phldrT="[Text]" custT="1"/>
      <dgm:spPr/>
      <dgm:t>
        <a:bodyPr/>
        <a:lstStyle/>
        <a:p>
          <a:r>
            <a:rPr lang="cs-CZ" sz="2800" dirty="0" smtClean="0"/>
            <a:t>Menší jednotka než základní</a:t>
          </a:r>
          <a:endParaRPr lang="cs-CZ" sz="2800" dirty="0"/>
        </a:p>
      </dgm:t>
    </dgm:pt>
    <dgm:pt modelId="{40A877F8-85AF-40D3-900D-14C614D78BF8}" type="parTrans" cxnId="{2C67480A-1A77-454F-8FCB-151CAB104265}">
      <dgm:prSet/>
      <dgm:spPr/>
      <dgm:t>
        <a:bodyPr/>
        <a:lstStyle/>
        <a:p>
          <a:endParaRPr lang="cs-CZ"/>
        </a:p>
      </dgm:t>
    </dgm:pt>
    <dgm:pt modelId="{6A32C677-D39F-44C4-9A6D-6E97E2BB3480}" type="sibTrans" cxnId="{2C67480A-1A77-454F-8FCB-151CAB104265}">
      <dgm:prSet/>
      <dgm:spPr/>
      <dgm:t>
        <a:bodyPr/>
        <a:lstStyle/>
        <a:p>
          <a:endParaRPr lang="cs-CZ"/>
        </a:p>
      </dgm:t>
    </dgm:pt>
    <dgm:pt modelId="{3F9D3D4D-4AA8-4C7F-844A-B7C923BD3326}">
      <dgm:prSet phldrT="[Text]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s-CZ" dirty="0" smtClean="0"/>
            <a:t>centimetr</a:t>
          </a:r>
          <a:endParaRPr lang="cs-CZ" dirty="0"/>
        </a:p>
      </dgm:t>
    </dgm:pt>
    <dgm:pt modelId="{FE6C3C4F-A6CD-4B46-9325-0AB40B27D44F}" type="parTrans" cxnId="{9A351F93-FF53-43F4-AEE7-D82DF2578E6D}">
      <dgm:prSet/>
      <dgm:spPr/>
      <dgm:t>
        <a:bodyPr/>
        <a:lstStyle/>
        <a:p>
          <a:endParaRPr lang="cs-CZ"/>
        </a:p>
      </dgm:t>
    </dgm:pt>
    <dgm:pt modelId="{C4293F15-3050-4315-8827-897D2049AA90}" type="sibTrans" cxnId="{9A351F93-FF53-43F4-AEE7-D82DF2578E6D}">
      <dgm:prSet/>
      <dgm:spPr/>
      <dgm:t>
        <a:bodyPr/>
        <a:lstStyle/>
        <a:p>
          <a:endParaRPr lang="cs-CZ"/>
        </a:p>
      </dgm:t>
    </dgm:pt>
    <dgm:pt modelId="{AACE1854-52BB-4BCE-A8E8-579C00084BCA}">
      <dgm:prSet phldrT="[Text]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[mm]</a:t>
          </a:r>
          <a:endParaRPr lang="cs-CZ" dirty="0"/>
        </a:p>
      </dgm:t>
    </dgm:pt>
    <dgm:pt modelId="{B1906FF2-0FF0-4506-AD47-672F42A1958C}" type="parTrans" cxnId="{E68D591B-C844-45B7-85A7-55C82970916E}">
      <dgm:prSet/>
      <dgm:spPr/>
      <dgm:t>
        <a:bodyPr/>
        <a:lstStyle/>
        <a:p>
          <a:endParaRPr lang="cs-CZ"/>
        </a:p>
      </dgm:t>
    </dgm:pt>
    <dgm:pt modelId="{CC0A5A60-898D-448C-B95F-2FED89B36C9F}" type="sibTrans" cxnId="{E68D591B-C844-45B7-85A7-55C82970916E}">
      <dgm:prSet/>
      <dgm:spPr/>
      <dgm:t>
        <a:bodyPr/>
        <a:lstStyle/>
        <a:p>
          <a:endParaRPr lang="cs-CZ"/>
        </a:p>
      </dgm:t>
    </dgm:pt>
    <dgm:pt modelId="{569CD460-0278-4766-9740-C3520B36B15B}">
      <dgm:prSet phldrT="[Text]" custT="1"/>
      <dgm:spPr/>
      <dgm:t>
        <a:bodyPr/>
        <a:lstStyle/>
        <a:p>
          <a:r>
            <a:rPr lang="cs-CZ" sz="2800" dirty="0" smtClean="0"/>
            <a:t>Větší jednotka než základní</a:t>
          </a:r>
          <a:endParaRPr lang="cs-CZ" sz="2800" dirty="0"/>
        </a:p>
      </dgm:t>
    </dgm:pt>
    <dgm:pt modelId="{EF0DD6F7-739F-4E0B-9DFF-F29CB6C3EB63}" type="parTrans" cxnId="{07CE0BF3-6788-42CE-99D0-72052BF669B8}">
      <dgm:prSet/>
      <dgm:spPr/>
      <dgm:t>
        <a:bodyPr/>
        <a:lstStyle/>
        <a:p>
          <a:endParaRPr lang="cs-CZ"/>
        </a:p>
      </dgm:t>
    </dgm:pt>
    <dgm:pt modelId="{128F3034-99EA-4345-BD5E-E6FE83D541E0}" type="sibTrans" cxnId="{07CE0BF3-6788-42CE-99D0-72052BF669B8}">
      <dgm:prSet/>
      <dgm:spPr/>
      <dgm:t>
        <a:bodyPr/>
        <a:lstStyle/>
        <a:p>
          <a:endParaRPr lang="cs-CZ"/>
        </a:p>
      </dgm:t>
    </dgm:pt>
    <dgm:pt modelId="{2F519BAB-4D03-4C5B-B0E0-1218E9AFC121}">
      <dgm:prSet phldrT="[Text]"/>
      <dgm:spPr/>
      <dgm:t>
        <a:bodyPr/>
        <a:lstStyle/>
        <a:p>
          <a:r>
            <a:rPr lang="cs-CZ" dirty="0" smtClean="0"/>
            <a:t>kilometr</a:t>
          </a:r>
          <a:endParaRPr lang="cs-CZ" dirty="0"/>
        </a:p>
      </dgm:t>
    </dgm:pt>
    <dgm:pt modelId="{2F6FE2E6-1E0A-4491-A2B3-0D3DE51FC64D}" type="parTrans" cxnId="{3A410367-EFC5-4A48-A533-EC8418516C68}">
      <dgm:prSet/>
      <dgm:spPr/>
      <dgm:t>
        <a:bodyPr/>
        <a:lstStyle/>
        <a:p>
          <a:endParaRPr lang="cs-CZ"/>
        </a:p>
      </dgm:t>
    </dgm:pt>
    <dgm:pt modelId="{391FC8D1-9E7C-42FC-843E-F270B59DEDB7}" type="sibTrans" cxnId="{3A410367-EFC5-4A48-A533-EC8418516C68}">
      <dgm:prSet/>
      <dgm:spPr/>
      <dgm:t>
        <a:bodyPr/>
        <a:lstStyle/>
        <a:p>
          <a:endParaRPr lang="cs-CZ"/>
        </a:p>
      </dgm:t>
    </dgm:pt>
    <dgm:pt modelId="{82B6DB13-F5C1-4E88-BE8E-90175D9EEA0D}">
      <dgm:prSet phldrT="[Text]"/>
      <dgm:spPr/>
      <dgm:t>
        <a:bodyPr/>
        <a:lstStyle/>
        <a:p>
          <a:r>
            <a:rPr lang="cs-CZ" dirty="0" smtClean="0"/>
            <a:t>[km]</a:t>
          </a:r>
          <a:endParaRPr lang="cs-CZ" dirty="0"/>
        </a:p>
      </dgm:t>
    </dgm:pt>
    <dgm:pt modelId="{4F95BC0C-09A6-44EA-95BA-8D0DDB0A3DB2}" type="parTrans" cxnId="{9952071F-3AE0-4C9F-9B65-6A689AAAA563}">
      <dgm:prSet/>
      <dgm:spPr/>
      <dgm:t>
        <a:bodyPr/>
        <a:lstStyle/>
        <a:p>
          <a:endParaRPr lang="cs-CZ"/>
        </a:p>
      </dgm:t>
    </dgm:pt>
    <dgm:pt modelId="{D9DBBE0A-C919-4FF8-9F2D-EB2125D3727E}" type="sibTrans" cxnId="{9952071F-3AE0-4C9F-9B65-6A689AAAA563}">
      <dgm:prSet/>
      <dgm:spPr/>
      <dgm:t>
        <a:bodyPr/>
        <a:lstStyle/>
        <a:p>
          <a:endParaRPr lang="cs-CZ"/>
        </a:p>
      </dgm:t>
    </dgm:pt>
    <dgm:pt modelId="{EF25AE85-FE3A-4A06-A487-B6DFCB51D804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20000"/>
              <a:lumOff val="80000"/>
              <a:alpha val="90000"/>
            </a:schemeClr>
          </a:solidFill>
        </a:ln>
      </dgm:spPr>
      <dgm:t>
        <a:bodyPr/>
        <a:lstStyle/>
        <a:p>
          <a:r>
            <a:rPr lang="cs-CZ" dirty="0" smtClean="0"/>
            <a:t>[cm]</a:t>
          </a:r>
          <a:endParaRPr lang="cs-CZ" dirty="0"/>
        </a:p>
      </dgm:t>
    </dgm:pt>
    <dgm:pt modelId="{A549C037-B71D-46DC-92E2-0C7E057ABBB9}" type="parTrans" cxnId="{63824080-6077-4102-B5D4-11C905C631D0}">
      <dgm:prSet/>
      <dgm:spPr/>
      <dgm:t>
        <a:bodyPr/>
        <a:lstStyle/>
        <a:p>
          <a:endParaRPr lang="cs-CZ"/>
        </a:p>
      </dgm:t>
    </dgm:pt>
    <dgm:pt modelId="{96F6D834-6EEF-4740-B992-7D17DC2B72B5}" type="sibTrans" cxnId="{63824080-6077-4102-B5D4-11C905C631D0}">
      <dgm:prSet/>
      <dgm:spPr/>
      <dgm:t>
        <a:bodyPr/>
        <a:lstStyle/>
        <a:p>
          <a:endParaRPr lang="cs-CZ"/>
        </a:p>
      </dgm:t>
    </dgm:pt>
    <dgm:pt modelId="{20248409-3FDF-480C-873C-B669CAB11017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milimetr</a:t>
          </a:r>
          <a:endParaRPr lang="cs-CZ" dirty="0"/>
        </a:p>
      </dgm:t>
    </dgm:pt>
    <dgm:pt modelId="{38CF5FB6-02F2-46BC-800E-41E300B85319}" type="parTrans" cxnId="{5502A23F-12B5-463B-9FB6-4026066A746B}">
      <dgm:prSet/>
      <dgm:spPr/>
      <dgm:t>
        <a:bodyPr/>
        <a:lstStyle/>
        <a:p>
          <a:endParaRPr lang="cs-CZ"/>
        </a:p>
      </dgm:t>
    </dgm:pt>
    <dgm:pt modelId="{CC0EDBDE-F319-4B81-8A69-0C123F7C18C9}" type="sibTrans" cxnId="{5502A23F-12B5-463B-9FB6-4026066A746B}">
      <dgm:prSet/>
      <dgm:spPr/>
      <dgm:t>
        <a:bodyPr/>
        <a:lstStyle/>
        <a:p>
          <a:endParaRPr lang="cs-CZ"/>
        </a:p>
      </dgm:t>
    </dgm:pt>
    <dgm:pt modelId="{1924CACF-773B-4452-8954-9B4A3E9F6F8A}">
      <dgm:prSet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s-CZ" dirty="0" smtClean="0"/>
            <a:t>decimetr</a:t>
          </a:r>
          <a:endParaRPr lang="cs-CZ" dirty="0"/>
        </a:p>
      </dgm:t>
    </dgm:pt>
    <dgm:pt modelId="{DE21559E-3E94-4A37-AB26-4EFDBF66FFEA}" type="parTrans" cxnId="{3542F5FE-9E9B-4AC5-A59D-B6BAA521E6FA}">
      <dgm:prSet/>
      <dgm:spPr/>
      <dgm:t>
        <a:bodyPr/>
        <a:lstStyle/>
        <a:p>
          <a:endParaRPr lang="cs-CZ"/>
        </a:p>
      </dgm:t>
    </dgm:pt>
    <dgm:pt modelId="{4D5080AF-C956-48F4-87BE-39264EB59F6B}" type="sibTrans" cxnId="{3542F5FE-9E9B-4AC5-A59D-B6BAA521E6FA}">
      <dgm:prSet/>
      <dgm:spPr/>
      <dgm:t>
        <a:bodyPr/>
        <a:lstStyle/>
        <a:p>
          <a:endParaRPr lang="cs-CZ"/>
        </a:p>
      </dgm:t>
    </dgm:pt>
    <dgm:pt modelId="{5C6592E4-3D6D-486D-BA19-A404A3EA7828}">
      <dgm:prSet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s-CZ" dirty="0" smtClean="0"/>
            <a:t>[dm]</a:t>
          </a:r>
          <a:endParaRPr lang="cs-CZ" dirty="0"/>
        </a:p>
      </dgm:t>
    </dgm:pt>
    <dgm:pt modelId="{53521CA4-5915-4533-8FEB-BE5BADB1D920}" type="parTrans" cxnId="{6E4597F9-09D5-4E69-81A9-7D3BBE2349C1}">
      <dgm:prSet/>
      <dgm:spPr/>
      <dgm:t>
        <a:bodyPr/>
        <a:lstStyle/>
        <a:p>
          <a:endParaRPr lang="cs-CZ"/>
        </a:p>
      </dgm:t>
    </dgm:pt>
    <dgm:pt modelId="{56433F54-0D2B-4D35-88AA-E65FCF4BFED2}" type="sibTrans" cxnId="{6E4597F9-09D5-4E69-81A9-7D3BBE2349C1}">
      <dgm:prSet/>
      <dgm:spPr/>
      <dgm:t>
        <a:bodyPr/>
        <a:lstStyle/>
        <a:p>
          <a:endParaRPr lang="cs-CZ"/>
        </a:p>
      </dgm:t>
    </dgm:pt>
    <dgm:pt modelId="{534B6B7F-807F-4C31-80AC-A4077CDD685F}" type="pres">
      <dgm:prSet presAssocID="{CA037D18-7CAD-4C44-847C-DC8ACF69FB1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1361C4-E986-431A-9CA4-D3041DC3AACE}" type="pres">
      <dgm:prSet presAssocID="{569CD460-0278-4766-9740-C3520B36B15B}" presName="boxAndChildren" presStyleCnt="0"/>
      <dgm:spPr/>
    </dgm:pt>
    <dgm:pt modelId="{F134800B-331A-4D00-9383-0DEDCFE6CE34}" type="pres">
      <dgm:prSet presAssocID="{569CD460-0278-4766-9740-C3520B36B15B}" presName="parentTextBox" presStyleLbl="node1" presStyleIdx="0" presStyleCnt="3"/>
      <dgm:spPr/>
      <dgm:t>
        <a:bodyPr/>
        <a:lstStyle/>
        <a:p>
          <a:endParaRPr lang="cs-CZ"/>
        </a:p>
      </dgm:t>
    </dgm:pt>
    <dgm:pt modelId="{1FA7C7DA-3926-4DDF-8DEE-A043AA1C5618}" type="pres">
      <dgm:prSet presAssocID="{569CD460-0278-4766-9740-C3520B36B15B}" presName="entireBox" presStyleLbl="node1" presStyleIdx="0" presStyleCnt="3"/>
      <dgm:spPr/>
      <dgm:t>
        <a:bodyPr/>
        <a:lstStyle/>
        <a:p>
          <a:endParaRPr lang="cs-CZ"/>
        </a:p>
      </dgm:t>
    </dgm:pt>
    <dgm:pt modelId="{EF0DE4E8-40DB-467B-B806-CA74648E3604}" type="pres">
      <dgm:prSet presAssocID="{569CD460-0278-4766-9740-C3520B36B15B}" presName="descendantBox" presStyleCnt="0"/>
      <dgm:spPr/>
    </dgm:pt>
    <dgm:pt modelId="{54AAA89A-3E35-40B5-9DA4-C36ADF897B62}" type="pres">
      <dgm:prSet presAssocID="{2F519BAB-4D03-4C5B-B0E0-1218E9AFC121}" presName="childTextBox" presStyleLbl="fgAccFollow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11A8F-12ED-4293-8120-6F7CD925611D}" type="pres">
      <dgm:prSet presAssocID="{82B6DB13-F5C1-4E88-BE8E-90175D9EEA0D}" presName="childTextBox" presStyleLbl="fgAccFollow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966842-8247-4831-AEA9-1CBB5CD7DC7F}" type="pres">
      <dgm:prSet presAssocID="{6A32C677-D39F-44C4-9A6D-6E97E2BB3480}" presName="sp" presStyleCnt="0"/>
      <dgm:spPr/>
    </dgm:pt>
    <dgm:pt modelId="{F0E156D0-AB71-41C4-86B8-C29C408F6C71}" type="pres">
      <dgm:prSet presAssocID="{6FABC915-01BA-4E53-B14C-419630625B9A}" presName="arrowAndChildren" presStyleCnt="0"/>
      <dgm:spPr/>
    </dgm:pt>
    <dgm:pt modelId="{A5B2C56A-A525-4CAC-A491-57A6FA213FE5}" type="pres">
      <dgm:prSet presAssocID="{6FABC915-01BA-4E53-B14C-419630625B9A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27CE468A-C084-4360-B183-F0BB944FB963}" type="pres">
      <dgm:prSet presAssocID="{6FABC915-01BA-4E53-B14C-419630625B9A}" presName="arrow" presStyleLbl="node1" presStyleIdx="1" presStyleCnt="3"/>
      <dgm:spPr/>
      <dgm:t>
        <a:bodyPr/>
        <a:lstStyle/>
        <a:p>
          <a:endParaRPr lang="cs-CZ"/>
        </a:p>
      </dgm:t>
    </dgm:pt>
    <dgm:pt modelId="{F5E0995C-500F-4752-883B-917F4C603669}" type="pres">
      <dgm:prSet presAssocID="{6FABC915-01BA-4E53-B14C-419630625B9A}" presName="descendantArrow" presStyleCnt="0"/>
      <dgm:spPr/>
    </dgm:pt>
    <dgm:pt modelId="{17EF9AB5-0A86-4A56-BF56-B865015DA24A}" type="pres">
      <dgm:prSet presAssocID="{3F9D3D4D-4AA8-4C7F-844A-B7C923BD3326}" presName="childTextArrow" presStyleLbl="fgAccFollowNode1" presStyleIdx="2" presStyleCnt="10" custLinFactX="98348" custLinFactNeighborX="100000" custLinFactNeighborY="3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4CC25E-9A4E-403C-A211-878BA8D4C65B}" type="pres">
      <dgm:prSet presAssocID="{EF25AE85-FE3A-4A06-A487-B6DFCB51D804}" presName="childTextArrow" presStyleLbl="fgAccFollowNode1" presStyleIdx="3" presStyleCnt="10" custLinFactX="97669" custLinFactNeighborX="100000" custLinFactNeighborY="3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5CD844-2B46-4927-B615-F84D3FDDA590}" type="pres">
      <dgm:prSet presAssocID="{1924CACF-773B-4452-8954-9B4A3E9F6F8A}" presName="childTextArrow" presStyleLbl="fgAccFollowNode1" presStyleIdx="4" presStyleCnt="10" custLinFactX="-100000" custLinFactNeighborX="-100293" custLinFactNeighborY="3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4489FD-D758-43C0-B162-1DDEAD376AF0}" type="pres">
      <dgm:prSet presAssocID="{5C6592E4-3D6D-486D-BA19-A404A3EA7828}" presName="childTextArrow" presStyleLbl="fgAccFollowNode1" presStyleIdx="5" presStyleCnt="10" custLinFactX="-100000" custLinFactNeighborX="-100973" custLinFactNeighborY="3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137411-ADFE-425E-90B6-D5BB07FBDD2D}" type="pres">
      <dgm:prSet presAssocID="{20248409-3FDF-480C-873C-B669CAB11017}" presName="childTextArrow" presStyleLbl="fgAccFollowNode1" presStyleIdx="6" presStyleCnt="10" custScaleX="107280" custScaleY="929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5A2016-9A7E-4847-86E2-E5AF22C2079D}" type="pres">
      <dgm:prSet presAssocID="{AACE1854-52BB-4BCE-A8E8-579C00084BCA}" presName="childTextArrow" presStyleLbl="fgAccFollowNode1" presStyleIdx="7" presStyleCnt="10" custScaleX="94799" custScaleY="929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646252-D888-4640-849D-9B7CDC6D9A4C}" type="pres">
      <dgm:prSet presAssocID="{33348EF7-5393-4ADF-A63F-FDFC265AE639}" presName="sp" presStyleCnt="0"/>
      <dgm:spPr/>
    </dgm:pt>
    <dgm:pt modelId="{7698FB30-EAEC-4F6D-A63F-F7EB75C73733}" type="pres">
      <dgm:prSet presAssocID="{21795154-85BF-438D-A8EB-6136648D326D}" presName="arrowAndChildren" presStyleCnt="0"/>
      <dgm:spPr/>
    </dgm:pt>
    <dgm:pt modelId="{84636900-F87A-4D1A-88DA-ED7C4A458344}" type="pres">
      <dgm:prSet presAssocID="{21795154-85BF-438D-A8EB-6136648D326D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6CCB5F88-8B48-40E2-8222-91E097F06C80}" type="pres">
      <dgm:prSet presAssocID="{21795154-85BF-438D-A8EB-6136648D326D}" presName="arrow" presStyleLbl="node1" presStyleIdx="2" presStyleCnt="3"/>
      <dgm:spPr/>
      <dgm:t>
        <a:bodyPr/>
        <a:lstStyle/>
        <a:p>
          <a:endParaRPr lang="cs-CZ"/>
        </a:p>
      </dgm:t>
    </dgm:pt>
    <dgm:pt modelId="{6C9A2503-D722-4986-BF32-96AAAB1B67F9}" type="pres">
      <dgm:prSet presAssocID="{21795154-85BF-438D-A8EB-6136648D326D}" presName="descendantArrow" presStyleCnt="0"/>
      <dgm:spPr/>
    </dgm:pt>
    <dgm:pt modelId="{6DE7F73E-7A94-46D6-8B79-1A55C22BEFE8}" type="pres">
      <dgm:prSet presAssocID="{674FE316-C28F-4E8A-8ED0-1310A685B4EA}" presName="childTextArrow" presStyleLbl="fgAccFollow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25FE-D6E6-4403-A502-3C057B17C13B}" type="pres">
      <dgm:prSet presAssocID="{5C0B65CF-E98A-4150-8760-141C646E7E08}" presName="childTextArrow" presStyleLbl="fgAccFollow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5AD1A3-8EDC-4792-85F4-7366220218C3}" type="presOf" srcId="{569CD460-0278-4766-9740-C3520B36B15B}" destId="{1FA7C7DA-3926-4DDF-8DEE-A043AA1C5618}" srcOrd="1" destOrd="0" presId="urn:microsoft.com/office/officeart/2005/8/layout/process4"/>
    <dgm:cxn modelId="{08A3D147-5442-4D25-B812-474E41D6A0EB}" type="presOf" srcId="{5C6592E4-3D6D-486D-BA19-A404A3EA7828}" destId="{7A4489FD-D758-43C0-B162-1DDEAD376AF0}" srcOrd="0" destOrd="0" presId="urn:microsoft.com/office/officeart/2005/8/layout/process4"/>
    <dgm:cxn modelId="{57B3737B-FF50-4F1E-BE24-7B529ED5DC00}" type="presOf" srcId="{AACE1854-52BB-4BCE-A8E8-579C00084BCA}" destId="{A65A2016-9A7E-4847-86E2-E5AF22C2079D}" srcOrd="0" destOrd="0" presId="urn:microsoft.com/office/officeart/2005/8/layout/process4"/>
    <dgm:cxn modelId="{2C67480A-1A77-454F-8FCB-151CAB104265}" srcId="{CA037D18-7CAD-4C44-847C-DC8ACF69FB1E}" destId="{6FABC915-01BA-4E53-B14C-419630625B9A}" srcOrd="1" destOrd="0" parTransId="{40A877F8-85AF-40D3-900D-14C614D78BF8}" sibTransId="{6A32C677-D39F-44C4-9A6D-6E97E2BB3480}"/>
    <dgm:cxn modelId="{3542F5FE-9E9B-4AC5-A59D-B6BAA521E6FA}" srcId="{6FABC915-01BA-4E53-B14C-419630625B9A}" destId="{1924CACF-773B-4452-8954-9B4A3E9F6F8A}" srcOrd="2" destOrd="0" parTransId="{DE21559E-3E94-4A37-AB26-4EFDBF66FFEA}" sibTransId="{4D5080AF-C956-48F4-87BE-39264EB59F6B}"/>
    <dgm:cxn modelId="{9952071F-3AE0-4C9F-9B65-6A689AAAA563}" srcId="{569CD460-0278-4766-9740-C3520B36B15B}" destId="{82B6DB13-F5C1-4E88-BE8E-90175D9EEA0D}" srcOrd="1" destOrd="0" parTransId="{4F95BC0C-09A6-44EA-95BA-8D0DDB0A3DB2}" sibTransId="{D9DBBE0A-C919-4FF8-9F2D-EB2125D3727E}"/>
    <dgm:cxn modelId="{E68D591B-C844-45B7-85A7-55C82970916E}" srcId="{6FABC915-01BA-4E53-B14C-419630625B9A}" destId="{AACE1854-52BB-4BCE-A8E8-579C00084BCA}" srcOrd="5" destOrd="0" parTransId="{B1906FF2-0FF0-4506-AD47-672F42A1958C}" sibTransId="{CC0A5A60-898D-448C-B95F-2FED89B36C9F}"/>
    <dgm:cxn modelId="{4129D0A8-FF60-41AD-823A-9F858398AC0B}" srcId="{21795154-85BF-438D-A8EB-6136648D326D}" destId="{674FE316-C28F-4E8A-8ED0-1310A685B4EA}" srcOrd="0" destOrd="0" parTransId="{089E35C0-9C26-4741-B62C-DF3C0E77CA6A}" sibTransId="{44718FDE-9387-492E-8FF3-A6B92D3BCA48}"/>
    <dgm:cxn modelId="{E5073B9D-B26B-4DA6-B5CF-4F84E8D78685}" type="presOf" srcId="{6FABC915-01BA-4E53-B14C-419630625B9A}" destId="{A5B2C56A-A525-4CAC-A491-57A6FA213FE5}" srcOrd="0" destOrd="0" presId="urn:microsoft.com/office/officeart/2005/8/layout/process4"/>
    <dgm:cxn modelId="{3A410367-EFC5-4A48-A533-EC8418516C68}" srcId="{569CD460-0278-4766-9740-C3520B36B15B}" destId="{2F519BAB-4D03-4C5B-B0E0-1218E9AFC121}" srcOrd="0" destOrd="0" parTransId="{2F6FE2E6-1E0A-4491-A2B3-0D3DE51FC64D}" sibTransId="{391FC8D1-9E7C-42FC-843E-F270B59DEDB7}"/>
    <dgm:cxn modelId="{C1A7D108-E800-49FA-94E1-0FEF8F4CA53E}" type="presOf" srcId="{6FABC915-01BA-4E53-B14C-419630625B9A}" destId="{27CE468A-C084-4360-B183-F0BB944FB963}" srcOrd="1" destOrd="0" presId="urn:microsoft.com/office/officeart/2005/8/layout/process4"/>
    <dgm:cxn modelId="{B1DEBA83-3763-45D0-A3C3-0BF612E2EA91}" type="presOf" srcId="{EF25AE85-FE3A-4A06-A487-B6DFCB51D804}" destId="{864CC25E-9A4E-403C-A211-878BA8D4C65B}" srcOrd="0" destOrd="0" presId="urn:microsoft.com/office/officeart/2005/8/layout/process4"/>
    <dgm:cxn modelId="{C51B0181-E74B-41D0-BE62-96C7684DB3BF}" type="presOf" srcId="{CA037D18-7CAD-4C44-847C-DC8ACF69FB1E}" destId="{534B6B7F-807F-4C31-80AC-A4077CDD685F}" srcOrd="0" destOrd="0" presId="urn:microsoft.com/office/officeart/2005/8/layout/process4"/>
    <dgm:cxn modelId="{07CE0BF3-6788-42CE-99D0-72052BF669B8}" srcId="{CA037D18-7CAD-4C44-847C-DC8ACF69FB1E}" destId="{569CD460-0278-4766-9740-C3520B36B15B}" srcOrd="2" destOrd="0" parTransId="{EF0DD6F7-739F-4E0B-9DFF-F29CB6C3EB63}" sibTransId="{128F3034-99EA-4345-BD5E-E6FE83D541E0}"/>
    <dgm:cxn modelId="{B1F192EB-66E5-461D-8E82-C1D9FB103015}" srcId="{21795154-85BF-438D-A8EB-6136648D326D}" destId="{5C0B65CF-E98A-4150-8760-141C646E7E08}" srcOrd="1" destOrd="0" parTransId="{B5561ED4-2F89-4D10-A619-5D7C1B1B1689}" sibTransId="{60BC22B3-8B48-4DC5-8C36-458D489026F1}"/>
    <dgm:cxn modelId="{8DA961AE-F5E0-4875-BEE2-285384077E5C}" type="presOf" srcId="{82B6DB13-F5C1-4E88-BE8E-90175D9EEA0D}" destId="{84C11A8F-12ED-4293-8120-6F7CD925611D}" srcOrd="0" destOrd="0" presId="urn:microsoft.com/office/officeart/2005/8/layout/process4"/>
    <dgm:cxn modelId="{404D55B2-C3B9-4F70-8F80-FBF4262327B2}" srcId="{CA037D18-7CAD-4C44-847C-DC8ACF69FB1E}" destId="{21795154-85BF-438D-A8EB-6136648D326D}" srcOrd="0" destOrd="0" parTransId="{0FA75A63-C6E1-4E98-AA30-F6A87B592371}" sibTransId="{33348EF7-5393-4ADF-A63F-FDFC265AE639}"/>
    <dgm:cxn modelId="{5502A23F-12B5-463B-9FB6-4026066A746B}" srcId="{6FABC915-01BA-4E53-B14C-419630625B9A}" destId="{20248409-3FDF-480C-873C-B669CAB11017}" srcOrd="4" destOrd="0" parTransId="{38CF5FB6-02F2-46BC-800E-41E300B85319}" sibTransId="{CC0EDBDE-F319-4B81-8A69-0C123F7C18C9}"/>
    <dgm:cxn modelId="{65A07ED5-FA6F-44E7-9F96-95C703514252}" type="presOf" srcId="{2F519BAB-4D03-4C5B-B0E0-1218E9AFC121}" destId="{54AAA89A-3E35-40B5-9DA4-C36ADF897B62}" srcOrd="0" destOrd="0" presId="urn:microsoft.com/office/officeart/2005/8/layout/process4"/>
    <dgm:cxn modelId="{1939C25D-81C8-4B8E-A04C-2E3B89CBDDBC}" type="presOf" srcId="{569CD460-0278-4766-9740-C3520B36B15B}" destId="{F134800B-331A-4D00-9383-0DEDCFE6CE34}" srcOrd="0" destOrd="0" presId="urn:microsoft.com/office/officeart/2005/8/layout/process4"/>
    <dgm:cxn modelId="{57865BC7-C705-4B19-A750-EFBA076722DC}" type="presOf" srcId="{21795154-85BF-438D-A8EB-6136648D326D}" destId="{84636900-F87A-4D1A-88DA-ED7C4A458344}" srcOrd="0" destOrd="0" presId="urn:microsoft.com/office/officeart/2005/8/layout/process4"/>
    <dgm:cxn modelId="{CF2FF6B9-7C46-4C18-A965-8404858B1743}" type="presOf" srcId="{20248409-3FDF-480C-873C-B669CAB11017}" destId="{8B137411-ADFE-425E-90B6-D5BB07FBDD2D}" srcOrd="0" destOrd="0" presId="urn:microsoft.com/office/officeart/2005/8/layout/process4"/>
    <dgm:cxn modelId="{7E6EB144-E399-488F-AFBC-96BEA250012E}" type="presOf" srcId="{5C0B65CF-E98A-4150-8760-141C646E7E08}" destId="{9B9325FE-D6E6-4403-A502-3C057B17C13B}" srcOrd="0" destOrd="0" presId="urn:microsoft.com/office/officeart/2005/8/layout/process4"/>
    <dgm:cxn modelId="{6E4597F9-09D5-4E69-81A9-7D3BBE2349C1}" srcId="{6FABC915-01BA-4E53-B14C-419630625B9A}" destId="{5C6592E4-3D6D-486D-BA19-A404A3EA7828}" srcOrd="3" destOrd="0" parTransId="{53521CA4-5915-4533-8FEB-BE5BADB1D920}" sibTransId="{56433F54-0D2B-4D35-88AA-E65FCF4BFED2}"/>
    <dgm:cxn modelId="{F23D6FE7-7483-44BD-95C3-5BA156EDBEE0}" type="presOf" srcId="{21795154-85BF-438D-A8EB-6136648D326D}" destId="{6CCB5F88-8B48-40E2-8222-91E097F06C80}" srcOrd="1" destOrd="0" presId="urn:microsoft.com/office/officeart/2005/8/layout/process4"/>
    <dgm:cxn modelId="{DECD1168-0440-4D4E-9FD2-61285FFB2230}" type="presOf" srcId="{3F9D3D4D-4AA8-4C7F-844A-B7C923BD3326}" destId="{17EF9AB5-0A86-4A56-BF56-B865015DA24A}" srcOrd="0" destOrd="0" presId="urn:microsoft.com/office/officeart/2005/8/layout/process4"/>
    <dgm:cxn modelId="{3186F344-94F9-49D9-9DA3-2904AA7055F9}" type="presOf" srcId="{674FE316-C28F-4E8A-8ED0-1310A685B4EA}" destId="{6DE7F73E-7A94-46D6-8B79-1A55C22BEFE8}" srcOrd="0" destOrd="0" presId="urn:microsoft.com/office/officeart/2005/8/layout/process4"/>
    <dgm:cxn modelId="{1643C0C6-4B27-44F5-AD79-3F8ACDC64FC2}" type="presOf" srcId="{1924CACF-773B-4452-8954-9B4A3E9F6F8A}" destId="{905CD844-2B46-4927-B615-F84D3FDDA590}" srcOrd="0" destOrd="0" presId="urn:microsoft.com/office/officeart/2005/8/layout/process4"/>
    <dgm:cxn modelId="{9A351F93-FF53-43F4-AEE7-D82DF2578E6D}" srcId="{6FABC915-01BA-4E53-B14C-419630625B9A}" destId="{3F9D3D4D-4AA8-4C7F-844A-B7C923BD3326}" srcOrd="0" destOrd="0" parTransId="{FE6C3C4F-A6CD-4B46-9325-0AB40B27D44F}" sibTransId="{C4293F15-3050-4315-8827-897D2049AA90}"/>
    <dgm:cxn modelId="{63824080-6077-4102-B5D4-11C905C631D0}" srcId="{6FABC915-01BA-4E53-B14C-419630625B9A}" destId="{EF25AE85-FE3A-4A06-A487-B6DFCB51D804}" srcOrd="1" destOrd="0" parTransId="{A549C037-B71D-46DC-92E2-0C7E057ABBB9}" sibTransId="{96F6D834-6EEF-4740-B992-7D17DC2B72B5}"/>
    <dgm:cxn modelId="{C02EC509-BE4E-418E-AC71-189AD361BCEF}" type="presParOf" srcId="{534B6B7F-807F-4C31-80AC-A4077CDD685F}" destId="{391361C4-E986-431A-9CA4-D3041DC3AACE}" srcOrd="0" destOrd="0" presId="urn:microsoft.com/office/officeart/2005/8/layout/process4"/>
    <dgm:cxn modelId="{7BFB673F-1D96-4174-9E82-FC8D0BE013AC}" type="presParOf" srcId="{391361C4-E986-431A-9CA4-D3041DC3AACE}" destId="{F134800B-331A-4D00-9383-0DEDCFE6CE34}" srcOrd="0" destOrd="0" presId="urn:microsoft.com/office/officeart/2005/8/layout/process4"/>
    <dgm:cxn modelId="{8520FC2F-3ABA-4C33-8C67-782F9A96778E}" type="presParOf" srcId="{391361C4-E986-431A-9CA4-D3041DC3AACE}" destId="{1FA7C7DA-3926-4DDF-8DEE-A043AA1C5618}" srcOrd="1" destOrd="0" presId="urn:microsoft.com/office/officeart/2005/8/layout/process4"/>
    <dgm:cxn modelId="{02FAB2CF-9ADC-44D4-9CAC-7972C0A4114C}" type="presParOf" srcId="{391361C4-E986-431A-9CA4-D3041DC3AACE}" destId="{EF0DE4E8-40DB-467B-B806-CA74648E3604}" srcOrd="2" destOrd="0" presId="urn:microsoft.com/office/officeart/2005/8/layout/process4"/>
    <dgm:cxn modelId="{435A3DA4-F3C4-4BA1-ADC4-23501C7668BB}" type="presParOf" srcId="{EF0DE4E8-40DB-467B-B806-CA74648E3604}" destId="{54AAA89A-3E35-40B5-9DA4-C36ADF897B62}" srcOrd="0" destOrd="0" presId="urn:microsoft.com/office/officeart/2005/8/layout/process4"/>
    <dgm:cxn modelId="{6401B122-559C-444D-96C3-D0F1CB5D35A1}" type="presParOf" srcId="{EF0DE4E8-40DB-467B-B806-CA74648E3604}" destId="{84C11A8F-12ED-4293-8120-6F7CD925611D}" srcOrd="1" destOrd="0" presId="urn:microsoft.com/office/officeart/2005/8/layout/process4"/>
    <dgm:cxn modelId="{C716B9BF-ACD4-4386-9828-C157F1BEFFEC}" type="presParOf" srcId="{534B6B7F-807F-4C31-80AC-A4077CDD685F}" destId="{D8966842-8247-4831-AEA9-1CBB5CD7DC7F}" srcOrd="1" destOrd="0" presId="urn:microsoft.com/office/officeart/2005/8/layout/process4"/>
    <dgm:cxn modelId="{C9F6DFB1-6DDD-4F53-81AB-76AD761A84AA}" type="presParOf" srcId="{534B6B7F-807F-4C31-80AC-A4077CDD685F}" destId="{F0E156D0-AB71-41C4-86B8-C29C408F6C71}" srcOrd="2" destOrd="0" presId="urn:microsoft.com/office/officeart/2005/8/layout/process4"/>
    <dgm:cxn modelId="{31BC902D-710B-44C3-BE3A-5FB0F177E38F}" type="presParOf" srcId="{F0E156D0-AB71-41C4-86B8-C29C408F6C71}" destId="{A5B2C56A-A525-4CAC-A491-57A6FA213FE5}" srcOrd="0" destOrd="0" presId="urn:microsoft.com/office/officeart/2005/8/layout/process4"/>
    <dgm:cxn modelId="{8BD0E3D8-EB4F-4086-A8E7-38A52A2AB0E1}" type="presParOf" srcId="{F0E156D0-AB71-41C4-86B8-C29C408F6C71}" destId="{27CE468A-C084-4360-B183-F0BB944FB963}" srcOrd="1" destOrd="0" presId="urn:microsoft.com/office/officeart/2005/8/layout/process4"/>
    <dgm:cxn modelId="{5B2C13A3-14B4-4C83-893C-7CFA8DF898BD}" type="presParOf" srcId="{F0E156D0-AB71-41C4-86B8-C29C408F6C71}" destId="{F5E0995C-500F-4752-883B-917F4C603669}" srcOrd="2" destOrd="0" presId="urn:microsoft.com/office/officeart/2005/8/layout/process4"/>
    <dgm:cxn modelId="{5C3E59B7-E3D2-4B6E-97D7-67B3E176AA85}" type="presParOf" srcId="{F5E0995C-500F-4752-883B-917F4C603669}" destId="{17EF9AB5-0A86-4A56-BF56-B865015DA24A}" srcOrd="0" destOrd="0" presId="urn:microsoft.com/office/officeart/2005/8/layout/process4"/>
    <dgm:cxn modelId="{AFF1AE17-6C81-4423-8598-4094462FDABB}" type="presParOf" srcId="{F5E0995C-500F-4752-883B-917F4C603669}" destId="{864CC25E-9A4E-403C-A211-878BA8D4C65B}" srcOrd="1" destOrd="0" presId="urn:microsoft.com/office/officeart/2005/8/layout/process4"/>
    <dgm:cxn modelId="{290B2482-8275-492B-9F90-2F36C114A705}" type="presParOf" srcId="{F5E0995C-500F-4752-883B-917F4C603669}" destId="{905CD844-2B46-4927-B615-F84D3FDDA590}" srcOrd="2" destOrd="0" presId="urn:microsoft.com/office/officeart/2005/8/layout/process4"/>
    <dgm:cxn modelId="{8D543BB3-6517-4357-99C1-3C510CA828CE}" type="presParOf" srcId="{F5E0995C-500F-4752-883B-917F4C603669}" destId="{7A4489FD-D758-43C0-B162-1DDEAD376AF0}" srcOrd="3" destOrd="0" presId="urn:microsoft.com/office/officeart/2005/8/layout/process4"/>
    <dgm:cxn modelId="{09CB7450-1F55-48B9-AD7B-4547CD23F199}" type="presParOf" srcId="{F5E0995C-500F-4752-883B-917F4C603669}" destId="{8B137411-ADFE-425E-90B6-D5BB07FBDD2D}" srcOrd="4" destOrd="0" presId="urn:microsoft.com/office/officeart/2005/8/layout/process4"/>
    <dgm:cxn modelId="{BA88872E-F68A-42BC-B2A5-D3D94A2B00D6}" type="presParOf" srcId="{F5E0995C-500F-4752-883B-917F4C603669}" destId="{A65A2016-9A7E-4847-86E2-E5AF22C2079D}" srcOrd="5" destOrd="0" presId="urn:microsoft.com/office/officeart/2005/8/layout/process4"/>
    <dgm:cxn modelId="{1694677A-84BB-4928-8447-83C0481EDBFA}" type="presParOf" srcId="{534B6B7F-807F-4C31-80AC-A4077CDD685F}" destId="{B9646252-D888-4640-849D-9B7CDC6D9A4C}" srcOrd="3" destOrd="0" presId="urn:microsoft.com/office/officeart/2005/8/layout/process4"/>
    <dgm:cxn modelId="{A0CD2F20-AE0C-49B5-BEBC-27EBBCF2F4EB}" type="presParOf" srcId="{534B6B7F-807F-4C31-80AC-A4077CDD685F}" destId="{7698FB30-EAEC-4F6D-A63F-F7EB75C73733}" srcOrd="4" destOrd="0" presId="urn:microsoft.com/office/officeart/2005/8/layout/process4"/>
    <dgm:cxn modelId="{FB929CFC-4EC8-44BC-9004-0F4B668AA5E5}" type="presParOf" srcId="{7698FB30-EAEC-4F6D-A63F-F7EB75C73733}" destId="{84636900-F87A-4D1A-88DA-ED7C4A458344}" srcOrd="0" destOrd="0" presId="urn:microsoft.com/office/officeart/2005/8/layout/process4"/>
    <dgm:cxn modelId="{EC51A702-6285-4AA0-8269-913FDA0A0D90}" type="presParOf" srcId="{7698FB30-EAEC-4F6D-A63F-F7EB75C73733}" destId="{6CCB5F88-8B48-40E2-8222-91E097F06C80}" srcOrd="1" destOrd="0" presId="urn:microsoft.com/office/officeart/2005/8/layout/process4"/>
    <dgm:cxn modelId="{FC607BFD-8F10-4787-A4F7-0DB4871C9C91}" type="presParOf" srcId="{7698FB30-EAEC-4F6D-A63F-F7EB75C73733}" destId="{6C9A2503-D722-4986-BF32-96AAAB1B67F9}" srcOrd="2" destOrd="0" presId="urn:microsoft.com/office/officeart/2005/8/layout/process4"/>
    <dgm:cxn modelId="{3A847F9A-B1AC-4FE0-BCA9-0C1927C51B51}" type="presParOf" srcId="{6C9A2503-D722-4986-BF32-96AAAB1B67F9}" destId="{6DE7F73E-7A94-46D6-8B79-1A55C22BEFE8}" srcOrd="0" destOrd="0" presId="urn:microsoft.com/office/officeart/2005/8/layout/process4"/>
    <dgm:cxn modelId="{58A4D2A7-7170-46FB-9ACF-5B471E9B5A3A}" type="presParOf" srcId="{6C9A2503-D722-4986-BF32-96AAAB1B67F9}" destId="{9B9325FE-D6E6-4403-A502-3C057B17C13B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B8E691-5334-4014-A948-4E4E0D78F5BD}" type="doc">
      <dgm:prSet loTypeId="urn:microsoft.com/office/officeart/2005/8/layout/lProcess2" loCatId="list" qsTypeId="urn:microsoft.com/office/officeart/2005/8/quickstyle/simple4" qsCatId="simple" csTypeId="urn:microsoft.com/office/officeart/2005/8/colors/accent0_1" csCatId="mainScheme" phldr="1"/>
      <dgm:spPr/>
    </dgm:pt>
    <dgm:pt modelId="{8ABFAFB2-399A-4062-A829-3751F9662D91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Metrem</a:t>
          </a:r>
          <a:endParaRPr lang="cs-CZ" dirty="0"/>
        </a:p>
      </dgm:t>
    </dgm:pt>
    <dgm:pt modelId="{74D2466C-3752-4F29-9C60-66939F3B84A6}" type="parTrans" cxnId="{1E56F005-8622-4960-B198-EF8976F965F6}">
      <dgm:prSet/>
      <dgm:spPr/>
      <dgm:t>
        <a:bodyPr/>
        <a:lstStyle/>
        <a:p>
          <a:endParaRPr lang="cs-CZ"/>
        </a:p>
      </dgm:t>
    </dgm:pt>
    <dgm:pt modelId="{634E9909-5BDD-4F35-ABCC-DC8E66CE8D28}" type="sibTrans" cxnId="{1E56F005-8622-4960-B198-EF8976F965F6}">
      <dgm:prSet/>
      <dgm:spPr/>
      <dgm:t>
        <a:bodyPr/>
        <a:lstStyle/>
        <a:p>
          <a:endParaRPr lang="cs-CZ"/>
        </a:p>
      </dgm:t>
    </dgm:pt>
    <dgm:pt modelId="{1998877E-F649-46CF-884F-B0F921A7E92A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Pásmem</a:t>
          </a:r>
          <a:endParaRPr lang="cs-CZ" dirty="0"/>
        </a:p>
      </dgm:t>
    </dgm:pt>
    <dgm:pt modelId="{CD2510DE-81C2-47DD-9F30-38538A9F9C38}" type="parTrans" cxnId="{6ACD44E6-E63C-4631-8D8B-4F8353358C9B}">
      <dgm:prSet/>
      <dgm:spPr/>
      <dgm:t>
        <a:bodyPr/>
        <a:lstStyle/>
        <a:p>
          <a:endParaRPr lang="cs-CZ"/>
        </a:p>
      </dgm:t>
    </dgm:pt>
    <dgm:pt modelId="{AA8DF686-5A6F-42A6-9645-F25F12FD2298}" type="sibTrans" cxnId="{6ACD44E6-E63C-4631-8D8B-4F8353358C9B}">
      <dgm:prSet/>
      <dgm:spPr/>
      <dgm:t>
        <a:bodyPr/>
        <a:lstStyle/>
        <a:p>
          <a:endParaRPr lang="cs-CZ"/>
        </a:p>
      </dgm:t>
    </dgm:pt>
    <dgm:pt modelId="{E7829C1B-1F3D-468C-A2A4-60C02B2B39F1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Pravítkem</a:t>
          </a:r>
          <a:endParaRPr lang="cs-CZ" dirty="0"/>
        </a:p>
      </dgm:t>
    </dgm:pt>
    <dgm:pt modelId="{08E9865A-B227-4CA9-9DE4-FA034E3ED60E}" type="parTrans" cxnId="{E58A09D0-6568-47B7-BA25-4CCD6BAE2395}">
      <dgm:prSet/>
      <dgm:spPr/>
      <dgm:t>
        <a:bodyPr/>
        <a:lstStyle/>
        <a:p>
          <a:endParaRPr lang="cs-CZ"/>
        </a:p>
      </dgm:t>
    </dgm:pt>
    <dgm:pt modelId="{8C129EBF-1C0C-41E1-8025-5291284FF278}" type="sibTrans" cxnId="{E58A09D0-6568-47B7-BA25-4CCD6BAE2395}">
      <dgm:prSet/>
      <dgm:spPr/>
      <dgm:t>
        <a:bodyPr/>
        <a:lstStyle/>
        <a:p>
          <a:endParaRPr lang="cs-CZ"/>
        </a:p>
      </dgm:t>
    </dgm:pt>
    <dgm:pt modelId="{B8B589A2-D3AA-4307-ADB3-E90F230A88C7}">
      <dgm:prSet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Posuvným měřítkem</a:t>
          </a:r>
          <a:endParaRPr lang="cs-CZ" dirty="0"/>
        </a:p>
      </dgm:t>
    </dgm:pt>
    <dgm:pt modelId="{674F8EF3-DF7E-46B9-96C2-2F3D3263977B}" type="parTrans" cxnId="{3B77CCCF-4B44-40C2-AB75-B9A04C167C33}">
      <dgm:prSet/>
      <dgm:spPr/>
      <dgm:t>
        <a:bodyPr/>
        <a:lstStyle/>
        <a:p>
          <a:endParaRPr lang="cs-CZ"/>
        </a:p>
      </dgm:t>
    </dgm:pt>
    <dgm:pt modelId="{990504EE-A051-404A-8FBC-20C621893EC3}" type="sibTrans" cxnId="{3B77CCCF-4B44-40C2-AB75-B9A04C167C33}">
      <dgm:prSet/>
      <dgm:spPr/>
      <dgm:t>
        <a:bodyPr/>
        <a:lstStyle/>
        <a:p>
          <a:endParaRPr lang="cs-CZ"/>
        </a:p>
      </dgm:t>
    </dgm:pt>
    <dgm:pt modelId="{5F7945D3-20F6-4496-8778-7E6F2C170DEE}" type="pres">
      <dgm:prSet presAssocID="{8EB8E691-5334-4014-A948-4E4E0D78F5BD}" presName="theList" presStyleCnt="0">
        <dgm:presLayoutVars>
          <dgm:dir/>
          <dgm:animLvl val="lvl"/>
          <dgm:resizeHandles val="exact"/>
        </dgm:presLayoutVars>
      </dgm:prSet>
      <dgm:spPr/>
    </dgm:pt>
    <dgm:pt modelId="{EBBBFD36-0895-484A-A71C-E2BF8EB22E18}" type="pres">
      <dgm:prSet presAssocID="{8ABFAFB2-399A-4062-A829-3751F9662D91}" presName="compNode" presStyleCnt="0"/>
      <dgm:spPr/>
    </dgm:pt>
    <dgm:pt modelId="{4B6E985A-553A-4FCB-BF67-C0041AEBE7A7}" type="pres">
      <dgm:prSet presAssocID="{8ABFAFB2-399A-4062-A829-3751F9662D91}" presName="aNode" presStyleLbl="bgShp" presStyleIdx="0" presStyleCnt="4"/>
      <dgm:spPr/>
      <dgm:t>
        <a:bodyPr/>
        <a:lstStyle/>
        <a:p>
          <a:endParaRPr lang="cs-CZ"/>
        </a:p>
      </dgm:t>
    </dgm:pt>
    <dgm:pt modelId="{ADCB6DED-5613-4BDF-A6D3-E0CBE5F96BF6}" type="pres">
      <dgm:prSet presAssocID="{8ABFAFB2-399A-4062-A829-3751F9662D91}" presName="textNode" presStyleLbl="bgShp" presStyleIdx="0" presStyleCnt="4"/>
      <dgm:spPr/>
      <dgm:t>
        <a:bodyPr/>
        <a:lstStyle/>
        <a:p>
          <a:endParaRPr lang="cs-CZ"/>
        </a:p>
      </dgm:t>
    </dgm:pt>
    <dgm:pt modelId="{FE841284-CC47-4780-A812-98AC832D103B}" type="pres">
      <dgm:prSet presAssocID="{8ABFAFB2-399A-4062-A829-3751F9662D91}" presName="compChildNode" presStyleCnt="0"/>
      <dgm:spPr/>
    </dgm:pt>
    <dgm:pt modelId="{3EA885A8-3CC0-410A-BF76-8A1333320579}" type="pres">
      <dgm:prSet presAssocID="{8ABFAFB2-399A-4062-A829-3751F9662D91}" presName="theInnerList" presStyleCnt="0"/>
      <dgm:spPr/>
    </dgm:pt>
    <dgm:pt modelId="{1D966F59-E3D6-4009-8496-D6BE0899FEE1}" type="pres">
      <dgm:prSet presAssocID="{8ABFAFB2-399A-4062-A829-3751F9662D91}" presName="aSpace" presStyleCnt="0"/>
      <dgm:spPr/>
    </dgm:pt>
    <dgm:pt modelId="{D25EEAEA-C278-45CE-A2CD-48CF9652CE15}" type="pres">
      <dgm:prSet presAssocID="{1998877E-F649-46CF-884F-B0F921A7E92A}" presName="compNode" presStyleCnt="0"/>
      <dgm:spPr/>
    </dgm:pt>
    <dgm:pt modelId="{7B92B4E1-9078-4C8A-855B-BCE68B216C0E}" type="pres">
      <dgm:prSet presAssocID="{1998877E-F649-46CF-884F-B0F921A7E92A}" presName="aNode" presStyleLbl="bgShp" presStyleIdx="1" presStyleCnt="4"/>
      <dgm:spPr/>
      <dgm:t>
        <a:bodyPr/>
        <a:lstStyle/>
        <a:p>
          <a:endParaRPr lang="cs-CZ"/>
        </a:p>
      </dgm:t>
    </dgm:pt>
    <dgm:pt modelId="{97128439-ECEC-40D0-9632-6943973EDD4C}" type="pres">
      <dgm:prSet presAssocID="{1998877E-F649-46CF-884F-B0F921A7E92A}" presName="textNode" presStyleLbl="bgShp" presStyleIdx="1" presStyleCnt="4"/>
      <dgm:spPr/>
      <dgm:t>
        <a:bodyPr/>
        <a:lstStyle/>
        <a:p>
          <a:endParaRPr lang="cs-CZ"/>
        </a:p>
      </dgm:t>
    </dgm:pt>
    <dgm:pt modelId="{7B7B2DB7-5EB5-41EC-85BA-D9AEA03C04B4}" type="pres">
      <dgm:prSet presAssocID="{1998877E-F649-46CF-884F-B0F921A7E92A}" presName="compChildNode" presStyleCnt="0"/>
      <dgm:spPr/>
    </dgm:pt>
    <dgm:pt modelId="{CAE5A540-F8AF-4F67-ABAD-985BC8A094A8}" type="pres">
      <dgm:prSet presAssocID="{1998877E-F649-46CF-884F-B0F921A7E92A}" presName="theInnerList" presStyleCnt="0"/>
      <dgm:spPr/>
    </dgm:pt>
    <dgm:pt modelId="{E873D79A-106B-4CE7-8636-853EAE6FB2FA}" type="pres">
      <dgm:prSet presAssocID="{1998877E-F649-46CF-884F-B0F921A7E92A}" presName="aSpace" presStyleCnt="0"/>
      <dgm:spPr/>
    </dgm:pt>
    <dgm:pt modelId="{94E72AA6-1FE2-4F3D-86BF-310721CB412E}" type="pres">
      <dgm:prSet presAssocID="{E7829C1B-1F3D-468C-A2A4-60C02B2B39F1}" presName="compNode" presStyleCnt="0"/>
      <dgm:spPr/>
    </dgm:pt>
    <dgm:pt modelId="{F7EB1351-3587-498B-8997-3C965EBFF459}" type="pres">
      <dgm:prSet presAssocID="{E7829C1B-1F3D-468C-A2A4-60C02B2B39F1}" presName="aNode" presStyleLbl="bgShp" presStyleIdx="2" presStyleCnt="4"/>
      <dgm:spPr/>
      <dgm:t>
        <a:bodyPr/>
        <a:lstStyle/>
        <a:p>
          <a:endParaRPr lang="cs-CZ"/>
        </a:p>
      </dgm:t>
    </dgm:pt>
    <dgm:pt modelId="{42B7F731-24F0-429B-864F-8A8079D07EB7}" type="pres">
      <dgm:prSet presAssocID="{E7829C1B-1F3D-468C-A2A4-60C02B2B39F1}" presName="textNode" presStyleLbl="bgShp" presStyleIdx="2" presStyleCnt="4"/>
      <dgm:spPr/>
      <dgm:t>
        <a:bodyPr/>
        <a:lstStyle/>
        <a:p>
          <a:endParaRPr lang="cs-CZ"/>
        </a:p>
      </dgm:t>
    </dgm:pt>
    <dgm:pt modelId="{49B057AD-602C-425E-B082-418BB37D76EC}" type="pres">
      <dgm:prSet presAssocID="{E7829C1B-1F3D-468C-A2A4-60C02B2B39F1}" presName="compChildNode" presStyleCnt="0"/>
      <dgm:spPr/>
    </dgm:pt>
    <dgm:pt modelId="{74BF2BE9-E2BD-4045-948E-451AF126C66C}" type="pres">
      <dgm:prSet presAssocID="{E7829C1B-1F3D-468C-A2A4-60C02B2B39F1}" presName="theInnerList" presStyleCnt="0"/>
      <dgm:spPr/>
    </dgm:pt>
    <dgm:pt modelId="{B2A6E89A-5B85-4A2E-BA7B-34F11AEC1604}" type="pres">
      <dgm:prSet presAssocID="{E7829C1B-1F3D-468C-A2A4-60C02B2B39F1}" presName="aSpace" presStyleCnt="0"/>
      <dgm:spPr/>
    </dgm:pt>
    <dgm:pt modelId="{29834814-9C1D-401D-B2AB-F6E06DF85683}" type="pres">
      <dgm:prSet presAssocID="{B8B589A2-D3AA-4307-ADB3-E90F230A88C7}" presName="compNode" presStyleCnt="0"/>
      <dgm:spPr/>
    </dgm:pt>
    <dgm:pt modelId="{BFF2EA2C-80FF-4E01-B815-8E81F563939C}" type="pres">
      <dgm:prSet presAssocID="{B8B589A2-D3AA-4307-ADB3-E90F230A88C7}" presName="aNode" presStyleLbl="bgShp" presStyleIdx="3" presStyleCnt="4"/>
      <dgm:spPr/>
      <dgm:t>
        <a:bodyPr/>
        <a:lstStyle/>
        <a:p>
          <a:endParaRPr lang="cs-CZ"/>
        </a:p>
      </dgm:t>
    </dgm:pt>
    <dgm:pt modelId="{DA711A6C-541B-4742-9487-0F7152AA3F74}" type="pres">
      <dgm:prSet presAssocID="{B8B589A2-D3AA-4307-ADB3-E90F230A88C7}" presName="textNode" presStyleLbl="bgShp" presStyleIdx="3" presStyleCnt="4"/>
      <dgm:spPr/>
      <dgm:t>
        <a:bodyPr/>
        <a:lstStyle/>
        <a:p>
          <a:endParaRPr lang="cs-CZ"/>
        </a:p>
      </dgm:t>
    </dgm:pt>
    <dgm:pt modelId="{6FD5841F-B3E8-48C2-B86F-3124BFC5D87B}" type="pres">
      <dgm:prSet presAssocID="{B8B589A2-D3AA-4307-ADB3-E90F230A88C7}" presName="compChildNode" presStyleCnt="0"/>
      <dgm:spPr/>
    </dgm:pt>
    <dgm:pt modelId="{272DEEC3-E2EE-412F-AF43-49147BEFD9DE}" type="pres">
      <dgm:prSet presAssocID="{B8B589A2-D3AA-4307-ADB3-E90F230A88C7}" presName="theInnerList" presStyleCnt="0"/>
      <dgm:spPr/>
    </dgm:pt>
  </dgm:ptLst>
  <dgm:cxnLst>
    <dgm:cxn modelId="{3B77CCCF-4B44-40C2-AB75-B9A04C167C33}" srcId="{8EB8E691-5334-4014-A948-4E4E0D78F5BD}" destId="{B8B589A2-D3AA-4307-ADB3-E90F230A88C7}" srcOrd="3" destOrd="0" parTransId="{674F8EF3-DF7E-46B9-96C2-2F3D3263977B}" sibTransId="{990504EE-A051-404A-8FBC-20C621893EC3}"/>
    <dgm:cxn modelId="{DD6DF026-6F0E-4D56-BE88-2347DE65EF27}" type="presOf" srcId="{B8B589A2-D3AA-4307-ADB3-E90F230A88C7}" destId="{DA711A6C-541B-4742-9487-0F7152AA3F74}" srcOrd="1" destOrd="0" presId="urn:microsoft.com/office/officeart/2005/8/layout/lProcess2"/>
    <dgm:cxn modelId="{10CDC7B9-3E45-4704-AEBA-04058A726AC0}" type="presOf" srcId="{1998877E-F649-46CF-884F-B0F921A7E92A}" destId="{7B92B4E1-9078-4C8A-855B-BCE68B216C0E}" srcOrd="0" destOrd="0" presId="urn:microsoft.com/office/officeart/2005/8/layout/lProcess2"/>
    <dgm:cxn modelId="{6ACD44E6-E63C-4631-8D8B-4F8353358C9B}" srcId="{8EB8E691-5334-4014-A948-4E4E0D78F5BD}" destId="{1998877E-F649-46CF-884F-B0F921A7E92A}" srcOrd="1" destOrd="0" parTransId="{CD2510DE-81C2-47DD-9F30-38538A9F9C38}" sibTransId="{AA8DF686-5A6F-42A6-9645-F25F12FD2298}"/>
    <dgm:cxn modelId="{98268A26-D709-4DFA-82CB-C144FA25831F}" type="presOf" srcId="{B8B589A2-D3AA-4307-ADB3-E90F230A88C7}" destId="{BFF2EA2C-80FF-4E01-B815-8E81F563939C}" srcOrd="0" destOrd="0" presId="urn:microsoft.com/office/officeart/2005/8/layout/lProcess2"/>
    <dgm:cxn modelId="{1E56F005-8622-4960-B198-EF8976F965F6}" srcId="{8EB8E691-5334-4014-A948-4E4E0D78F5BD}" destId="{8ABFAFB2-399A-4062-A829-3751F9662D91}" srcOrd="0" destOrd="0" parTransId="{74D2466C-3752-4F29-9C60-66939F3B84A6}" sibTransId="{634E9909-5BDD-4F35-ABCC-DC8E66CE8D28}"/>
    <dgm:cxn modelId="{48AF4325-2DBB-4886-A226-40A861601372}" type="presOf" srcId="{8EB8E691-5334-4014-A948-4E4E0D78F5BD}" destId="{5F7945D3-20F6-4496-8778-7E6F2C170DEE}" srcOrd="0" destOrd="0" presId="urn:microsoft.com/office/officeart/2005/8/layout/lProcess2"/>
    <dgm:cxn modelId="{04F2A8EE-9D2D-40DF-8EE6-4387FA9B485B}" type="presOf" srcId="{1998877E-F649-46CF-884F-B0F921A7E92A}" destId="{97128439-ECEC-40D0-9632-6943973EDD4C}" srcOrd="1" destOrd="0" presId="urn:microsoft.com/office/officeart/2005/8/layout/lProcess2"/>
    <dgm:cxn modelId="{3ECF688F-E53B-4339-A77E-21D8A9E46876}" type="presOf" srcId="{E7829C1B-1F3D-468C-A2A4-60C02B2B39F1}" destId="{42B7F731-24F0-429B-864F-8A8079D07EB7}" srcOrd="1" destOrd="0" presId="urn:microsoft.com/office/officeart/2005/8/layout/lProcess2"/>
    <dgm:cxn modelId="{E58A09D0-6568-47B7-BA25-4CCD6BAE2395}" srcId="{8EB8E691-5334-4014-A948-4E4E0D78F5BD}" destId="{E7829C1B-1F3D-468C-A2A4-60C02B2B39F1}" srcOrd="2" destOrd="0" parTransId="{08E9865A-B227-4CA9-9DE4-FA034E3ED60E}" sibTransId="{8C129EBF-1C0C-41E1-8025-5291284FF278}"/>
    <dgm:cxn modelId="{5E406C5E-6CE1-4761-986F-FC572F542AF2}" type="presOf" srcId="{E7829C1B-1F3D-468C-A2A4-60C02B2B39F1}" destId="{F7EB1351-3587-498B-8997-3C965EBFF459}" srcOrd="0" destOrd="0" presId="urn:microsoft.com/office/officeart/2005/8/layout/lProcess2"/>
    <dgm:cxn modelId="{DFAD38C4-A881-4784-B13E-BB590A90C60B}" type="presOf" srcId="{8ABFAFB2-399A-4062-A829-3751F9662D91}" destId="{4B6E985A-553A-4FCB-BF67-C0041AEBE7A7}" srcOrd="0" destOrd="0" presId="urn:microsoft.com/office/officeart/2005/8/layout/lProcess2"/>
    <dgm:cxn modelId="{8E8CE91C-A5F4-476E-A87E-68FD77286F3B}" type="presOf" srcId="{8ABFAFB2-399A-4062-A829-3751F9662D91}" destId="{ADCB6DED-5613-4BDF-A6D3-E0CBE5F96BF6}" srcOrd="1" destOrd="0" presId="urn:microsoft.com/office/officeart/2005/8/layout/lProcess2"/>
    <dgm:cxn modelId="{6A6BD0DF-CE21-4E88-8D8F-65F4DBB31ED8}" type="presParOf" srcId="{5F7945D3-20F6-4496-8778-7E6F2C170DEE}" destId="{EBBBFD36-0895-484A-A71C-E2BF8EB22E18}" srcOrd="0" destOrd="0" presId="urn:microsoft.com/office/officeart/2005/8/layout/lProcess2"/>
    <dgm:cxn modelId="{BE856E89-177B-4B38-97AB-0065F9335162}" type="presParOf" srcId="{EBBBFD36-0895-484A-A71C-E2BF8EB22E18}" destId="{4B6E985A-553A-4FCB-BF67-C0041AEBE7A7}" srcOrd="0" destOrd="0" presId="urn:microsoft.com/office/officeart/2005/8/layout/lProcess2"/>
    <dgm:cxn modelId="{2E6E91A2-C0ED-4DEF-8026-271B2D580141}" type="presParOf" srcId="{EBBBFD36-0895-484A-A71C-E2BF8EB22E18}" destId="{ADCB6DED-5613-4BDF-A6D3-E0CBE5F96BF6}" srcOrd="1" destOrd="0" presId="urn:microsoft.com/office/officeart/2005/8/layout/lProcess2"/>
    <dgm:cxn modelId="{1EF4CB36-A8BD-4D45-AFF7-FA2E5FD459A8}" type="presParOf" srcId="{EBBBFD36-0895-484A-A71C-E2BF8EB22E18}" destId="{FE841284-CC47-4780-A812-98AC832D103B}" srcOrd="2" destOrd="0" presId="urn:microsoft.com/office/officeart/2005/8/layout/lProcess2"/>
    <dgm:cxn modelId="{67F2BFAC-3B4D-427B-8275-EE5CCD32D701}" type="presParOf" srcId="{FE841284-CC47-4780-A812-98AC832D103B}" destId="{3EA885A8-3CC0-410A-BF76-8A1333320579}" srcOrd="0" destOrd="0" presId="urn:microsoft.com/office/officeart/2005/8/layout/lProcess2"/>
    <dgm:cxn modelId="{7E687EE1-E944-483E-B59B-82C59459A885}" type="presParOf" srcId="{5F7945D3-20F6-4496-8778-7E6F2C170DEE}" destId="{1D966F59-E3D6-4009-8496-D6BE0899FEE1}" srcOrd="1" destOrd="0" presId="urn:microsoft.com/office/officeart/2005/8/layout/lProcess2"/>
    <dgm:cxn modelId="{FF9A0315-8A76-433E-B80A-C0694508F726}" type="presParOf" srcId="{5F7945D3-20F6-4496-8778-7E6F2C170DEE}" destId="{D25EEAEA-C278-45CE-A2CD-48CF9652CE15}" srcOrd="2" destOrd="0" presId="urn:microsoft.com/office/officeart/2005/8/layout/lProcess2"/>
    <dgm:cxn modelId="{35F3D48A-2858-4C52-B82C-B81EC6959E3A}" type="presParOf" srcId="{D25EEAEA-C278-45CE-A2CD-48CF9652CE15}" destId="{7B92B4E1-9078-4C8A-855B-BCE68B216C0E}" srcOrd="0" destOrd="0" presId="urn:microsoft.com/office/officeart/2005/8/layout/lProcess2"/>
    <dgm:cxn modelId="{A7F3F038-44E4-4F1A-8DFC-139D6B065494}" type="presParOf" srcId="{D25EEAEA-C278-45CE-A2CD-48CF9652CE15}" destId="{97128439-ECEC-40D0-9632-6943973EDD4C}" srcOrd="1" destOrd="0" presId="urn:microsoft.com/office/officeart/2005/8/layout/lProcess2"/>
    <dgm:cxn modelId="{F70B6E96-2186-45F0-8274-D118F00868A2}" type="presParOf" srcId="{D25EEAEA-C278-45CE-A2CD-48CF9652CE15}" destId="{7B7B2DB7-5EB5-41EC-85BA-D9AEA03C04B4}" srcOrd="2" destOrd="0" presId="urn:microsoft.com/office/officeart/2005/8/layout/lProcess2"/>
    <dgm:cxn modelId="{35E9CBB2-52B3-4B88-BB7B-176B534E6952}" type="presParOf" srcId="{7B7B2DB7-5EB5-41EC-85BA-D9AEA03C04B4}" destId="{CAE5A540-F8AF-4F67-ABAD-985BC8A094A8}" srcOrd="0" destOrd="0" presId="urn:microsoft.com/office/officeart/2005/8/layout/lProcess2"/>
    <dgm:cxn modelId="{26859E92-02FD-40B2-B335-884808349FB7}" type="presParOf" srcId="{5F7945D3-20F6-4496-8778-7E6F2C170DEE}" destId="{E873D79A-106B-4CE7-8636-853EAE6FB2FA}" srcOrd="3" destOrd="0" presId="urn:microsoft.com/office/officeart/2005/8/layout/lProcess2"/>
    <dgm:cxn modelId="{0620A576-B597-42F7-B693-4D9A32E41DEA}" type="presParOf" srcId="{5F7945D3-20F6-4496-8778-7E6F2C170DEE}" destId="{94E72AA6-1FE2-4F3D-86BF-310721CB412E}" srcOrd="4" destOrd="0" presId="urn:microsoft.com/office/officeart/2005/8/layout/lProcess2"/>
    <dgm:cxn modelId="{F2DF763C-1EFD-4366-AB1F-F207A0EF181B}" type="presParOf" srcId="{94E72AA6-1FE2-4F3D-86BF-310721CB412E}" destId="{F7EB1351-3587-498B-8997-3C965EBFF459}" srcOrd="0" destOrd="0" presId="urn:microsoft.com/office/officeart/2005/8/layout/lProcess2"/>
    <dgm:cxn modelId="{2A175907-3B59-4EF4-B990-98F1FCA9CE66}" type="presParOf" srcId="{94E72AA6-1FE2-4F3D-86BF-310721CB412E}" destId="{42B7F731-24F0-429B-864F-8A8079D07EB7}" srcOrd="1" destOrd="0" presId="urn:microsoft.com/office/officeart/2005/8/layout/lProcess2"/>
    <dgm:cxn modelId="{E4236886-D043-4931-BCAB-9976F592DF50}" type="presParOf" srcId="{94E72AA6-1FE2-4F3D-86BF-310721CB412E}" destId="{49B057AD-602C-425E-B082-418BB37D76EC}" srcOrd="2" destOrd="0" presId="urn:microsoft.com/office/officeart/2005/8/layout/lProcess2"/>
    <dgm:cxn modelId="{8F4B7535-6A74-42D1-91C0-3F46BE5950A6}" type="presParOf" srcId="{49B057AD-602C-425E-B082-418BB37D76EC}" destId="{74BF2BE9-E2BD-4045-948E-451AF126C66C}" srcOrd="0" destOrd="0" presId="urn:microsoft.com/office/officeart/2005/8/layout/lProcess2"/>
    <dgm:cxn modelId="{E1CEE53D-38DC-4349-A82E-6D46C551C087}" type="presParOf" srcId="{5F7945D3-20F6-4496-8778-7E6F2C170DEE}" destId="{B2A6E89A-5B85-4A2E-BA7B-34F11AEC1604}" srcOrd="5" destOrd="0" presId="urn:microsoft.com/office/officeart/2005/8/layout/lProcess2"/>
    <dgm:cxn modelId="{9A165D05-6078-43D9-B498-8AC7F8F8013F}" type="presParOf" srcId="{5F7945D3-20F6-4496-8778-7E6F2C170DEE}" destId="{29834814-9C1D-401D-B2AB-F6E06DF85683}" srcOrd="6" destOrd="0" presId="urn:microsoft.com/office/officeart/2005/8/layout/lProcess2"/>
    <dgm:cxn modelId="{7C7A0150-01F4-429C-B310-A284FC659AEB}" type="presParOf" srcId="{29834814-9C1D-401D-B2AB-F6E06DF85683}" destId="{BFF2EA2C-80FF-4E01-B815-8E81F563939C}" srcOrd="0" destOrd="0" presId="urn:microsoft.com/office/officeart/2005/8/layout/lProcess2"/>
    <dgm:cxn modelId="{CA41D028-660F-431A-9608-5084685714E2}" type="presParOf" srcId="{29834814-9C1D-401D-B2AB-F6E06DF85683}" destId="{DA711A6C-541B-4742-9487-0F7152AA3F74}" srcOrd="1" destOrd="0" presId="urn:microsoft.com/office/officeart/2005/8/layout/lProcess2"/>
    <dgm:cxn modelId="{E0E6E8A7-6711-43AB-9AF7-84377C389591}" type="presParOf" srcId="{29834814-9C1D-401D-B2AB-F6E06DF85683}" destId="{6FD5841F-B3E8-48C2-B86F-3124BFC5D87B}" srcOrd="2" destOrd="0" presId="urn:microsoft.com/office/officeart/2005/8/layout/lProcess2"/>
    <dgm:cxn modelId="{B7B4AFD8-EEF6-422D-81E9-54EA23590825}" type="presParOf" srcId="{6FD5841F-B3E8-48C2-B86F-3124BFC5D87B}" destId="{272DEEC3-E2EE-412F-AF43-49147BEFD9DE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DDAC4E-CDD6-461A-BC82-5DB32151A370}">
      <dsp:nvSpPr>
        <dsp:cNvPr id="0" name=""/>
        <dsp:cNvSpPr/>
      </dsp:nvSpPr>
      <dsp:spPr>
        <a:xfrm>
          <a:off x="0" y="7640"/>
          <a:ext cx="7992888" cy="13689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Jedná se o fyzikální veličinu, která udává vzdálenost mezi dvěma body </a:t>
          </a:r>
          <a:endParaRPr lang="cs-CZ" sz="2800" kern="1200" dirty="0"/>
        </a:p>
      </dsp:txBody>
      <dsp:txXfrm>
        <a:off x="66824" y="74464"/>
        <a:ext cx="7859240" cy="1235252"/>
      </dsp:txXfrm>
    </dsp:sp>
    <dsp:sp modelId="{4EE1BFE4-5739-464E-B6B4-283090746D0A}">
      <dsp:nvSpPr>
        <dsp:cNvPr id="0" name=""/>
        <dsp:cNvSpPr/>
      </dsp:nvSpPr>
      <dsp:spPr>
        <a:xfrm>
          <a:off x="0" y="1405340"/>
          <a:ext cx="7992888" cy="78971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Určuje se měřením</a:t>
          </a:r>
          <a:endParaRPr lang="cs-CZ" sz="2800" kern="1200" dirty="0"/>
        </a:p>
      </dsp:txBody>
      <dsp:txXfrm>
        <a:off x="38551" y="1443891"/>
        <a:ext cx="7915786" cy="712616"/>
      </dsp:txXfrm>
    </dsp:sp>
    <dsp:sp modelId="{B03FC98E-B56B-4228-B548-5A8C5346E9CE}">
      <dsp:nvSpPr>
        <dsp:cNvPr id="0" name=""/>
        <dsp:cNvSpPr/>
      </dsp:nvSpPr>
      <dsp:spPr>
        <a:xfrm>
          <a:off x="0" y="2223859"/>
          <a:ext cx="7992888" cy="13689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Délka se označuje různými písmeny. Rozhoduje přesnější určení druhu délky – například </a:t>
          </a:r>
          <a:r>
            <a:rPr lang="cs-CZ" sz="2400" u="sng" kern="1200" dirty="0" smtClean="0"/>
            <a:t>délka, šířka, hloubka, výška,</a:t>
          </a:r>
          <a:r>
            <a:rPr lang="cs-CZ" sz="2400" u="none" kern="1200" dirty="0" smtClean="0"/>
            <a:t> proto se mohou používat malá písmena </a:t>
          </a:r>
          <a:r>
            <a:rPr lang="cs-CZ" sz="2800" b="1" i="0" u="sng" kern="1200" dirty="0" smtClean="0">
              <a:latin typeface="French Script MT" pitchFamily="66" charset="0"/>
            </a:rPr>
            <a:t>l</a:t>
          </a:r>
          <a:r>
            <a:rPr lang="cs-CZ" sz="2400" i="0" u="sng" kern="1200" dirty="0" smtClean="0"/>
            <a:t>, d, š, </a:t>
          </a:r>
          <a:r>
            <a:rPr lang="cs-CZ" sz="2400" u="sng" kern="1200" dirty="0" smtClean="0"/>
            <a:t>h </a:t>
          </a:r>
          <a:r>
            <a:rPr lang="cs-CZ" sz="2400" u="none" kern="1200" dirty="0" smtClean="0"/>
            <a:t>…a další</a:t>
          </a:r>
          <a:endParaRPr lang="cs-CZ" sz="2400" u="sng" kern="1200" dirty="0"/>
        </a:p>
      </dsp:txBody>
      <dsp:txXfrm>
        <a:off x="66824" y="2290683"/>
        <a:ext cx="7859240" cy="1235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A7C7DA-3926-4DDF-8DEE-A043AA1C5618}">
      <dsp:nvSpPr>
        <dsp:cNvPr id="0" name=""/>
        <dsp:cNvSpPr/>
      </dsp:nvSpPr>
      <dsp:spPr>
        <a:xfrm>
          <a:off x="0" y="3059187"/>
          <a:ext cx="6096000" cy="10040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Větší jednotka než základní</a:t>
          </a:r>
          <a:endParaRPr lang="cs-CZ" sz="2800" kern="1200" dirty="0"/>
        </a:p>
      </dsp:txBody>
      <dsp:txXfrm>
        <a:off x="0" y="3059187"/>
        <a:ext cx="6096000" cy="542210"/>
      </dsp:txXfrm>
    </dsp:sp>
    <dsp:sp modelId="{54AAA89A-3E35-40B5-9DA4-C36ADF897B62}">
      <dsp:nvSpPr>
        <dsp:cNvPr id="0" name=""/>
        <dsp:cNvSpPr/>
      </dsp:nvSpPr>
      <dsp:spPr>
        <a:xfrm>
          <a:off x="0" y="3581316"/>
          <a:ext cx="3047999" cy="46188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kilometr</a:t>
          </a:r>
          <a:endParaRPr lang="cs-CZ" sz="1500" kern="1200" dirty="0"/>
        </a:p>
      </dsp:txBody>
      <dsp:txXfrm>
        <a:off x="0" y="3581316"/>
        <a:ext cx="3047999" cy="461883"/>
      </dsp:txXfrm>
    </dsp:sp>
    <dsp:sp modelId="{84C11A8F-12ED-4293-8120-6F7CD925611D}">
      <dsp:nvSpPr>
        <dsp:cNvPr id="0" name=""/>
        <dsp:cNvSpPr/>
      </dsp:nvSpPr>
      <dsp:spPr>
        <a:xfrm>
          <a:off x="3048000" y="3581316"/>
          <a:ext cx="3047999" cy="461883"/>
        </a:xfrm>
        <a:prstGeom prst="rect">
          <a:avLst/>
        </a:prstGeom>
        <a:solidFill>
          <a:schemeClr val="accent2">
            <a:tint val="40000"/>
            <a:alpha val="90000"/>
            <a:hueOff val="558425"/>
            <a:satOff val="-486"/>
            <a:lumOff val="-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58425"/>
              <a:satOff val="-486"/>
              <a:lumOff val="-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[km]</a:t>
          </a:r>
          <a:endParaRPr lang="cs-CZ" sz="1500" kern="1200" dirty="0"/>
        </a:p>
      </dsp:txBody>
      <dsp:txXfrm>
        <a:off x="3048000" y="3581316"/>
        <a:ext cx="3047999" cy="461883"/>
      </dsp:txXfrm>
    </dsp:sp>
    <dsp:sp modelId="{27CE468A-C084-4360-B183-F0BB944FB963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Menší jednotka než základní</a:t>
          </a:r>
          <a:endParaRPr lang="cs-CZ" sz="2800" kern="1200" dirty="0"/>
        </a:p>
      </dsp:txBody>
      <dsp:txXfrm rot="-10800000">
        <a:off x="0" y="1529953"/>
        <a:ext cx="6096000" cy="542047"/>
      </dsp:txXfrm>
    </dsp:sp>
    <dsp:sp modelId="{17EF9AB5-0A86-4A56-BF56-B865015DA24A}">
      <dsp:nvSpPr>
        <dsp:cNvPr id="0" name=""/>
        <dsp:cNvSpPr/>
      </dsp:nvSpPr>
      <dsp:spPr>
        <a:xfrm>
          <a:off x="2008729" y="2088231"/>
          <a:ext cx="1012031" cy="461744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1116849"/>
              <a:satOff val="-973"/>
              <a:lumOff val="-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centimetr</a:t>
          </a:r>
          <a:endParaRPr lang="cs-CZ" sz="1500" kern="1200" dirty="0"/>
        </a:p>
      </dsp:txBody>
      <dsp:txXfrm>
        <a:off x="2008729" y="2088231"/>
        <a:ext cx="1012031" cy="461744"/>
      </dsp:txXfrm>
    </dsp:sp>
    <dsp:sp modelId="{864CC25E-9A4E-403C-A211-878BA8D4C65B}">
      <dsp:nvSpPr>
        <dsp:cNvPr id="0" name=""/>
        <dsp:cNvSpPr/>
      </dsp:nvSpPr>
      <dsp:spPr>
        <a:xfrm>
          <a:off x="3013889" y="2088231"/>
          <a:ext cx="1012031" cy="461744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25400" cap="flat" cmpd="sng" algn="ctr">
          <a:solidFill>
            <a:schemeClr val="accent2">
              <a:lumMod val="20000"/>
              <a:lumOff val="8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[cm]</a:t>
          </a:r>
          <a:endParaRPr lang="cs-CZ" sz="1500" kern="1200" dirty="0"/>
        </a:p>
      </dsp:txBody>
      <dsp:txXfrm>
        <a:off x="3013889" y="2088231"/>
        <a:ext cx="1012031" cy="461744"/>
      </dsp:txXfrm>
    </dsp:sp>
    <dsp:sp modelId="{905CD844-2B46-4927-B615-F84D3FDDA590}">
      <dsp:nvSpPr>
        <dsp:cNvPr id="0" name=""/>
        <dsp:cNvSpPr/>
      </dsp:nvSpPr>
      <dsp:spPr>
        <a:xfrm>
          <a:off x="0" y="2088231"/>
          <a:ext cx="1012031" cy="461744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233698"/>
              <a:satOff val="-1946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decimetr</a:t>
          </a:r>
          <a:endParaRPr lang="cs-CZ" sz="1500" kern="1200" dirty="0"/>
        </a:p>
      </dsp:txBody>
      <dsp:txXfrm>
        <a:off x="0" y="2088231"/>
        <a:ext cx="1012031" cy="461744"/>
      </dsp:txXfrm>
    </dsp:sp>
    <dsp:sp modelId="{7A4489FD-D758-43C0-B162-1DDEAD376AF0}">
      <dsp:nvSpPr>
        <dsp:cNvPr id="0" name=""/>
        <dsp:cNvSpPr/>
      </dsp:nvSpPr>
      <dsp:spPr>
        <a:xfrm>
          <a:off x="1003570" y="2088231"/>
          <a:ext cx="1012031" cy="461744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792123"/>
              <a:satOff val="-2432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[dm]</a:t>
          </a:r>
          <a:endParaRPr lang="cs-CZ" sz="1500" kern="1200" dirty="0"/>
        </a:p>
      </dsp:txBody>
      <dsp:txXfrm>
        <a:off x="1003570" y="2088231"/>
        <a:ext cx="1012031" cy="461744"/>
      </dsp:txXfrm>
    </dsp:sp>
    <dsp:sp modelId="{8B137411-ADFE-425E-90B6-D5BB07FBDD2D}">
      <dsp:nvSpPr>
        <dsp:cNvPr id="0" name=""/>
        <dsp:cNvSpPr/>
      </dsp:nvSpPr>
      <dsp:spPr>
        <a:xfrm>
          <a:off x="4049511" y="2088231"/>
          <a:ext cx="1085707" cy="429283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milimetr</a:t>
          </a:r>
          <a:endParaRPr lang="cs-CZ" sz="1500" kern="1200" dirty="0"/>
        </a:p>
      </dsp:txBody>
      <dsp:txXfrm>
        <a:off x="4049511" y="2088231"/>
        <a:ext cx="1085707" cy="429283"/>
      </dsp:txXfrm>
    </dsp:sp>
    <dsp:sp modelId="{A65A2016-9A7E-4847-86E2-E5AF22C2079D}">
      <dsp:nvSpPr>
        <dsp:cNvPr id="0" name=""/>
        <dsp:cNvSpPr/>
      </dsp:nvSpPr>
      <dsp:spPr>
        <a:xfrm>
          <a:off x="5135218" y="2088231"/>
          <a:ext cx="959395" cy="429283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3908972"/>
              <a:satOff val="-3405"/>
              <a:lumOff val="-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[mm]</a:t>
          </a:r>
          <a:endParaRPr lang="cs-CZ" sz="1500" kern="1200" dirty="0"/>
        </a:p>
      </dsp:txBody>
      <dsp:txXfrm>
        <a:off x="5135218" y="2088231"/>
        <a:ext cx="959395" cy="429283"/>
      </dsp:txXfrm>
    </dsp:sp>
    <dsp:sp modelId="{6CCB5F88-8B48-40E2-8222-91E097F06C80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Základní jednotka</a:t>
          </a:r>
          <a:endParaRPr lang="cs-CZ" sz="3200" b="1" kern="1200" dirty="0"/>
        </a:p>
      </dsp:txBody>
      <dsp:txXfrm rot="-10800000">
        <a:off x="0" y="718"/>
        <a:ext cx="6096000" cy="542047"/>
      </dsp:txXfrm>
    </dsp:sp>
    <dsp:sp modelId="{6DE7F73E-7A94-46D6-8B79-1A55C22BEFE8}">
      <dsp:nvSpPr>
        <dsp:cNvPr id="0" name=""/>
        <dsp:cNvSpPr/>
      </dsp:nvSpPr>
      <dsp:spPr>
        <a:xfrm>
          <a:off x="0" y="542766"/>
          <a:ext cx="3047999" cy="461744"/>
        </a:xfrm>
        <a:prstGeom prst="rect">
          <a:avLst/>
        </a:prstGeom>
        <a:solidFill>
          <a:schemeClr val="accent2">
            <a:tint val="40000"/>
            <a:alpha val="90000"/>
            <a:hueOff val="4467396"/>
            <a:satOff val="-3892"/>
            <a:lumOff val="-5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4467396"/>
              <a:satOff val="-3892"/>
              <a:lumOff val="-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metr</a:t>
          </a:r>
          <a:endParaRPr lang="cs-CZ" sz="2400" b="1" kern="1200" dirty="0"/>
        </a:p>
      </dsp:txBody>
      <dsp:txXfrm>
        <a:off x="0" y="542766"/>
        <a:ext cx="3047999" cy="461744"/>
      </dsp:txXfrm>
    </dsp:sp>
    <dsp:sp modelId="{9B9325FE-D6E6-4403-A502-3C057B17C13B}">
      <dsp:nvSpPr>
        <dsp:cNvPr id="0" name=""/>
        <dsp:cNvSpPr/>
      </dsp:nvSpPr>
      <dsp:spPr>
        <a:xfrm>
          <a:off x="3048000" y="542766"/>
          <a:ext cx="3047999" cy="461744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[m]</a:t>
          </a:r>
          <a:endParaRPr lang="cs-CZ" sz="2400" b="1" kern="1200" dirty="0"/>
        </a:p>
      </dsp:txBody>
      <dsp:txXfrm>
        <a:off x="3048000" y="542766"/>
        <a:ext cx="3047999" cy="4617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E985A-553A-4FCB-BF67-C0041AEBE7A7}">
      <dsp:nvSpPr>
        <dsp:cNvPr id="0" name=""/>
        <dsp:cNvSpPr/>
      </dsp:nvSpPr>
      <dsp:spPr>
        <a:xfrm>
          <a:off x="1945" y="0"/>
          <a:ext cx="1909103" cy="468001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Metrem</a:t>
          </a:r>
          <a:endParaRPr lang="cs-CZ" sz="3100" kern="1200" dirty="0"/>
        </a:p>
      </dsp:txBody>
      <dsp:txXfrm>
        <a:off x="1945" y="0"/>
        <a:ext cx="1909103" cy="1404005"/>
      </dsp:txXfrm>
    </dsp:sp>
    <dsp:sp modelId="{7B92B4E1-9078-4C8A-855B-BCE68B216C0E}">
      <dsp:nvSpPr>
        <dsp:cNvPr id="0" name=""/>
        <dsp:cNvSpPr/>
      </dsp:nvSpPr>
      <dsp:spPr>
        <a:xfrm>
          <a:off x="2054231" y="0"/>
          <a:ext cx="1909103" cy="468001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Pásmem</a:t>
          </a:r>
          <a:endParaRPr lang="cs-CZ" sz="3100" kern="1200" dirty="0"/>
        </a:p>
      </dsp:txBody>
      <dsp:txXfrm>
        <a:off x="2054231" y="0"/>
        <a:ext cx="1909103" cy="1404005"/>
      </dsp:txXfrm>
    </dsp:sp>
    <dsp:sp modelId="{F7EB1351-3587-498B-8997-3C965EBFF459}">
      <dsp:nvSpPr>
        <dsp:cNvPr id="0" name=""/>
        <dsp:cNvSpPr/>
      </dsp:nvSpPr>
      <dsp:spPr>
        <a:xfrm>
          <a:off x="4106517" y="0"/>
          <a:ext cx="1909103" cy="468001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Pravítkem</a:t>
          </a:r>
          <a:endParaRPr lang="cs-CZ" sz="3100" kern="1200" dirty="0"/>
        </a:p>
      </dsp:txBody>
      <dsp:txXfrm>
        <a:off x="4106517" y="0"/>
        <a:ext cx="1909103" cy="1404005"/>
      </dsp:txXfrm>
    </dsp:sp>
    <dsp:sp modelId="{BFF2EA2C-80FF-4E01-B815-8E81F563939C}">
      <dsp:nvSpPr>
        <dsp:cNvPr id="0" name=""/>
        <dsp:cNvSpPr/>
      </dsp:nvSpPr>
      <dsp:spPr>
        <a:xfrm>
          <a:off x="6158804" y="0"/>
          <a:ext cx="1909103" cy="468001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Posuvným měřítkem</a:t>
          </a:r>
          <a:endParaRPr lang="cs-CZ" sz="3100" kern="1200" dirty="0"/>
        </a:p>
      </dsp:txBody>
      <dsp:txXfrm>
        <a:off x="6158804" y="0"/>
        <a:ext cx="1909103" cy="14040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53314-52C4-49F4-8D99-947EFDC3F1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961AFC-2B0F-4E7F-9C63-BCC429F6F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781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61AFC-2B0F-4E7F-9C63-BCC429F6FFC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39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465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510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1907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7327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25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133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9834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0900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773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1837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6886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74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6717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0915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258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7445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464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502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9773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9820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0281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848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12787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9019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5079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14861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4567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70115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6793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010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77280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4917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6254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1794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7326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94601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1681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11808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60142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7543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61585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4474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4704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54106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4215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75467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9062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91175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80688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12998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49986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68550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59029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1889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329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bg2"/>
            </a:gs>
            <a:gs pos="46000">
              <a:srgbClr val="F0EBD5"/>
            </a:gs>
            <a:gs pos="96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128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873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58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745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938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hyperlink" Target="http://cs.wikipedia.org/wiki/D%C3%A9lka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12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11" Type="http://schemas.microsoft.com/office/2007/relationships/hdphoto" Target="../media/hdphoto1.wdp"/><Relationship Id="rId5" Type="http://schemas.openxmlformats.org/officeDocument/2006/relationships/diagramColors" Target="../diagrams/colors3.xml"/><Relationship Id="rId10" Type="http://schemas.openxmlformats.org/officeDocument/2006/relationships/image" Target="../media/image6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openxmlformats.org/officeDocument/2006/relationships/slide" Target="slide12.xml"/><Relationship Id="rId4" Type="http://schemas.openxmlformats.org/officeDocument/2006/relationships/slide" Target="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5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délky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VY_32_INOVACE_2A_05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082772"/>
              </p:ext>
            </p:extLst>
          </p:nvPr>
        </p:nvGraphicFramePr>
        <p:xfrm>
          <a:off x="143508" y="692696"/>
          <a:ext cx="8784976" cy="574006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44515"/>
                <a:gridCol w="634046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výkladový materiál, který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seznamuje žáky o základních typech měřidel délky. Předkládá jim názorné zobrazení převodů délkových jednotek. Součástí prezentace je stránka s animovaným obrázkem, jak se měří pomocí posuvného měřítka. Za pomocí skrytého pera doplňují do určených listů základní informace o měření.  Prezentace obsahuje i cvičení, kdy žáci typují správné výsledky na převody. Správné odpovědi se přesunují na určené místo. V závěru je test, který je možno vyplnit přímo na interaktivní tabuli, nebo jej vytisknout a samostatně jej vyplnit.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21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získají základní poznatky o měření délky, o měřidlech délky a měli by si osvojit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jednoduché délkové převody.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13013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Délka (m)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37196159"/>
              </p:ext>
            </p:extLst>
          </p:nvPr>
        </p:nvGraphicFramePr>
        <p:xfrm>
          <a:off x="539552" y="1644824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http://owebu.bloger.cz/obrazky/owebu.bloger.cz/logo_3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38451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73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3203180"/>
              </p:ext>
            </p:extLst>
          </p:nvPr>
        </p:nvGraphicFramePr>
        <p:xfrm>
          <a:off x="1403648" y="191683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Délka se měří</a:t>
            </a:r>
            <a:endParaRPr lang="cs-CZ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44500080"/>
              </p:ext>
            </p:extLst>
          </p:nvPr>
        </p:nvGraphicFramePr>
        <p:xfrm>
          <a:off x="534595" y="1751986"/>
          <a:ext cx="8069853" cy="4680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uzivatel\AppData\Local\Microsoft\Windows\Temporary Internet Files\Content.IE5\9BRHG7ZI\MC90043384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755651"/>
            <a:ext cx="1534101" cy="153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GFHMNZ7G\MP900401139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57"/>
          <a:stretch/>
        </p:blipFill>
        <p:spPr bwMode="auto">
          <a:xfrm>
            <a:off x="683568" y="3284984"/>
            <a:ext cx="1644797" cy="134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8YKHHWPL\MC9002327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04493">
            <a:off x="4596334" y="4524645"/>
            <a:ext cx="2082808" cy="1097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AppData\Local\Microsoft\Windows\Temporary Internet Files\Content.IE5\9BRHG7ZI\MP90038677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26747" y="4014858"/>
            <a:ext cx="2244772" cy="160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ivatel\AppData\Local\Microsoft\Windows\Temporary Internet Files\Content.IE5\02KQOVLI\MP90030949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550" y="3664354"/>
            <a:ext cx="1535162" cy="230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43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sp>
        <p:nvSpPr>
          <p:cNvPr id="2053" name="Šipka doleva 2052">
            <a:hlinkClick r:id="rId2" action="ppaction://hlinksldjump"/>
          </p:cNvPr>
          <p:cNvSpPr/>
          <p:nvPr/>
        </p:nvSpPr>
        <p:spPr>
          <a:xfrm>
            <a:off x="5992118" y="5733256"/>
            <a:ext cx="1051065" cy="510385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Zpět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54" name="Šipka doprava 2053">
            <a:hlinkClick r:id="rId2" action="ppaction://hlinksldjump"/>
          </p:cNvPr>
          <p:cNvSpPr/>
          <p:nvPr/>
        </p:nvSpPr>
        <p:spPr>
          <a:xfrm>
            <a:off x="7420352" y="5739585"/>
            <a:ext cx="1051065" cy="50405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Další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145624" y="2462272"/>
            <a:ext cx="6397905" cy="2545113"/>
            <a:chOff x="809474" y="2675338"/>
            <a:chExt cx="6397905" cy="2545113"/>
          </a:xfrm>
        </p:grpSpPr>
        <p:grpSp>
          <p:nvGrpSpPr>
            <p:cNvPr id="5" name="Skupina 4"/>
            <p:cNvGrpSpPr/>
            <p:nvPr/>
          </p:nvGrpSpPr>
          <p:grpSpPr>
            <a:xfrm>
              <a:off x="809474" y="2675338"/>
              <a:ext cx="6397905" cy="2545113"/>
              <a:chOff x="809474" y="2712910"/>
              <a:chExt cx="6397905" cy="2545113"/>
            </a:xfrm>
          </p:grpSpPr>
          <p:grpSp>
            <p:nvGrpSpPr>
              <p:cNvPr id="2049" name="Skupina 2048"/>
              <p:cNvGrpSpPr/>
              <p:nvPr/>
            </p:nvGrpSpPr>
            <p:grpSpPr>
              <a:xfrm>
                <a:off x="4390583" y="2712910"/>
                <a:ext cx="2252205" cy="2545113"/>
                <a:chOff x="4271511" y="3089379"/>
                <a:chExt cx="2252205" cy="2545113"/>
              </a:xfrm>
            </p:grpSpPr>
            <p:sp>
              <p:nvSpPr>
                <p:cNvPr id="28" name="TextovéPole 27"/>
                <p:cNvSpPr txBox="1"/>
                <p:nvPr/>
              </p:nvSpPr>
              <p:spPr>
                <a:xfrm>
                  <a:off x="5632125" y="3089379"/>
                  <a:ext cx="891591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cs-CZ" sz="2400" b="1" dirty="0" smtClean="0">
                      <a:solidFill>
                        <a:prstClr val="black"/>
                      </a:solidFill>
                      <a:sym typeface="Wingdings"/>
                    </a:rPr>
                    <a:t>:</a:t>
                  </a:r>
                  <a:r>
                    <a:rPr lang="cs-CZ" sz="2400" b="1" dirty="0" smtClean="0">
                      <a:solidFill>
                        <a:prstClr val="black"/>
                      </a:solidFill>
                    </a:rPr>
                    <a:t>1000</a:t>
                  </a:r>
                  <a:endParaRPr lang="cs-CZ" sz="2400" b="1" dirty="0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33" name="TextovéPole 32"/>
                <p:cNvSpPr txBox="1"/>
                <p:nvPr/>
              </p:nvSpPr>
              <p:spPr>
                <a:xfrm>
                  <a:off x="4271511" y="5172826"/>
                  <a:ext cx="585417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cs-CZ" sz="1400" b="1" baseline="26000" dirty="0" smtClean="0">
                      <a:solidFill>
                        <a:prstClr val="black"/>
                      </a:solidFill>
                      <a:sym typeface="Wingdings"/>
                    </a:rPr>
                    <a:t></a:t>
                  </a:r>
                  <a:r>
                    <a:rPr lang="cs-CZ" sz="2400" b="1" dirty="0" smtClean="0">
                      <a:solidFill>
                        <a:prstClr val="black"/>
                      </a:solidFill>
                    </a:rPr>
                    <a:t>10</a:t>
                  </a:r>
                  <a:endParaRPr lang="cs-CZ" sz="2400" b="1" dirty="0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34" name="TextovéPole 33"/>
                <p:cNvSpPr txBox="1"/>
                <p:nvPr/>
              </p:nvSpPr>
              <p:spPr>
                <a:xfrm>
                  <a:off x="5579926" y="5172827"/>
                  <a:ext cx="896399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cs-CZ" sz="1400" b="1" baseline="26000" dirty="0" smtClean="0">
                      <a:solidFill>
                        <a:prstClr val="black"/>
                      </a:solidFill>
                      <a:sym typeface="Wingdings"/>
                    </a:rPr>
                    <a:t></a:t>
                  </a:r>
                  <a:r>
                    <a:rPr lang="cs-CZ" sz="2400" b="1" dirty="0" smtClean="0">
                      <a:solidFill>
                        <a:prstClr val="black"/>
                      </a:solidFill>
                    </a:rPr>
                    <a:t>1000</a:t>
                  </a:r>
                  <a:endParaRPr lang="cs-CZ" sz="2400" b="1" dirty="0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4" name="Skupina 3"/>
              <p:cNvGrpSpPr/>
              <p:nvPr/>
            </p:nvGrpSpPr>
            <p:grpSpPr>
              <a:xfrm>
                <a:off x="809474" y="2974652"/>
                <a:ext cx="6397905" cy="2283371"/>
                <a:chOff x="809474" y="2974652"/>
                <a:chExt cx="6397905" cy="2283371"/>
              </a:xfrm>
            </p:grpSpPr>
            <p:grpSp>
              <p:nvGrpSpPr>
                <p:cNvPr id="27" name="Skupina 26"/>
                <p:cNvGrpSpPr/>
                <p:nvPr/>
              </p:nvGrpSpPr>
              <p:grpSpPr>
                <a:xfrm>
                  <a:off x="809474" y="2974652"/>
                  <a:ext cx="6397905" cy="2283371"/>
                  <a:chOff x="690402" y="3351121"/>
                  <a:chExt cx="6397905" cy="2283371"/>
                </a:xfrm>
              </p:grpSpPr>
              <p:grpSp>
                <p:nvGrpSpPr>
                  <p:cNvPr id="11" name="Skupina 10"/>
                  <p:cNvGrpSpPr/>
                  <p:nvPr/>
                </p:nvGrpSpPr>
                <p:grpSpPr>
                  <a:xfrm>
                    <a:off x="690402" y="3351121"/>
                    <a:ext cx="6397905" cy="2016138"/>
                    <a:chOff x="755229" y="4413295"/>
                    <a:chExt cx="6397905" cy="2016138"/>
                  </a:xfrm>
                </p:grpSpPr>
                <p:sp>
                  <p:nvSpPr>
                    <p:cNvPr id="2" name="TextovéPole 1"/>
                    <p:cNvSpPr txBox="1"/>
                    <p:nvPr/>
                  </p:nvSpPr>
                  <p:spPr>
                    <a:xfrm>
                      <a:off x="755229" y="5085207"/>
                      <a:ext cx="6397905" cy="646331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cs-CZ" sz="3600" b="1" dirty="0" smtClean="0">
                          <a:solidFill>
                            <a:prstClr val="black"/>
                          </a:solidFill>
                        </a:rPr>
                        <a:t>mm 	</a:t>
                      </a:r>
                      <a:r>
                        <a:rPr lang="cs-CZ" sz="3600" b="1" dirty="0">
                          <a:solidFill>
                            <a:prstClr val="black"/>
                          </a:solidFill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prstClr val="black"/>
                          </a:solidFill>
                        </a:rPr>
                        <a:t>    cm          dm       m        km</a:t>
                      </a:r>
                      <a:endParaRPr lang="cs-CZ" sz="3600" b="1" dirty="0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13" name="Kruhová šipka 12"/>
                    <p:cNvSpPr/>
                    <p:nvPr/>
                  </p:nvSpPr>
                  <p:spPr>
                    <a:xfrm rot="290124">
                      <a:off x="4049614" y="4413295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FF000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17" name="Kruhová šipka 16"/>
                    <p:cNvSpPr/>
                    <p:nvPr/>
                  </p:nvSpPr>
                  <p:spPr>
                    <a:xfrm rot="290124">
                      <a:off x="5380784" y="4416466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FF000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18" name="Kruhová šipka 17"/>
                    <p:cNvSpPr/>
                    <p:nvPr/>
                  </p:nvSpPr>
                  <p:spPr>
                    <a:xfrm rot="290124">
                      <a:off x="2547002" y="4416466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FF000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19" name="Kruhová šipka 18"/>
                    <p:cNvSpPr/>
                    <p:nvPr/>
                  </p:nvSpPr>
                  <p:spPr>
                    <a:xfrm rot="290124">
                      <a:off x="1025281" y="4416466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FF000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22" name="Kruhová šipka 21"/>
                    <p:cNvSpPr/>
                    <p:nvPr/>
                  </p:nvSpPr>
                  <p:spPr>
                    <a:xfrm rot="10969258">
                      <a:off x="2468728" y="5082185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0070C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23" name="Kruhová šipka 22"/>
                    <p:cNvSpPr/>
                    <p:nvPr/>
                  </p:nvSpPr>
                  <p:spPr>
                    <a:xfrm rot="10969258">
                      <a:off x="1025281" y="5062795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0070C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24" name="Kruhová šipka 23"/>
                    <p:cNvSpPr/>
                    <p:nvPr/>
                  </p:nvSpPr>
                  <p:spPr>
                    <a:xfrm rot="10969258">
                      <a:off x="5336869" y="5062794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0070C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  <p:sp>
                  <p:nvSpPr>
                    <p:cNvPr id="25" name="Kruhová šipka 24"/>
                    <p:cNvSpPr/>
                    <p:nvPr/>
                  </p:nvSpPr>
                  <p:spPr>
                    <a:xfrm rot="10969258">
                      <a:off x="3872963" y="5091947"/>
                      <a:ext cx="1512168" cy="1337486"/>
                    </a:xfrm>
                    <a:prstGeom prst="circularArrow">
                      <a:avLst>
                        <a:gd name="adj1" fmla="val 6077"/>
                        <a:gd name="adj2" fmla="val 1072537"/>
                        <a:gd name="adj3" fmla="val 20042778"/>
                        <a:gd name="adj4" fmla="val 10800000"/>
                        <a:gd name="adj5" fmla="val 11272"/>
                      </a:avLst>
                    </a:prstGeom>
                    <a:solidFill>
                      <a:srgbClr val="0070C0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black"/>
                        </a:solidFill>
                      </a:endParaRPr>
                    </a:p>
                  </p:txBody>
                </p:sp>
              </p:grpSp>
              <p:sp>
                <p:nvSpPr>
                  <p:cNvPr id="26" name="TextovéPole 25"/>
                  <p:cNvSpPr txBox="1"/>
                  <p:nvPr/>
                </p:nvSpPr>
                <p:spPr>
                  <a:xfrm>
                    <a:off x="1387762" y="5172827"/>
                    <a:ext cx="657552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spAutoFit/>
                  </a:bodyPr>
                  <a:lstStyle/>
                  <a:p>
                    <a:r>
                      <a:rPr lang="cs-CZ" baseline="16000" dirty="0">
                        <a:solidFill>
                          <a:prstClr val="black"/>
                        </a:solidFill>
                        <a:sym typeface="Wingdings"/>
                      </a:rPr>
                      <a:t></a:t>
                    </a:r>
                    <a:r>
                      <a:rPr lang="cs-CZ" sz="2400" b="1" baseline="26000" dirty="0">
                        <a:solidFill>
                          <a:prstClr val="black"/>
                        </a:solidFill>
                        <a:sym typeface="Wingdings"/>
                      </a:rPr>
                      <a:t> </a:t>
                    </a:r>
                    <a:r>
                      <a:rPr lang="cs-CZ" sz="2400" b="1" dirty="0" smtClean="0">
                        <a:solidFill>
                          <a:prstClr val="black"/>
                        </a:solidFill>
                      </a:rPr>
                      <a:t>10</a:t>
                    </a:r>
                    <a:endParaRPr lang="cs-CZ" sz="2400" b="1" dirty="0">
                      <a:solidFill>
                        <a:prstClr val="black"/>
                      </a:solidFill>
                    </a:endParaRPr>
                  </a:p>
                </p:txBody>
              </p:sp>
            </p:grpSp>
            <p:sp>
              <p:nvSpPr>
                <p:cNvPr id="36" name="TextovéPole 35"/>
                <p:cNvSpPr txBox="1"/>
                <p:nvPr/>
              </p:nvSpPr>
              <p:spPr>
                <a:xfrm>
                  <a:off x="2986348" y="4796358"/>
                  <a:ext cx="585417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cs-CZ" sz="1400" b="1" baseline="26000" dirty="0" smtClean="0">
                      <a:solidFill>
                        <a:prstClr val="black"/>
                      </a:solidFill>
                      <a:sym typeface="Wingdings"/>
                    </a:rPr>
                    <a:t></a:t>
                  </a:r>
                  <a:r>
                    <a:rPr lang="cs-CZ" sz="2400" b="1" dirty="0" smtClean="0">
                      <a:solidFill>
                        <a:prstClr val="black"/>
                      </a:solidFill>
                    </a:rPr>
                    <a:t>10</a:t>
                  </a:r>
                  <a:endParaRPr lang="cs-CZ" sz="2400" b="1" dirty="0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38" name="TextovéPole 37"/>
            <p:cNvSpPr txBox="1"/>
            <p:nvPr/>
          </p:nvSpPr>
          <p:spPr>
            <a:xfrm>
              <a:off x="4531167" y="2675341"/>
              <a:ext cx="623889" cy="461665"/>
            </a:xfrm>
            <a:prstGeom prst="rect">
              <a:avLst/>
            </a:prstGeom>
            <a:noFill/>
          </p:spPr>
          <p:txBody>
            <a:bodyPr wrap="none" rtlCol="0" anchor="b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  <a:sym typeface="Wingdings"/>
                </a:rPr>
                <a:t>:</a:t>
              </a:r>
              <a:r>
                <a:rPr lang="cs-CZ" sz="2400" b="1" baseline="26000" dirty="0" smtClean="0">
                  <a:solidFill>
                    <a:prstClr val="black"/>
                  </a:solidFill>
                  <a:sym typeface="Wingdings"/>
                </a:rPr>
                <a:t> </a:t>
              </a:r>
              <a:r>
                <a:rPr lang="cs-CZ" sz="2400" b="1" dirty="0" smtClean="0">
                  <a:solidFill>
                    <a:prstClr val="black"/>
                  </a:solidFill>
                </a:rPr>
                <a:t>10</a:t>
              </a:r>
              <a:endParaRPr lang="cs-CZ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967111" y="2675339"/>
              <a:ext cx="623889" cy="461665"/>
            </a:xfrm>
            <a:prstGeom prst="rect">
              <a:avLst/>
            </a:prstGeom>
            <a:noFill/>
          </p:spPr>
          <p:txBody>
            <a:bodyPr wrap="none" rtlCol="0" anchor="b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  <a:sym typeface="Wingdings"/>
                </a:rPr>
                <a:t>:</a:t>
              </a:r>
              <a:r>
                <a:rPr lang="cs-CZ" sz="2400" b="1" baseline="26000" dirty="0" smtClean="0">
                  <a:solidFill>
                    <a:prstClr val="black"/>
                  </a:solidFill>
                  <a:sym typeface="Wingdings"/>
                </a:rPr>
                <a:t> </a:t>
              </a:r>
              <a:r>
                <a:rPr lang="cs-CZ" sz="2400" b="1" dirty="0" smtClean="0">
                  <a:solidFill>
                    <a:prstClr val="black"/>
                  </a:solidFill>
                </a:rPr>
                <a:t>10</a:t>
              </a:r>
              <a:endParaRPr lang="cs-CZ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523665" y="2675338"/>
              <a:ext cx="623889" cy="461665"/>
            </a:xfrm>
            <a:prstGeom prst="rect">
              <a:avLst/>
            </a:prstGeom>
            <a:noFill/>
          </p:spPr>
          <p:txBody>
            <a:bodyPr wrap="none" rtlCol="0" anchor="b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  <a:sym typeface="Wingdings"/>
                </a:rPr>
                <a:t>:</a:t>
              </a:r>
              <a:r>
                <a:rPr lang="cs-CZ" sz="2400" b="1" baseline="26000" dirty="0" smtClean="0">
                  <a:solidFill>
                    <a:prstClr val="black"/>
                  </a:solidFill>
                  <a:sym typeface="Wingdings"/>
                </a:rPr>
                <a:t> </a:t>
              </a:r>
              <a:r>
                <a:rPr lang="cs-CZ" sz="2400" b="1" dirty="0" smtClean="0">
                  <a:solidFill>
                    <a:prstClr val="black"/>
                  </a:solidFill>
                </a:rPr>
                <a:t>10</a:t>
              </a:r>
              <a:endParaRPr lang="cs-CZ" sz="24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827583" y="5739585"/>
            <a:ext cx="2056133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Převody - test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935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lačítko akce: Vlastní 61">
            <a:hlinkClick r:id="" action="ppaction://noaction" highlightClick="1"/>
          </p:cNvPr>
          <p:cNvSpPr/>
          <p:nvPr/>
        </p:nvSpPr>
        <p:spPr>
          <a:xfrm>
            <a:off x="107504" y="116632"/>
            <a:ext cx="8928992" cy="655272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3106"/>
              </p:ext>
            </p:extLst>
          </p:nvPr>
        </p:nvGraphicFramePr>
        <p:xfrm>
          <a:off x="1295636" y="1988840"/>
          <a:ext cx="6552728" cy="172384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399590"/>
                <a:gridCol w="4153138"/>
              </a:tblGrid>
              <a:tr h="576064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decimetr [dm]: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/>
                        <a:t>1 </a:t>
                      </a:r>
                      <a:r>
                        <a:rPr lang="cs-CZ" sz="2400" dirty="0" smtClean="0"/>
                        <a:t>dm </a:t>
                      </a:r>
                      <a:r>
                        <a:rPr lang="cs-CZ" sz="2400" dirty="0"/>
                        <a:t>= </a:t>
                      </a:r>
                      <a:r>
                        <a:rPr lang="cs-CZ" sz="2400" dirty="0" smtClean="0"/>
                        <a:t>0,1 m 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</a:tr>
              <a:tr h="5673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centimetr [cm]: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2400" dirty="0"/>
                        <a:t>1 </a:t>
                      </a:r>
                      <a:r>
                        <a:rPr lang="cs-CZ" sz="2400" dirty="0" smtClean="0"/>
                        <a:t>cm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0,1 </a:t>
                      </a:r>
                      <a:r>
                        <a:rPr lang="nn-NO" sz="2400" dirty="0" smtClean="0"/>
                        <a:t>d</a:t>
                      </a:r>
                      <a:r>
                        <a:rPr lang="cs-CZ" sz="2400" dirty="0" smtClean="0"/>
                        <a:t>m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</a:t>
                      </a:r>
                      <a:r>
                        <a:rPr lang="nn-NO" sz="2400" dirty="0" smtClean="0"/>
                        <a:t>0,01 </a:t>
                      </a:r>
                      <a:r>
                        <a:rPr lang="cs-CZ" sz="2400" dirty="0" smtClean="0"/>
                        <a:t>m</a:t>
                      </a:r>
                      <a:r>
                        <a:rPr lang="nn-NO" sz="2400" dirty="0" smtClean="0"/>
                        <a:t> </a:t>
                      </a:r>
                      <a:endParaRPr lang="nn-NO" sz="2400" dirty="0"/>
                    </a:p>
                  </a:txBody>
                  <a:tcPr marL="95250" marR="95250" marT="95250" marB="95250" anchor="ctr"/>
                </a:tc>
              </a:tr>
              <a:tr h="580408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milimetr [mm]: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2400" dirty="0"/>
                        <a:t>1 </a:t>
                      </a:r>
                      <a:r>
                        <a:rPr lang="nn-NO" sz="2400" dirty="0" smtClean="0"/>
                        <a:t>m</a:t>
                      </a:r>
                      <a:r>
                        <a:rPr lang="cs-CZ" sz="2400" dirty="0" smtClean="0"/>
                        <a:t>m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0</a:t>
                      </a:r>
                      <a:r>
                        <a:rPr lang="nn-NO" sz="2400" dirty="0" smtClean="0"/>
                        <a:t>, 01</a:t>
                      </a:r>
                      <a:r>
                        <a:rPr lang="cs-CZ" sz="2400" dirty="0" smtClean="0"/>
                        <a:t>cm</a:t>
                      </a:r>
                      <a:r>
                        <a:rPr lang="nn-NO" sz="2400" dirty="0" smtClean="0"/>
                        <a:t>= 0,001 </a:t>
                      </a:r>
                      <a:r>
                        <a:rPr lang="cs-CZ" sz="2400" dirty="0" smtClean="0"/>
                        <a:t>m</a:t>
                      </a:r>
                      <a:endParaRPr lang="nn-NO" sz="2400" dirty="0"/>
                    </a:p>
                  </a:txBody>
                  <a:tcPr marL="95250" marR="95250" marT="95250" marB="95250" anchor="ctr"/>
                </a:tc>
              </a:tr>
            </a:tbl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57200" y="31654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charset="0"/>
                <a:cs typeface="Arial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endParaRPr lang="cs-CZ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1130200" y="350972"/>
            <a:ext cx="6883599" cy="71095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Příklady převodů jednotek</a:t>
            </a:r>
            <a:endParaRPr lang="cs-CZ" dirty="0">
              <a:solidFill>
                <a:prstClr val="black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34400"/>
              </p:ext>
            </p:extLst>
          </p:nvPr>
        </p:nvGraphicFramePr>
        <p:xfrm>
          <a:off x="1259632" y="4941168"/>
          <a:ext cx="6768752" cy="111252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187879"/>
                <a:gridCol w="4580873"/>
              </a:tblGrid>
              <a:tr h="48425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metr [m]: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/>
                        <a:t>1 </a:t>
                      </a:r>
                      <a:r>
                        <a:rPr lang="cs-CZ" sz="2400" dirty="0" smtClean="0"/>
                        <a:t>m </a:t>
                      </a:r>
                      <a:r>
                        <a:rPr lang="cs-CZ" sz="2400" dirty="0"/>
                        <a:t>= </a:t>
                      </a:r>
                      <a:r>
                        <a:rPr lang="cs-CZ" sz="2400" dirty="0" smtClean="0"/>
                        <a:t>10 dm = 100</a:t>
                      </a:r>
                      <a:r>
                        <a:rPr lang="cs-CZ" sz="2400" baseline="0" dirty="0" smtClean="0"/>
                        <a:t> cm = 1 000mm</a:t>
                      </a:r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</a:tr>
              <a:tr h="451853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kilometr [km]: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fr-FR" sz="2400" dirty="0"/>
                        <a:t>1 </a:t>
                      </a:r>
                      <a:r>
                        <a:rPr lang="cs-CZ" sz="2400" dirty="0" smtClean="0"/>
                        <a:t>km</a:t>
                      </a:r>
                      <a:r>
                        <a:rPr lang="fr-FR" sz="2400" dirty="0" smtClean="0"/>
                        <a:t> </a:t>
                      </a:r>
                      <a:r>
                        <a:rPr lang="fr-FR" sz="2400" dirty="0"/>
                        <a:t>= </a:t>
                      </a:r>
                      <a:r>
                        <a:rPr lang="fr-FR" sz="2400" dirty="0" smtClean="0"/>
                        <a:t>1</a:t>
                      </a:r>
                      <a:r>
                        <a:rPr lang="cs-CZ" sz="2400" dirty="0" smtClean="0"/>
                        <a:t> </a:t>
                      </a:r>
                      <a:r>
                        <a:rPr lang="fr-FR" sz="2400" dirty="0" smtClean="0"/>
                        <a:t>0</a:t>
                      </a:r>
                      <a:r>
                        <a:rPr lang="cs-CZ" sz="2400" dirty="0" smtClean="0"/>
                        <a:t>00</a:t>
                      </a:r>
                      <a:r>
                        <a:rPr lang="fr-FR" sz="2400" dirty="0" smtClean="0"/>
                        <a:t> </a:t>
                      </a:r>
                      <a:r>
                        <a:rPr lang="cs-CZ" sz="2400" dirty="0" smtClean="0"/>
                        <a:t>m</a:t>
                      </a:r>
                      <a:endParaRPr lang="fr-FR" sz="2400" dirty="0"/>
                    </a:p>
                  </a:txBody>
                  <a:tcPr marL="95250" marR="95250" marT="95250" marB="95250" anchor="ctr"/>
                </a:tc>
              </a:tr>
            </a:tbl>
          </a:graphicData>
        </a:graphic>
      </p:graphicFrame>
      <p:sp>
        <p:nvSpPr>
          <p:cNvPr id="9" name="TextovéPole 8">
            <a:hlinkClick r:id="rId2" action="ppaction://hlinksldjump"/>
          </p:cNvPr>
          <p:cNvSpPr txBox="1"/>
          <p:nvPr/>
        </p:nvSpPr>
        <p:spPr>
          <a:xfrm>
            <a:off x="2687216" y="4155122"/>
            <a:ext cx="376956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Pro názornost se podívej zpět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4" name="Tlačítko akce: Dopředu nebo Další 63">
            <a:hlinkClick r:id="" action="ppaction://hlinkshowjump?jump=nextslide" highlightClick="1"/>
          </p:cNvPr>
          <p:cNvSpPr/>
          <p:nvPr/>
        </p:nvSpPr>
        <p:spPr>
          <a:xfrm>
            <a:off x="7826104" y="6224327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27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851104" cy="85010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správně měřit</a:t>
            </a:r>
            <a:endParaRPr lang="cs-CZ" dirty="0"/>
          </a:p>
        </p:txBody>
      </p:sp>
      <p:grpSp>
        <p:nvGrpSpPr>
          <p:cNvPr id="2051" name="Skupina 2050"/>
          <p:cNvGrpSpPr/>
          <p:nvPr/>
        </p:nvGrpSpPr>
        <p:grpSpPr>
          <a:xfrm>
            <a:off x="1478221" y="3163331"/>
            <a:ext cx="1959993" cy="3694669"/>
            <a:chOff x="946959" y="3154364"/>
            <a:chExt cx="1959993" cy="3694669"/>
          </a:xfrm>
        </p:grpSpPr>
        <p:pic>
          <p:nvPicPr>
            <p:cNvPr id="3076" name="Picture 4" descr="C:\Users\uzivatel\AppData\Local\Microsoft\Windows\Temporary Internet Files\Content.IE5\GFHMNZ7G\MC900437378[1].jp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246547" y="3154364"/>
              <a:ext cx="1660405" cy="11448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050" name="Skupina 2049"/>
            <p:cNvGrpSpPr/>
            <p:nvPr/>
          </p:nvGrpSpPr>
          <p:grpSpPr>
            <a:xfrm>
              <a:off x="946959" y="3993802"/>
              <a:ext cx="1883993" cy="2855231"/>
              <a:chOff x="946959" y="3993802"/>
              <a:chExt cx="1883993" cy="2855231"/>
            </a:xfrm>
          </p:grpSpPr>
          <p:pic>
            <p:nvPicPr>
              <p:cNvPr id="3074" name="Picture 2" descr="C:\Users\uzivatel\AppData\Local\Microsoft\Windows\Temporary Internet Files\Content.IE5\8YKHHWPL\MC900290924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571108">
                <a:off x="1137954" y="5183195"/>
                <a:ext cx="1692998" cy="166583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" name="Obdélník 6"/>
              <p:cNvSpPr/>
              <p:nvPr/>
            </p:nvSpPr>
            <p:spPr>
              <a:xfrm>
                <a:off x="946959" y="5204130"/>
                <a:ext cx="1062524" cy="576064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nice se šipkou 8"/>
              <p:cNvCxnSpPr/>
              <p:nvPr/>
            </p:nvCxnSpPr>
            <p:spPr>
              <a:xfrm>
                <a:off x="2063441" y="3993802"/>
                <a:ext cx="0" cy="131420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048" name="Skupina 2047"/>
          <p:cNvGrpSpPr/>
          <p:nvPr/>
        </p:nvGrpSpPr>
        <p:grpSpPr>
          <a:xfrm>
            <a:off x="5161913" y="3137368"/>
            <a:ext cx="2738864" cy="3798655"/>
            <a:chOff x="4870940" y="3059345"/>
            <a:chExt cx="2738864" cy="3791984"/>
          </a:xfrm>
        </p:grpSpPr>
        <p:pic>
          <p:nvPicPr>
            <p:cNvPr id="3075" name="Picture 3" descr="C:\Users\uzivatel\AppData\Local\Microsoft\Windows\Temporary Internet Files\Content.IE5\8YKHHWPL\MC90029092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469245">
              <a:off x="5917529" y="5186042"/>
              <a:ext cx="1692275" cy="16652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Obdélník 36"/>
            <p:cNvSpPr/>
            <p:nvPr/>
          </p:nvSpPr>
          <p:spPr>
            <a:xfrm>
              <a:off x="5701143" y="5204130"/>
              <a:ext cx="1062524" cy="576064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Picture 4" descr="C:\Users\uzivatel\AppData\Local\Microsoft\Windows\Temporary Internet Files\Content.IE5\GFHMNZ7G\MC900437378[1].jp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870940" y="3059345"/>
              <a:ext cx="1660405" cy="11448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5" name="Přímá spojnice se šipkou 14"/>
            <p:cNvCxnSpPr/>
            <p:nvPr/>
          </p:nvCxnSpPr>
          <p:spPr>
            <a:xfrm>
              <a:off x="5701142" y="3941725"/>
              <a:ext cx="1463146" cy="1838469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467544" y="1905849"/>
            <a:ext cx="80648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Při měření se musíme na měřený objekt a měřící stupnici koukat vždy kolmo</a:t>
            </a:r>
            <a:endParaRPr lang="cs-CZ" sz="2400" dirty="0"/>
          </a:p>
        </p:txBody>
      </p:sp>
      <p:sp>
        <p:nvSpPr>
          <p:cNvPr id="2052" name="Kříž 2051"/>
          <p:cNvSpPr/>
          <p:nvPr/>
        </p:nvSpPr>
        <p:spPr>
          <a:xfrm rot="18940920">
            <a:off x="6735827" y="3228396"/>
            <a:ext cx="1711479" cy="1737969"/>
          </a:xfrm>
          <a:prstGeom prst="plus">
            <a:avLst>
              <a:gd name="adj" fmla="val 42880"/>
            </a:avLst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55" name="Volný tvar 2054"/>
          <p:cNvSpPr/>
          <p:nvPr/>
        </p:nvSpPr>
        <p:spPr>
          <a:xfrm rot="6905865">
            <a:off x="642587" y="3413661"/>
            <a:ext cx="1123226" cy="740719"/>
          </a:xfrm>
          <a:custGeom>
            <a:avLst/>
            <a:gdLst>
              <a:gd name="connsiteX0" fmla="*/ 0 w 1532089"/>
              <a:gd name="connsiteY0" fmla="*/ 726163 h 2260995"/>
              <a:gd name="connsiteX1" fmla="*/ 1528354 w 1532089"/>
              <a:gd name="connsiteY1" fmla="*/ 59957 h 2260995"/>
              <a:gd name="connsiteX2" fmla="*/ 431074 w 1532089"/>
              <a:gd name="connsiteY2" fmla="*/ 2071637 h 2260995"/>
              <a:gd name="connsiteX3" fmla="*/ 431074 w 1532089"/>
              <a:gd name="connsiteY3" fmla="*/ 2058574 h 2260995"/>
              <a:gd name="connsiteX0" fmla="*/ -1 w 2575491"/>
              <a:gd name="connsiteY0" fmla="*/ 907702 h 2236344"/>
              <a:gd name="connsiteX1" fmla="*/ 2542603 w 2575491"/>
              <a:gd name="connsiteY1" fmla="*/ 35306 h 2236344"/>
              <a:gd name="connsiteX2" fmla="*/ 1445323 w 2575491"/>
              <a:gd name="connsiteY2" fmla="*/ 2046986 h 2236344"/>
              <a:gd name="connsiteX3" fmla="*/ 1445323 w 2575491"/>
              <a:gd name="connsiteY3" fmla="*/ 2033923 h 2236344"/>
              <a:gd name="connsiteX0" fmla="*/ 0 w 2575540"/>
              <a:gd name="connsiteY0" fmla="*/ 907702 h 2161967"/>
              <a:gd name="connsiteX1" fmla="*/ 2542604 w 2575540"/>
              <a:gd name="connsiteY1" fmla="*/ 35306 h 2161967"/>
              <a:gd name="connsiteX2" fmla="*/ 1445324 w 2575540"/>
              <a:gd name="connsiteY2" fmla="*/ 2046986 h 2161967"/>
              <a:gd name="connsiteX3" fmla="*/ 1433383 w 2575540"/>
              <a:gd name="connsiteY3" fmla="*/ 1818338 h 2161967"/>
              <a:gd name="connsiteX0" fmla="*/ 0 w 2670346"/>
              <a:gd name="connsiteY0" fmla="*/ 876943 h 2045698"/>
              <a:gd name="connsiteX1" fmla="*/ 2542604 w 2670346"/>
              <a:gd name="connsiteY1" fmla="*/ 4547 h 2045698"/>
              <a:gd name="connsiteX2" fmla="*/ 2203829 w 2670346"/>
              <a:gd name="connsiteY2" fmla="*/ 1217091 h 2045698"/>
              <a:gd name="connsiteX3" fmla="*/ 1445324 w 2670346"/>
              <a:gd name="connsiteY3" fmla="*/ 2016227 h 2045698"/>
              <a:gd name="connsiteX4" fmla="*/ 1433383 w 2670346"/>
              <a:gd name="connsiteY4" fmla="*/ 1787579 h 2045698"/>
              <a:gd name="connsiteX0" fmla="*/ 0 w 2670346"/>
              <a:gd name="connsiteY0" fmla="*/ 876943 h 2208771"/>
              <a:gd name="connsiteX1" fmla="*/ 2542604 w 2670346"/>
              <a:gd name="connsiteY1" fmla="*/ 4547 h 2208771"/>
              <a:gd name="connsiteX2" fmla="*/ 2203829 w 2670346"/>
              <a:gd name="connsiteY2" fmla="*/ 1217091 h 2208771"/>
              <a:gd name="connsiteX3" fmla="*/ 1445324 w 2670346"/>
              <a:gd name="connsiteY3" fmla="*/ 2016227 h 2208771"/>
              <a:gd name="connsiteX4" fmla="*/ 1373274 w 2670346"/>
              <a:gd name="connsiteY4" fmla="*/ 2126817 h 2208771"/>
              <a:gd name="connsiteX0" fmla="*/ 0 w 2670346"/>
              <a:gd name="connsiteY0" fmla="*/ 876943 h 2212449"/>
              <a:gd name="connsiteX1" fmla="*/ 2542604 w 2670346"/>
              <a:gd name="connsiteY1" fmla="*/ 4547 h 2212449"/>
              <a:gd name="connsiteX2" fmla="*/ 2203829 w 2670346"/>
              <a:gd name="connsiteY2" fmla="*/ 1217091 h 2212449"/>
              <a:gd name="connsiteX3" fmla="*/ 1445324 w 2670346"/>
              <a:gd name="connsiteY3" fmla="*/ 2016227 h 2212449"/>
              <a:gd name="connsiteX4" fmla="*/ 1373274 w 2670346"/>
              <a:gd name="connsiteY4" fmla="*/ 2126817 h 2212449"/>
              <a:gd name="connsiteX0" fmla="*/ 0 w 2244569"/>
              <a:gd name="connsiteY0" fmla="*/ 452092 h 1787598"/>
              <a:gd name="connsiteX1" fmla="*/ 1548475 w 2244569"/>
              <a:gd name="connsiteY1" fmla="*/ 19625 h 1787598"/>
              <a:gd name="connsiteX2" fmla="*/ 2203829 w 2244569"/>
              <a:gd name="connsiteY2" fmla="*/ 792240 h 1787598"/>
              <a:gd name="connsiteX3" fmla="*/ 1445324 w 2244569"/>
              <a:gd name="connsiteY3" fmla="*/ 1591376 h 1787598"/>
              <a:gd name="connsiteX4" fmla="*/ 1373274 w 2244569"/>
              <a:gd name="connsiteY4" fmla="*/ 1701966 h 1787598"/>
              <a:gd name="connsiteX0" fmla="*/ 1 w 2275380"/>
              <a:gd name="connsiteY0" fmla="*/ 339516 h 1837286"/>
              <a:gd name="connsiteX1" fmla="*/ 1578981 w 2275380"/>
              <a:gd name="connsiteY1" fmla="*/ 69313 h 1837286"/>
              <a:gd name="connsiteX2" fmla="*/ 2234335 w 2275380"/>
              <a:gd name="connsiteY2" fmla="*/ 841928 h 1837286"/>
              <a:gd name="connsiteX3" fmla="*/ 1475830 w 2275380"/>
              <a:gd name="connsiteY3" fmla="*/ 1641064 h 1837286"/>
              <a:gd name="connsiteX4" fmla="*/ 1403780 w 2275380"/>
              <a:gd name="connsiteY4" fmla="*/ 1751654 h 1837286"/>
              <a:gd name="connsiteX0" fmla="*/ 0 w 2275380"/>
              <a:gd name="connsiteY0" fmla="*/ 289680 h 1787450"/>
              <a:gd name="connsiteX1" fmla="*/ 1578980 w 2275380"/>
              <a:gd name="connsiteY1" fmla="*/ 19477 h 1787450"/>
              <a:gd name="connsiteX2" fmla="*/ 2234334 w 2275380"/>
              <a:gd name="connsiteY2" fmla="*/ 792092 h 1787450"/>
              <a:gd name="connsiteX3" fmla="*/ 1475829 w 2275380"/>
              <a:gd name="connsiteY3" fmla="*/ 1591228 h 1787450"/>
              <a:gd name="connsiteX4" fmla="*/ 1403779 w 2275380"/>
              <a:gd name="connsiteY4" fmla="*/ 1701818 h 1787450"/>
              <a:gd name="connsiteX0" fmla="*/ 0 w 2236229"/>
              <a:gd name="connsiteY0" fmla="*/ 289680 h 1701818"/>
              <a:gd name="connsiteX1" fmla="*/ 1578980 w 2236229"/>
              <a:gd name="connsiteY1" fmla="*/ 19477 h 1701818"/>
              <a:gd name="connsiteX2" fmla="*/ 2234334 w 2236229"/>
              <a:gd name="connsiteY2" fmla="*/ 792092 h 1701818"/>
              <a:gd name="connsiteX3" fmla="*/ 1403779 w 2236229"/>
              <a:gd name="connsiteY3" fmla="*/ 1701818 h 1701818"/>
              <a:gd name="connsiteX0" fmla="*/ 0 w 2238180"/>
              <a:gd name="connsiteY0" fmla="*/ 154179 h 1566317"/>
              <a:gd name="connsiteX1" fmla="*/ 1756241 w 2238180"/>
              <a:gd name="connsiteY1" fmla="*/ 41177 h 1566317"/>
              <a:gd name="connsiteX2" fmla="*/ 2234334 w 2238180"/>
              <a:gd name="connsiteY2" fmla="*/ 656591 h 1566317"/>
              <a:gd name="connsiteX3" fmla="*/ 1403779 w 2238180"/>
              <a:gd name="connsiteY3" fmla="*/ 1566317 h 1566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8180" h="1566317">
                <a:moveTo>
                  <a:pt x="0" y="154179"/>
                </a:moveTo>
                <a:cubicBezTo>
                  <a:pt x="712349" y="4523"/>
                  <a:pt x="1383852" y="-42558"/>
                  <a:pt x="1756241" y="41177"/>
                </a:cubicBezTo>
                <a:cubicBezTo>
                  <a:pt x="2128630" y="124912"/>
                  <a:pt x="2263534" y="376201"/>
                  <a:pt x="2234334" y="656591"/>
                </a:cubicBezTo>
                <a:cubicBezTo>
                  <a:pt x="2205134" y="936981"/>
                  <a:pt x="1576811" y="1376791"/>
                  <a:pt x="1403779" y="1566317"/>
                </a:cubicBezTo>
              </a:path>
            </a:pathLst>
          </a:custGeom>
          <a:ln w="762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7" name="TextovéPole 2056"/>
          <p:cNvSpPr txBox="1"/>
          <p:nvPr/>
        </p:nvSpPr>
        <p:spPr>
          <a:xfrm>
            <a:off x="7075168" y="2978665"/>
            <a:ext cx="93610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62112" y="3001103"/>
            <a:ext cx="93610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73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90240" y="188640"/>
            <a:ext cx="6120111" cy="80381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Měření pomocí posuvného měřítka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9512" y="1060443"/>
            <a:ext cx="8814286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Pevně sevřeme čelistmi měřené těleso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Koukneme se na spodní posuvnou část, kde se nachází 0 a na nepohyblivé části odečteme hodnotu s přesností na desetiny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 spodní pohyblivé části musíme najít jakoukoliv čárku, která se přesně kryje s jakoukoliv čárkou na nepohyblivé části. Číslo u této čárky nám udává údaj s přesností na setiny</a:t>
            </a:r>
            <a:endParaRPr lang="cs-CZ" sz="2400" dirty="0"/>
          </a:p>
        </p:txBody>
      </p:sp>
      <p:pic>
        <p:nvPicPr>
          <p:cNvPr id="4098" name="Picture 2" descr="http://upload.wikimedia.org/wikipedia/commons/f/f6/Using_the_caliper_new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88" y="3654891"/>
            <a:ext cx="6309320" cy="2883010"/>
          </a:xfrm>
          <a:prstGeom prst="rect">
            <a:avLst/>
          </a:prstGeom>
          <a:noFill/>
          <a:effectLst>
            <a:glow rad="101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12888" y="6237312"/>
            <a:ext cx="7828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5765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63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116632"/>
            <a:ext cx="9144000" cy="655272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359078"/>
            <a:ext cx="3834191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white"/>
                </a:solidFill>
              </a:rPr>
              <a:t>Co už bychom měli vědět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51520" y="1484784"/>
            <a:ext cx="8712968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jednotkou délky je ……………….značí se [……]</a:t>
            </a:r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Centimet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 je  </a:t>
            </a:r>
            <a:r>
              <a:rPr lang="cs-CZ" sz="2800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větší  menší 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jednotka než </a:t>
            </a:r>
            <a:r>
              <a:rPr lang="cs-CZ" sz="2400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decimetr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(nehodící se, škrtni)</a:t>
            </a:r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 měření délky se používá ………………..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Použij skryté pero!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826104" y="6224327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43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63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5626770" y="4411585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3976453" y="4426031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7234395" y="3613378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3976453" y="3587454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7236996" y="2738391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5583991" y="2717358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44730"/>
            <a:ext cx="9034423" cy="66966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0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7202875" y="1787131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PVDUFBUN\MC90043316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8419" r="11179" b="5410"/>
          <a:stretch/>
        </p:blipFill>
        <p:spPr bwMode="auto">
          <a:xfrm>
            <a:off x="3975912" y="1787131"/>
            <a:ext cx="533834" cy="5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359078"/>
            <a:ext cx="7381060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white"/>
                </a:solidFill>
              </a:rPr>
              <a:t>Kliknutím na správný výsledek, urči co je správně.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412776"/>
            <a:ext cx="33843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prstClr val="black"/>
                </a:solidFill>
              </a:rPr>
              <a:t>50</a:t>
            </a:r>
            <a:r>
              <a:rPr lang="nn-NO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m</a:t>
            </a:r>
            <a:r>
              <a:rPr lang="nn-NO" sz="2800" dirty="0" smtClean="0">
                <a:solidFill>
                  <a:prstClr val="black"/>
                </a:solidFill>
              </a:rPr>
              <a:t> </a:t>
            </a:r>
            <a:r>
              <a:rPr lang="nn-NO" sz="2800" dirty="0">
                <a:solidFill>
                  <a:prstClr val="black"/>
                </a:solidFill>
              </a:rPr>
              <a:t>= 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………... cm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prstClr val="black"/>
                </a:solidFill>
              </a:rPr>
              <a:t>1</a:t>
            </a:r>
            <a:r>
              <a:rPr lang="de-DE" sz="2800" dirty="0" smtClean="0">
                <a:solidFill>
                  <a:prstClr val="black"/>
                </a:solidFill>
              </a:rPr>
              <a:t>,5 </a:t>
            </a:r>
            <a:r>
              <a:rPr lang="cs-CZ" sz="2800" dirty="0" smtClean="0">
                <a:solidFill>
                  <a:prstClr val="black"/>
                </a:solidFill>
              </a:rPr>
              <a:t>km</a:t>
            </a:r>
            <a:r>
              <a:rPr lang="de-DE" sz="2800" dirty="0" smtClean="0">
                <a:solidFill>
                  <a:prstClr val="black"/>
                </a:solidFill>
              </a:rPr>
              <a:t> </a:t>
            </a:r>
            <a:r>
              <a:rPr lang="de-DE" sz="2800" dirty="0">
                <a:solidFill>
                  <a:prstClr val="black"/>
                </a:solidFill>
              </a:rPr>
              <a:t>= </a:t>
            </a:r>
            <a:r>
              <a:rPr lang="cs-CZ" sz="2800" dirty="0" smtClean="0">
                <a:solidFill>
                  <a:prstClr val="black"/>
                </a:solidFill>
              </a:rPr>
              <a:t>………... m</a:t>
            </a:r>
            <a:endParaRPr lang="de-DE" sz="2800" dirty="0">
              <a:solidFill>
                <a:prstClr val="black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prstClr val="black"/>
                </a:solidFill>
              </a:rPr>
              <a:t>40 mm =  ………. cm</a:t>
            </a:r>
            <a:endParaRPr lang="cs-CZ" sz="2800" dirty="0">
              <a:solidFill>
                <a:prstClr val="black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prstClr val="black"/>
                </a:solidFill>
              </a:rPr>
              <a:t>600 mm = ………..dm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491230" y="1662336"/>
            <a:ext cx="1440809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5 cm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732240" y="2625030"/>
            <a:ext cx="1476404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150 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81837" y="2619148"/>
            <a:ext cx="1476403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15 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491880" y="2625030"/>
            <a:ext cx="1440158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1 500 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732240" y="1694803"/>
            <a:ext cx="1476404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500 cm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081186" y="1694802"/>
            <a:ext cx="1476404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5 000 cm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763110" y="3501008"/>
            <a:ext cx="1476404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400 cm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112707" y="3495126"/>
            <a:ext cx="1476403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4 cm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522750" y="3501008"/>
            <a:ext cx="1440158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0,4 cm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765711" y="4325139"/>
            <a:ext cx="1476404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6 dm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5115308" y="4319257"/>
            <a:ext cx="1476403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0,6 dm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522750" y="4313861"/>
            <a:ext cx="1440158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600 dm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4" name="TextovéPole 23">
            <a:hlinkClick r:id="rId4" action="ppaction://hlinksldjump"/>
          </p:cNvPr>
          <p:cNvSpPr txBox="1"/>
          <p:nvPr/>
        </p:nvSpPr>
        <p:spPr>
          <a:xfrm>
            <a:off x="857157" y="5695652"/>
            <a:ext cx="2922755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Nápověda v převodním grafu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3" name="Tlačítko akce: Dopředu nebo Další 42">
            <a:hlinkClick r:id="rId5" action="ppaction://hlinksldjump" highlightClick="1"/>
          </p:cNvPr>
          <p:cNvSpPr/>
          <p:nvPr/>
        </p:nvSpPr>
        <p:spPr>
          <a:xfrm>
            <a:off x="7768229" y="6064984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68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1.85185E-6 C -0.00104 -0.01991 0.0026 -0.03866 -0.00642 -0.0544 C -0.01007 -0.07291 -0.00712 -0.06597 -0.01285 -0.07662 C -0.01944 -0.10347 -0.02361 -0.11481 -0.04097 -0.13241 C -0.04201 -0.13356 -0.04253 -0.13565 -0.0441 -0.13704 C -0.05087 -0.14143 -0.06667 -0.14305 -0.07517 -0.14676 C -0.10833 -0.1456 -0.1349 -0.15162 -0.16302 -0.13495 C -0.16649 -0.12986 -0.16753 -0.1243 -0.17083 -0.11852 C -0.17257 -0.1118 -0.17569 -0.10579 -0.17708 -0.09884 C -0.1809 -0.08055 -0.18194 -0.06319 -0.18316 -0.04444 C -0.18854 -0.06342 -0.20069 -0.07616 -0.21441 -0.08449 C -0.22031 -0.08842 -0.21771 -0.08889 -0.22378 -0.09074 C -0.23299 -0.09329 -0.24271 -0.09491 -0.25208 -0.09676 C -0.26997 -0.09421 -0.28056 -0.09375 -0.29583 -0.08866 C -0.30174 -0.08356 -0.30677 -0.0787 -0.31302 -0.07477 C -0.31406 -0.07176 -0.3151 -0.06921 -0.31615 -0.06666 C -0.31684 -0.06458 -0.31615 -0.05995 -0.31771 -0.06041 C -0.32014 -0.06134 -0.31962 -0.0662 -0.32101 -0.06852 C -0.32413 -0.07361 -0.32726 -0.07916 -0.33194 -0.08264 C -0.33906 -0.08866 -0.34878 -0.08935 -0.35694 -0.09259 C -0.37448 -0.0919 -0.39253 -0.0919 -0.41007 -0.09074 C -0.41927 -0.09004 -0.43021 -0.06852 -0.43681 -0.06041 C -0.44722 -0.06389 -0.45764 -0.06875 -0.46771 -0.07268 C -0.53003 -0.07037 -0.51615 -0.08125 -0.54618 -0.05671 C -0.54792 -0.04954 -0.5467 -0.04907 -0.54896 -0.05254 " pathEditMode="relative" rAng="0" ptsTypes="ffffffffffffffffffffffff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09" y="-75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13" accel="50000">
                                          <p:stCondLst>
                                            <p:cond delay="113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139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11">
                                          <p:stCondLst>
                                            <p:cond delay="113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15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7" tmFilter="0, 0; 0.125,0.2665; 0.25,0.4; 0.375,0.465; 0.5,0.5;  0.625,0.535; 0.75,0.6; 0.875,0.7335; 1,1">
                                          <p:stCondLst>
                                            <p:cond delay="82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2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3" accel="50000">
                                          <p:stCondLst>
                                            <p:cond delay="113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16">
                                          <p:stCondLst>
                                            <p:cond delay="38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04" decel="50000">
                                          <p:stCondLst>
                                            <p:cond delay="4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90" accel="50000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911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9">
                                          <p:stCondLst>
                                            <p:cond delay="91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" accel="50000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13">
                                          <p:stCondLst>
                                            <p:cond delay="3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83" decel="50000">
                                          <p:stCondLst>
                                            <p:cond delay="32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1922 C 0.00347 -0.04769 0.00955 -0.08288 -0.00642 -0.10741 C -0.00903 -0.1176 -0.01615 -0.13125 -0.02621 -0.13473 C -0.03281 -0.14144 -0.04062 -0.14329 -0.04913 -0.14653 C -0.05052 -0.14653 -0.07621 -0.15139 -0.08229 -0.14144 C -0.08871 -0.13056 -0.07865 -0.14121 -0.08715 -0.13288 C -0.09028 -0.12338 -0.09271 -0.11389 -0.09549 -0.10417 C -0.09653 -0.1007 -0.09757 -0.09723 -0.09861 -0.09399 C -0.09931 -0.09237 -0.10017 -0.08889 -0.10017 -0.08866 C -0.10087 -0.07454 -0.10087 -0.06042 -0.10208 -0.0463 C -0.10226 -0.04445 -0.1033 -0.04954 -0.10365 -0.05163 C -0.10434 -0.05487 -0.10434 -0.05834 -0.10521 -0.06158 C -0.1059 -0.06343 -0.10746 -0.06505 -0.10851 -0.06667 C -0.10903 -0.0713 -0.10903 -0.07616 -0.11024 -0.08033 C -0.11094 -0.08218 -0.11302 -0.08357 -0.11354 -0.08542 C -0.11458 -0.09028 -0.11424 -0.09561 -0.1151 -0.1007 C -0.11823 -0.12153 -0.12812 -0.1595 -0.14965 -0.1669 C -0.15903 -0.17639 -0.16788 -0.1713 -0.18281 -0.17038 C -0.1875 -0.1669 -0.19028 -0.16366 -0.19601 -0.16181 C -0.20295 -0.15672 -0.20347 -0.1507 -0.20903 -0.14468 C -0.22049 -0.1125 -0.21389 -0.07709 -0.21389 -0.04306 " pathEditMode="relative" rAng="0" ptsTypes="ffffffffffffffffffffA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99" y="-78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0.00949 C -0.00156 -0.02778 -0.00452 -0.05 -0.01129 -0.06713 C -0.01511 -0.07709 -0.02535 -0.08172 -0.03056 -0.09028 C -0.03611 -0.09977 -0.03594 -0.10764 -0.04653 -0.11158 C -0.05643 -0.12269 -0.07813 -0.11598 -0.08837 -0.11528 C -0.09948 -0.11111 -0.09792 -0.10718 -0.10452 -0.09723 C -0.10504 -0.09491 -0.10504 -0.0926 -0.10608 -0.09028 C -0.1066 -0.08889 -0.10868 -0.0882 -0.1092 -0.08658 C -0.11372 -0.07639 -0.11129 -0.06459 -0.11893 -0.05625 C -0.12257 -0.06922 -0.12674 -0.08218 -0.13004 -0.0956 C -0.13247 -0.1051 -0.13351 -0.11551 -0.13976 -0.12246 C -0.14236 -0.13102 -0.14427 -0.13033 -0.15087 -0.13496 C -0.15278 -0.13611 -0.15955 -0.14283 -0.16233 -0.14375 C -0.16632 -0.1456 -0.17083 -0.14607 -0.17518 -0.14746 C -0.18733 -0.15648 -0.20504 -0.15556 -0.2184 -0.15648 C -0.23073 -0.15579 -0.2434 -0.1581 -0.25538 -0.15463 C -0.25903 -0.15371 -0.25972 -0.14746 -0.26181 -0.14375 C -0.26372 -0.14074 -0.26511 -0.1331 -0.26511 -0.13287 C -0.26563 -0.12431 -0.26615 -0.11528 -0.26667 -0.10648 C -0.26702 -0.10162 -0.26545 -0.09584 -0.26823 -0.09213 C -0.26962 -0.09005 -0.27153 -0.0956 -0.27309 -0.09723 C -0.27674 -0.10579 -0.28333 -0.11783 -0.28906 -0.12431 C -0.29115 -0.13125 -0.29236 -0.13264 -0.29861 -0.13496 C -0.3033 -0.13843 -0.30313 -0.13912 -0.30851 -0.14028 C -0.31372 -0.14167 -0.32448 -0.14375 -0.32448 -0.14375 C -0.34375 -0.14213 -0.34583 -0.14283 -0.35816 -0.12963 C -0.3599 -0.12361 -0.36215 -0.12153 -0.36615 -0.11713 C -0.3684 -0.10486 -0.37188 -0.09306 -0.3757 -0.08125 C -0.37691 -0.07778 -0.38056 -0.06713 -0.38056 -0.06505 C -0.38056 -0.05301 -0.38056 -0.04144 -0.38056 -0.0294 " pathEditMode="relative" rAng="0" ptsTypes="fffffffffffffffffffffffffffffA">
                                      <p:cBhvr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28" y="-7431"/>
                                    </p:animMotion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3056 C -0.00121 -0.04213 0.00052 -0.04954 -0.00608 -0.05834 C -0.00799 -0.06667 -0.00972 -0.07361 -0.0151 -0.08056 C -0.01927 -0.09699 -0.03576 -0.09908 -0.05104 -0.10417 C -0.07639 -0.10348 -0.09618 -0.1125 -0.11354 -0.1 C -0.12187 -0.09375 -0.12378 -0.08125 -0.12691 -0.07223 C -0.1283 -0.06783 -0.13142 -0.05973 -0.13142 -0.05949 C -0.13264 -0.06065 -0.13385 -0.06135 -0.13455 -0.0625 C -0.13542 -0.06366 -0.1349 -0.06551 -0.13594 -0.06667 C -0.14253 -0.07269 -0.15312 -0.07547 -0.16128 -0.07778 C -0.16267 -0.07801 -0.16441 -0.07848 -0.1658 -0.07917 C -0.16736 -0.07986 -0.16875 -0.08148 -0.17031 -0.08195 C -0.17465 -0.08334 -0.17917 -0.08357 -0.18385 -0.08473 C -0.18559 -0.08565 -0.1875 -0.08681 -0.18976 -0.0875 C -0.1934 -0.08866 -0.20174 -0.09028 -0.20174 -0.09005 C -0.24913 -0.08912 -0.25191 -0.10185 -0.26128 -0.075 C -0.2618 -0.07037 -0.26024 -0.06528 -0.26267 -0.06111 C -0.26389 -0.05949 -0.26615 -0.06366 -0.26719 -0.06528 C -0.26823 -0.06644 -0.26805 -0.06806 -0.26858 -0.06945 C -0.2724 -0.07547 -0.28003 -0.08519 -0.2868 -0.08889 C -0.29062 -0.09098 -0.29583 -0.09121 -0.30017 -0.09306 C -0.31892 -0.10139 -0.34271 -0.10047 -0.36267 -0.10139 C -0.37205 -0.10093 -0.38177 -0.10093 -0.39097 -0.1 C -0.39271 -0.09977 -0.39479 -0.09977 -0.39566 -0.09861 C -0.3974 -0.0963 -0.39844 -0.09028 -0.39844 -0.09005 C -0.39913 -0.07824 -0.39983 -0.05417 -0.39983 -0.05394 " pathEditMode="relative" rAng="0" ptsTypes="fffffffffffffffffffffffffA">
                                      <p:cBhvr>
                                        <p:cTn id="9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48" y="-40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4" grpId="0" animBg="1"/>
      <p:bldP spid="15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63000">
              <a:srgbClr val="F0EBD5"/>
            </a:gs>
            <a:gs pos="100000">
              <a:srgbClr val="D1C39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71800" y="188640"/>
            <a:ext cx="352839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Závěrečný test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540" y="980728"/>
            <a:ext cx="820891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Jaká je základní jednotka délky?  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Napiš menší jednotku, než základní? ………………………………..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Vyjmenuj minimálně 3 typy měřidel délky.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...................................	………………………………….	……………………………..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 startAt="4"/>
            </a:pPr>
            <a:r>
              <a:rPr lang="cs-CZ" sz="2000" dirty="0" smtClean="0">
                <a:solidFill>
                  <a:prstClr val="black"/>
                </a:solidFill>
              </a:rPr>
              <a:t>Seřaď jednotky délky od nejmenší k největší.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 (5cm; 10mm; 4dm; 150mm; 500cm;  0,6m)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arenR" startAt="5"/>
            </a:pPr>
            <a:r>
              <a:rPr lang="cs-CZ" sz="2000" dirty="0" smtClean="0">
                <a:solidFill>
                  <a:prstClr val="black"/>
                </a:solidFill>
              </a:rPr>
              <a:t>Zapiš správně převodní poměr.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prstClr val="black"/>
                </a:solidFill>
              </a:rPr>
              <a:t>1m = …………….dm = ……………cm = …………………mm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Použij skryté pero!</a:t>
            </a: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6146" name="Picture 2" descr="C:\Users\uzivatel\AppData\Local\Microsoft\Windows\Temporary Internet Files\Content.IE5\9BRHG7ZI\MC90043153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39467"/>
            <a:ext cx="900100" cy="94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Dopředu nebo Další 5">
            <a:hlinkClick r:id="" action="ppaction://hlinkshowjump?jump=lastslide" highlightClick="1"/>
          </p:cNvPr>
          <p:cNvSpPr/>
          <p:nvPr/>
        </p:nvSpPr>
        <p:spPr>
          <a:xfrm>
            <a:off x="7768229" y="6064984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23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71800" y="188640"/>
            <a:ext cx="352839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Závěrečný test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540" y="980728"/>
            <a:ext cx="820891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Jaká je základní jednotka délky?  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Napiš menší jednotku, než základní? ………………………………..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Vyjmenuj minimálně 3 typy měřidel délky.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...................................	………………………………….	……………………………..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 startAt="4"/>
            </a:pPr>
            <a:r>
              <a:rPr lang="cs-CZ" sz="2000" dirty="0" smtClean="0">
                <a:solidFill>
                  <a:prstClr val="black"/>
                </a:solidFill>
              </a:rPr>
              <a:t>Seřaď jednotky délky od nejmenší k největší.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 (5cm; 10mm; 4dm; 150mm; 500cm;  0,6m)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arenR" startAt="5"/>
            </a:pPr>
            <a:r>
              <a:rPr lang="cs-CZ" sz="2000" dirty="0" smtClean="0">
                <a:solidFill>
                  <a:prstClr val="black"/>
                </a:solidFill>
              </a:rPr>
              <a:t>Zapiš správně převodní poměr.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prstClr val="black"/>
                </a:solidFill>
              </a:rPr>
              <a:t>1m = …………….dm = ……………cm = …………………mm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768229" y="6064984"/>
            <a:ext cx="720080" cy="445033"/>
          </a:xfrm>
          <a:prstGeom prst="actionButtonForwardNex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28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63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72" y="1600201"/>
            <a:ext cx="8220028" cy="460647"/>
          </a:xfrm>
        </p:spPr>
        <p:txBody>
          <a:bodyPr/>
          <a:lstStyle/>
          <a:p>
            <a:r>
              <a:rPr lang="cs-CZ" sz="2000" dirty="0" smtClean="0"/>
              <a:t>http://office.microsoft.com/klipart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6772" y="2110501"/>
            <a:ext cx="84257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 	JOAQUIM </a:t>
            </a:r>
            <a:r>
              <a:rPr lang="cs-CZ" dirty="0"/>
              <a:t>ALVES GASPAR.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4.8.2011</a:t>
            </a:r>
            <a:r>
              <a:rPr lang="cs-CZ" dirty="0" smtClean="0"/>
              <a:t>]. </a:t>
            </a:r>
            <a:r>
              <a:rPr lang="cs-CZ" dirty="0"/>
              <a:t>Dostupný na WWW: http://cs.wikipedia.org/wiki/Soubor:Using_the_caliper_new.gif </a:t>
            </a:r>
          </a:p>
        </p:txBody>
      </p:sp>
    </p:spTree>
    <p:extLst>
      <p:ext uri="{BB962C8B-B14F-4D97-AF65-F5344CB8AC3E}">
        <p14:creationId xmlns:p14="http://schemas.microsoft.com/office/powerpoint/2010/main" val="30226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680</Words>
  <Application>Microsoft Office PowerPoint</Application>
  <PresentationFormat>Předvádění na obrazovce (4:3)</PresentationFormat>
  <Paragraphs>137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Měření délky VY_32_INOVACE_2A_05 Číslo projektu: CZ.1.07/1.4.00/21.1101</vt:lpstr>
      <vt:lpstr>Prezentace aplikace PowerPoint</vt:lpstr>
      <vt:lpstr>Délka (m)</vt:lpstr>
      <vt:lpstr>Měření délky</vt:lpstr>
      <vt:lpstr>Délka se měří</vt:lpstr>
      <vt:lpstr>Převody jednotek</vt:lpstr>
      <vt:lpstr>Prezentace aplikace PowerPoint</vt:lpstr>
      <vt:lpstr>Jak správně měřit</vt:lpstr>
      <vt:lpstr>Měření pomocí posuvného měřítka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2011-08-03T16:51:45Z</dcterms:created>
  <dcterms:modified xsi:type="dcterms:W3CDTF">2013-01-27T00:55:08Z</dcterms:modified>
</cp:coreProperties>
</file>