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diagrams/drawing2.xml" ContentType="application/vnd.ms-office.drawingml.diagramDrawing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diagrams/quickStyle2.xml" ContentType="application/vnd.openxmlformats-officedocument.drawingml.diagramStyl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Default Extension="wmf" ContentType="image/x-wmf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  <p:sldMasterId id="2147483672" r:id="rId3"/>
    <p:sldMasterId id="2147483696" r:id="rId4"/>
    <p:sldMasterId id="2147483708" r:id="rId5"/>
    <p:sldMasterId id="2147483720" r:id="rId6"/>
  </p:sldMasterIdLst>
  <p:notesMasterIdLst>
    <p:notesMasterId r:id="rId22"/>
  </p:notesMasterIdLst>
  <p:sldIdLst>
    <p:sldId id="262" r:id="rId7"/>
    <p:sldId id="263" r:id="rId8"/>
    <p:sldId id="264" r:id="rId9"/>
    <p:sldId id="265" r:id="rId10"/>
    <p:sldId id="266" r:id="rId11"/>
    <p:sldId id="267" r:id="rId12"/>
    <p:sldId id="257" r:id="rId13"/>
    <p:sldId id="260" r:id="rId14"/>
    <p:sldId id="259" r:id="rId15"/>
    <p:sldId id="258" r:id="rId16"/>
    <p:sldId id="270" r:id="rId17"/>
    <p:sldId id="268" r:id="rId18"/>
    <p:sldId id="271" r:id="rId19"/>
    <p:sldId id="27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F3E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092" autoAdjust="0"/>
  </p:normalViewPr>
  <p:slideViewPr>
    <p:cSldViewPr>
      <p:cViewPr>
        <p:scale>
          <a:sx n="100" d="100"/>
          <a:sy n="100" d="100"/>
        </p:scale>
        <p:origin x="-29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571C64-A0CA-4593-9B90-F29DD79EE931}" type="doc">
      <dgm:prSet loTypeId="urn:microsoft.com/office/officeart/2005/8/layout/vList2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AE68D4DD-6338-4973-8111-6196FAA60ED4}">
      <dgm:prSet custT="1"/>
      <dgm:spPr/>
      <dgm:t>
        <a:bodyPr/>
        <a:lstStyle/>
        <a:p>
          <a:pPr rtl="0"/>
          <a:r>
            <a:rPr lang="cs-CZ" sz="2800" dirty="0" smtClean="0"/>
            <a:t>Jedná se o fyzikální veličinu, která vyjadřuje dobu trvání děje, nebo okamžik v časové škále</a:t>
          </a:r>
          <a:endParaRPr lang="cs-CZ" sz="2800" dirty="0"/>
        </a:p>
      </dgm:t>
    </dgm:pt>
    <dgm:pt modelId="{EC375656-E5E7-48E5-ABDC-F532FE9C1D5D}" type="parTrans" cxnId="{F88BBFEB-8D82-41BB-84B2-42CAF9F591A2}">
      <dgm:prSet/>
      <dgm:spPr/>
      <dgm:t>
        <a:bodyPr/>
        <a:lstStyle/>
        <a:p>
          <a:endParaRPr lang="cs-CZ"/>
        </a:p>
      </dgm:t>
    </dgm:pt>
    <dgm:pt modelId="{BBCFF937-E7C1-4794-8087-FC1EBB6E5BB4}" type="sibTrans" cxnId="{F88BBFEB-8D82-41BB-84B2-42CAF9F591A2}">
      <dgm:prSet/>
      <dgm:spPr/>
      <dgm:t>
        <a:bodyPr/>
        <a:lstStyle/>
        <a:p>
          <a:endParaRPr lang="cs-CZ"/>
        </a:p>
      </dgm:t>
    </dgm:pt>
    <dgm:pt modelId="{71E7D0FF-A207-40AA-A53E-55D35DE03D1D}">
      <dgm:prSet custT="1"/>
      <dgm:spPr/>
      <dgm:t>
        <a:bodyPr/>
        <a:lstStyle/>
        <a:p>
          <a:pPr rtl="0"/>
          <a:r>
            <a:rPr lang="cs-CZ" sz="2800" dirty="0" smtClean="0"/>
            <a:t>Měření času se provádí hodinami</a:t>
          </a:r>
          <a:endParaRPr lang="cs-CZ" sz="2800" dirty="0"/>
        </a:p>
      </dgm:t>
    </dgm:pt>
    <dgm:pt modelId="{DE556ACD-7226-48CD-9CAF-4AE83D819700}" type="parTrans" cxnId="{4F8AAFFD-D6B2-4165-B294-4B92BB486241}">
      <dgm:prSet/>
      <dgm:spPr/>
      <dgm:t>
        <a:bodyPr/>
        <a:lstStyle/>
        <a:p>
          <a:endParaRPr lang="cs-CZ"/>
        </a:p>
      </dgm:t>
    </dgm:pt>
    <dgm:pt modelId="{ECE1CBCB-D4F0-4708-AC96-52BA2DFD5D4A}" type="sibTrans" cxnId="{4F8AAFFD-D6B2-4165-B294-4B92BB486241}">
      <dgm:prSet/>
      <dgm:spPr/>
      <dgm:t>
        <a:bodyPr/>
        <a:lstStyle/>
        <a:p>
          <a:endParaRPr lang="cs-CZ"/>
        </a:p>
      </dgm:t>
    </dgm:pt>
    <dgm:pt modelId="{0F5E9873-A2DE-4072-82E5-A77A44B83D86}">
      <dgm:prSet custT="1"/>
      <dgm:spPr/>
      <dgm:t>
        <a:bodyPr/>
        <a:lstStyle/>
        <a:p>
          <a:pPr rtl="0"/>
          <a:r>
            <a:rPr lang="cs-CZ" sz="2800" dirty="0" smtClean="0"/>
            <a:t>Čas se označuje písmenem </a:t>
          </a:r>
          <a:r>
            <a:rPr lang="cs-CZ" sz="2800" i="1" dirty="0" smtClean="0"/>
            <a:t>malé</a:t>
          </a:r>
          <a:r>
            <a:rPr lang="cs-CZ" sz="2800" dirty="0" smtClean="0"/>
            <a:t> </a:t>
          </a:r>
          <a:r>
            <a:rPr lang="cs-CZ" sz="2800" b="1" dirty="0" smtClean="0"/>
            <a:t>t</a:t>
          </a:r>
          <a:r>
            <a:rPr lang="cs-CZ" sz="2800" dirty="0" smtClean="0"/>
            <a:t>, podle anglického slova </a:t>
          </a:r>
          <a:r>
            <a:rPr lang="cs-CZ" sz="2800" dirty="0" err="1" smtClean="0"/>
            <a:t>time</a:t>
          </a:r>
          <a:r>
            <a:rPr lang="cs-CZ" sz="2800" dirty="0" smtClean="0"/>
            <a:t>, či latinského </a:t>
          </a:r>
          <a:r>
            <a:rPr lang="cs-CZ" sz="2800" dirty="0" err="1" smtClean="0"/>
            <a:t>tempus</a:t>
          </a:r>
          <a:r>
            <a:rPr lang="cs-CZ" sz="2800" dirty="0" smtClean="0"/>
            <a:t> </a:t>
          </a:r>
          <a:endParaRPr lang="cs-CZ" sz="2800" dirty="0"/>
        </a:p>
      </dgm:t>
    </dgm:pt>
    <dgm:pt modelId="{79A6C8D3-61B0-495B-B849-A41DCE61DA45}" type="parTrans" cxnId="{894D9F5D-D343-4FB0-8A49-3212B99C0CF0}">
      <dgm:prSet/>
      <dgm:spPr/>
      <dgm:t>
        <a:bodyPr/>
        <a:lstStyle/>
        <a:p>
          <a:endParaRPr lang="cs-CZ"/>
        </a:p>
      </dgm:t>
    </dgm:pt>
    <dgm:pt modelId="{65DD2797-0414-463A-AFFB-2F2212290FCC}" type="sibTrans" cxnId="{894D9F5D-D343-4FB0-8A49-3212B99C0CF0}">
      <dgm:prSet/>
      <dgm:spPr/>
      <dgm:t>
        <a:bodyPr/>
        <a:lstStyle/>
        <a:p>
          <a:endParaRPr lang="cs-CZ"/>
        </a:p>
      </dgm:t>
    </dgm:pt>
    <dgm:pt modelId="{AB04784D-8765-4A8D-9A4A-9A35EC5FB3D9}">
      <dgm:prSet custT="1"/>
      <dgm:spPr/>
      <dgm:t>
        <a:bodyPr/>
        <a:lstStyle/>
        <a:p>
          <a:r>
            <a:rPr lang="cs-CZ" sz="2400" dirty="0" smtClean="0"/>
            <a:t>Nejpřesnější hodiny na světě jsou ATOMOVÉ HODINY, využívající vlastní frekvenci pravidelných kmitů při stavovém přechodu atomu cesia </a:t>
          </a:r>
          <a:endParaRPr lang="cs-CZ" sz="2400" dirty="0"/>
        </a:p>
      </dgm:t>
    </dgm:pt>
    <dgm:pt modelId="{BF94FDB9-C100-4245-ACFC-066739F2F11D}" type="parTrans" cxnId="{B7421DA8-81E2-4C34-9A83-0AEE690ECD1D}">
      <dgm:prSet/>
      <dgm:spPr/>
      <dgm:t>
        <a:bodyPr/>
        <a:lstStyle/>
        <a:p>
          <a:endParaRPr lang="cs-CZ"/>
        </a:p>
      </dgm:t>
    </dgm:pt>
    <dgm:pt modelId="{4218973B-440D-43FA-BCF5-C0E08ADEE306}" type="sibTrans" cxnId="{B7421DA8-81E2-4C34-9A83-0AEE690ECD1D}">
      <dgm:prSet/>
      <dgm:spPr/>
      <dgm:t>
        <a:bodyPr/>
        <a:lstStyle/>
        <a:p>
          <a:endParaRPr lang="cs-CZ"/>
        </a:p>
      </dgm:t>
    </dgm:pt>
    <dgm:pt modelId="{E0C9E881-51B8-4A02-9807-EC4E494F5571}" type="pres">
      <dgm:prSet presAssocID="{8E571C64-A0CA-4593-9B90-F29DD79EE93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3DDAC4E-CDD6-461A-BC82-5DB32151A370}" type="pres">
      <dgm:prSet presAssocID="{AE68D4DD-6338-4973-8111-6196FAA60ED4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E6A3CD-B982-4E06-8667-B64A65F95013}" type="pres">
      <dgm:prSet presAssocID="{BBCFF937-E7C1-4794-8087-FC1EBB6E5BB4}" presName="spacer" presStyleCnt="0"/>
      <dgm:spPr/>
    </dgm:pt>
    <dgm:pt modelId="{4EE1BFE4-5739-464E-B6B4-283090746D0A}" type="pres">
      <dgm:prSet presAssocID="{71E7D0FF-A207-40AA-A53E-55D35DE03D1D}" presName="parentText" presStyleLbl="node1" presStyleIdx="1" presStyleCnt="4" custScaleY="5769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D2B26A-E908-401B-AE0C-2C0FAC46F614}" type="pres">
      <dgm:prSet presAssocID="{ECE1CBCB-D4F0-4708-AC96-52BA2DFD5D4A}" presName="spacer" presStyleCnt="0"/>
      <dgm:spPr/>
    </dgm:pt>
    <dgm:pt modelId="{B03FC98E-B56B-4228-B548-5A8C5346E9CE}" type="pres">
      <dgm:prSet presAssocID="{0F5E9873-A2DE-4072-82E5-A77A44B83D86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C661CD-16D0-4325-8769-2DA242AB9BAA}" type="pres">
      <dgm:prSet presAssocID="{65DD2797-0414-463A-AFFB-2F2212290FCC}" presName="spacer" presStyleCnt="0"/>
      <dgm:spPr/>
    </dgm:pt>
    <dgm:pt modelId="{9B728ECA-61F9-4265-80DC-FB6B8161532D}" type="pres">
      <dgm:prSet presAssocID="{AB04784D-8765-4A8D-9A4A-9A35EC5FB3D9}" presName="parentText" presStyleLbl="node1" presStyleIdx="3" presStyleCnt="4" custScaleX="94057" custScaleY="136090" custLinFactY="402" custLinFactNeighborX="-6131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9F956D-5C5F-4253-8227-727B4895F8CA}" type="presOf" srcId="{AB04784D-8765-4A8D-9A4A-9A35EC5FB3D9}" destId="{9B728ECA-61F9-4265-80DC-FB6B8161532D}" srcOrd="0" destOrd="0" presId="urn:microsoft.com/office/officeart/2005/8/layout/vList2"/>
    <dgm:cxn modelId="{6912F478-EE94-4FBB-A6F1-FDA6074AB203}" type="presOf" srcId="{0F5E9873-A2DE-4072-82E5-A77A44B83D86}" destId="{B03FC98E-B56B-4228-B548-5A8C5346E9CE}" srcOrd="0" destOrd="0" presId="urn:microsoft.com/office/officeart/2005/8/layout/vList2"/>
    <dgm:cxn modelId="{4F8AAFFD-D6B2-4165-B294-4B92BB486241}" srcId="{8E571C64-A0CA-4593-9B90-F29DD79EE931}" destId="{71E7D0FF-A207-40AA-A53E-55D35DE03D1D}" srcOrd="1" destOrd="0" parTransId="{DE556ACD-7226-48CD-9CAF-4AE83D819700}" sibTransId="{ECE1CBCB-D4F0-4708-AC96-52BA2DFD5D4A}"/>
    <dgm:cxn modelId="{D731A049-6870-4B67-8187-31B7CB38E0B1}" type="presOf" srcId="{AE68D4DD-6338-4973-8111-6196FAA60ED4}" destId="{63DDAC4E-CDD6-461A-BC82-5DB32151A370}" srcOrd="0" destOrd="0" presId="urn:microsoft.com/office/officeart/2005/8/layout/vList2"/>
    <dgm:cxn modelId="{F88BBFEB-8D82-41BB-84B2-42CAF9F591A2}" srcId="{8E571C64-A0CA-4593-9B90-F29DD79EE931}" destId="{AE68D4DD-6338-4973-8111-6196FAA60ED4}" srcOrd="0" destOrd="0" parTransId="{EC375656-E5E7-48E5-ABDC-F532FE9C1D5D}" sibTransId="{BBCFF937-E7C1-4794-8087-FC1EBB6E5BB4}"/>
    <dgm:cxn modelId="{B7421DA8-81E2-4C34-9A83-0AEE690ECD1D}" srcId="{8E571C64-A0CA-4593-9B90-F29DD79EE931}" destId="{AB04784D-8765-4A8D-9A4A-9A35EC5FB3D9}" srcOrd="3" destOrd="0" parTransId="{BF94FDB9-C100-4245-ACFC-066739F2F11D}" sibTransId="{4218973B-440D-43FA-BCF5-C0E08ADEE306}"/>
    <dgm:cxn modelId="{894D9F5D-D343-4FB0-8A49-3212B99C0CF0}" srcId="{8E571C64-A0CA-4593-9B90-F29DD79EE931}" destId="{0F5E9873-A2DE-4072-82E5-A77A44B83D86}" srcOrd="2" destOrd="0" parTransId="{79A6C8D3-61B0-495B-B849-A41DCE61DA45}" sibTransId="{65DD2797-0414-463A-AFFB-2F2212290FCC}"/>
    <dgm:cxn modelId="{7095E981-9039-439E-9027-1AA30E7CD63D}" type="presOf" srcId="{71E7D0FF-A207-40AA-A53E-55D35DE03D1D}" destId="{4EE1BFE4-5739-464E-B6B4-283090746D0A}" srcOrd="0" destOrd="0" presId="urn:microsoft.com/office/officeart/2005/8/layout/vList2"/>
    <dgm:cxn modelId="{26BF59FA-276E-4EB0-BEC3-BAA30565E255}" type="presOf" srcId="{8E571C64-A0CA-4593-9B90-F29DD79EE931}" destId="{E0C9E881-51B8-4A02-9807-EC4E494F5571}" srcOrd="0" destOrd="0" presId="urn:microsoft.com/office/officeart/2005/8/layout/vList2"/>
    <dgm:cxn modelId="{37B1AC76-CD92-4302-B0F1-06E1A2A1F120}" type="presParOf" srcId="{E0C9E881-51B8-4A02-9807-EC4E494F5571}" destId="{63DDAC4E-CDD6-461A-BC82-5DB32151A370}" srcOrd="0" destOrd="0" presId="urn:microsoft.com/office/officeart/2005/8/layout/vList2"/>
    <dgm:cxn modelId="{B015F1E4-74AA-4B54-86DE-B00BA3257A1C}" type="presParOf" srcId="{E0C9E881-51B8-4A02-9807-EC4E494F5571}" destId="{67E6A3CD-B982-4E06-8667-B64A65F95013}" srcOrd="1" destOrd="0" presId="urn:microsoft.com/office/officeart/2005/8/layout/vList2"/>
    <dgm:cxn modelId="{755C63B6-DD0D-4D77-A129-C4FF3716811A}" type="presParOf" srcId="{E0C9E881-51B8-4A02-9807-EC4E494F5571}" destId="{4EE1BFE4-5739-464E-B6B4-283090746D0A}" srcOrd="2" destOrd="0" presId="urn:microsoft.com/office/officeart/2005/8/layout/vList2"/>
    <dgm:cxn modelId="{360242CE-E62D-40FF-A9B6-75800EE460C5}" type="presParOf" srcId="{E0C9E881-51B8-4A02-9807-EC4E494F5571}" destId="{1BD2B26A-E908-401B-AE0C-2C0FAC46F614}" srcOrd="3" destOrd="0" presId="urn:microsoft.com/office/officeart/2005/8/layout/vList2"/>
    <dgm:cxn modelId="{E20EA12B-EC43-43EF-A529-2675D989AEE3}" type="presParOf" srcId="{E0C9E881-51B8-4A02-9807-EC4E494F5571}" destId="{B03FC98E-B56B-4228-B548-5A8C5346E9CE}" srcOrd="4" destOrd="0" presId="urn:microsoft.com/office/officeart/2005/8/layout/vList2"/>
    <dgm:cxn modelId="{3017D410-3E16-4F3C-90B9-5A6B15DDFD41}" type="presParOf" srcId="{E0C9E881-51B8-4A02-9807-EC4E494F5571}" destId="{5AC661CD-16D0-4325-8769-2DA242AB9BAA}" srcOrd="5" destOrd="0" presId="urn:microsoft.com/office/officeart/2005/8/layout/vList2"/>
    <dgm:cxn modelId="{4FC95FFD-E9B1-4A64-99E6-3C9F317B0927}" type="presParOf" srcId="{E0C9E881-51B8-4A02-9807-EC4E494F5571}" destId="{9B728ECA-61F9-4265-80DC-FB6B8161532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037D18-7CAD-4C44-847C-DC8ACF69FB1E}" type="doc">
      <dgm:prSet loTypeId="urn:microsoft.com/office/officeart/2005/8/layout/process4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21795154-85BF-438D-A8EB-6136648D326D}">
      <dgm:prSet phldrT="[Text]" custT="1"/>
      <dgm:spPr/>
      <dgm:t>
        <a:bodyPr/>
        <a:lstStyle/>
        <a:p>
          <a:r>
            <a:rPr lang="cs-CZ" sz="3200" b="1" dirty="0" smtClean="0"/>
            <a:t>Základní jednotka</a:t>
          </a:r>
          <a:endParaRPr lang="cs-CZ" sz="3200" b="1" dirty="0"/>
        </a:p>
      </dgm:t>
    </dgm:pt>
    <dgm:pt modelId="{0FA75A63-C6E1-4E98-AA30-F6A87B592371}" type="parTrans" cxnId="{404D55B2-C3B9-4F70-8F80-FBF4262327B2}">
      <dgm:prSet/>
      <dgm:spPr/>
      <dgm:t>
        <a:bodyPr/>
        <a:lstStyle/>
        <a:p>
          <a:endParaRPr lang="cs-CZ"/>
        </a:p>
      </dgm:t>
    </dgm:pt>
    <dgm:pt modelId="{33348EF7-5393-4ADF-A63F-FDFC265AE639}" type="sibTrans" cxnId="{404D55B2-C3B9-4F70-8F80-FBF4262327B2}">
      <dgm:prSet/>
      <dgm:spPr/>
      <dgm:t>
        <a:bodyPr/>
        <a:lstStyle/>
        <a:p>
          <a:endParaRPr lang="cs-CZ"/>
        </a:p>
      </dgm:t>
    </dgm:pt>
    <dgm:pt modelId="{674FE316-C28F-4E8A-8ED0-1310A685B4EA}">
      <dgm:prSet phldrT="[Text]" custT="1"/>
      <dgm:spPr/>
      <dgm:t>
        <a:bodyPr/>
        <a:lstStyle/>
        <a:p>
          <a:r>
            <a:rPr lang="cs-CZ" sz="2400" b="1" dirty="0" smtClean="0"/>
            <a:t>sekunda</a:t>
          </a:r>
          <a:endParaRPr lang="cs-CZ" sz="2400" b="1" dirty="0"/>
        </a:p>
      </dgm:t>
    </dgm:pt>
    <dgm:pt modelId="{089E35C0-9C26-4741-B62C-DF3C0E77CA6A}" type="parTrans" cxnId="{4129D0A8-FF60-41AD-823A-9F858398AC0B}">
      <dgm:prSet/>
      <dgm:spPr/>
      <dgm:t>
        <a:bodyPr/>
        <a:lstStyle/>
        <a:p>
          <a:endParaRPr lang="cs-CZ"/>
        </a:p>
      </dgm:t>
    </dgm:pt>
    <dgm:pt modelId="{44718FDE-9387-492E-8FF3-A6B92D3BCA48}" type="sibTrans" cxnId="{4129D0A8-FF60-41AD-823A-9F858398AC0B}">
      <dgm:prSet/>
      <dgm:spPr/>
      <dgm:t>
        <a:bodyPr/>
        <a:lstStyle/>
        <a:p>
          <a:endParaRPr lang="cs-CZ"/>
        </a:p>
      </dgm:t>
    </dgm:pt>
    <dgm:pt modelId="{5C0B65CF-E98A-4150-8760-141C646E7E08}">
      <dgm:prSet phldrT="[Text]" custT="1"/>
      <dgm:spPr/>
      <dgm:t>
        <a:bodyPr/>
        <a:lstStyle/>
        <a:p>
          <a:r>
            <a:rPr lang="cs-CZ" sz="2400" b="1" dirty="0" smtClean="0"/>
            <a:t>[s]</a:t>
          </a:r>
          <a:endParaRPr lang="cs-CZ" sz="2400" b="1" dirty="0"/>
        </a:p>
      </dgm:t>
    </dgm:pt>
    <dgm:pt modelId="{B5561ED4-2F89-4D10-A619-5D7C1B1B1689}" type="parTrans" cxnId="{B1F192EB-66E5-461D-8E82-C1D9FB103015}">
      <dgm:prSet/>
      <dgm:spPr/>
      <dgm:t>
        <a:bodyPr/>
        <a:lstStyle/>
        <a:p>
          <a:endParaRPr lang="cs-CZ"/>
        </a:p>
      </dgm:t>
    </dgm:pt>
    <dgm:pt modelId="{60BC22B3-8B48-4DC5-8C36-458D489026F1}" type="sibTrans" cxnId="{B1F192EB-66E5-461D-8E82-C1D9FB103015}">
      <dgm:prSet/>
      <dgm:spPr/>
      <dgm:t>
        <a:bodyPr/>
        <a:lstStyle/>
        <a:p>
          <a:endParaRPr lang="cs-CZ"/>
        </a:p>
      </dgm:t>
    </dgm:pt>
    <dgm:pt modelId="{6FABC915-01BA-4E53-B14C-419630625B9A}">
      <dgm:prSet phldrT="[Text]" custT="1"/>
      <dgm:spPr/>
      <dgm:t>
        <a:bodyPr/>
        <a:lstStyle/>
        <a:p>
          <a:r>
            <a:rPr lang="cs-CZ" sz="2800" dirty="0" smtClean="0"/>
            <a:t>Menší jednotka než základní</a:t>
          </a:r>
          <a:endParaRPr lang="cs-CZ" sz="2800" dirty="0"/>
        </a:p>
      </dgm:t>
    </dgm:pt>
    <dgm:pt modelId="{40A877F8-85AF-40D3-900D-14C614D78BF8}" type="parTrans" cxnId="{2C67480A-1A77-454F-8FCB-151CAB104265}">
      <dgm:prSet/>
      <dgm:spPr/>
      <dgm:t>
        <a:bodyPr/>
        <a:lstStyle/>
        <a:p>
          <a:endParaRPr lang="cs-CZ"/>
        </a:p>
      </dgm:t>
    </dgm:pt>
    <dgm:pt modelId="{6A32C677-D39F-44C4-9A6D-6E97E2BB3480}" type="sibTrans" cxnId="{2C67480A-1A77-454F-8FCB-151CAB104265}">
      <dgm:prSet/>
      <dgm:spPr/>
      <dgm:t>
        <a:bodyPr/>
        <a:lstStyle/>
        <a:p>
          <a:endParaRPr lang="cs-CZ"/>
        </a:p>
      </dgm:t>
    </dgm:pt>
    <dgm:pt modelId="{3F9D3D4D-4AA8-4C7F-844A-B7C923BD3326}">
      <dgm:prSet phldrT="[Text]"/>
      <dgm:spPr>
        <a:solidFill>
          <a:schemeClr val="bg2">
            <a:lumMod val="90000"/>
            <a:alpha val="90000"/>
          </a:schemeClr>
        </a:solidFill>
      </dgm:spPr>
      <dgm:t>
        <a:bodyPr/>
        <a:lstStyle/>
        <a:p>
          <a:r>
            <a:rPr lang="cs-CZ" dirty="0" smtClean="0"/>
            <a:t>milisekunda</a:t>
          </a:r>
          <a:endParaRPr lang="cs-CZ" dirty="0"/>
        </a:p>
      </dgm:t>
    </dgm:pt>
    <dgm:pt modelId="{FE6C3C4F-A6CD-4B46-9325-0AB40B27D44F}" type="parTrans" cxnId="{9A351F93-FF53-43F4-AEE7-D82DF2578E6D}">
      <dgm:prSet/>
      <dgm:spPr/>
      <dgm:t>
        <a:bodyPr/>
        <a:lstStyle/>
        <a:p>
          <a:endParaRPr lang="cs-CZ"/>
        </a:p>
      </dgm:t>
    </dgm:pt>
    <dgm:pt modelId="{C4293F15-3050-4315-8827-897D2049AA90}" type="sibTrans" cxnId="{9A351F93-FF53-43F4-AEE7-D82DF2578E6D}">
      <dgm:prSet/>
      <dgm:spPr/>
      <dgm:t>
        <a:bodyPr/>
        <a:lstStyle/>
        <a:p>
          <a:endParaRPr lang="cs-CZ"/>
        </a:p>
      </dgm:t>
    </dgm:pt>
    <dgm:pt modelId="{AACE1854-52BB-4BCE-A8E8-579C00084BCA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smtClean="0"/>
            <a:t>[µs]</a:t>
          </a:r>
          <a:endParaRPr lang="cs-CZ" dirty="0"/>
        </a:p>
      </dgm:t>
    </dgm:pt>
    <dgm:pt modelId="{B1906FF2-0FF0-4506-AD47-672F42A1958C}" type="parTrans" cxnId="{E68D591B-C844-45B7-85A7-55C82970916E}">
      <dgm:prSet/>
      <dgm:spPr/>
      <dgm:t>
        <a:bodyPr/>
        <a:lstStyle/>
        <a:p>
          <a:endParaRPr lang="cs-CZ"/>
        </a:p>
      </dgm:t>
    </dgm:pt>
    <dgm:pt modelId="{CC0A5A60-898D-448C-B95F-2FED89B36C9F}" type="sibTrans" cxnId="{E68D591B-C844-45B7-85A7-55C82970916E}">
      <dgm:prSet/>
      <dgm:spPr/>
      <dgm:t>
        <a:bodyPr/>
        <a:lstStyle/>
        <a:p>
          <a:endParaRPr lang="cs-CZ"/>
        </a:p>
      </dgm:t>
    </dgm:pt>
    <dgm:pt modelId="{569CD460-0278-4766-9740-C3520B36B15B}">
      <dgm:prSet phldrT="[Text]" custT="1"/>
      <dgm:spPr/>
      <dgm:t>
        <a:bodyPr/>
        <a:lstStyle/>
        <a:p>
          <a:r>
            <a:rPr lang="cs-CZ" sz="2800" dirty="0" smtClean="0"/>
            <a:t>Větší jednotka než základní</a:t>
          </a:r>
          <a:endParaRPr lang="cs-CZ" sz="2800" dirty="0"/>
        </a:p>
      </dgm:t>
    </dgm:pt>
    <dgm:pt modelId="{EF0DD6F7-739F-4E0B-9DFF-F29CB6C3EB63}" type="parTrans" cxnId="{07CE0BF3-6788-42CE-99D0-72052BF669B8}">
      <dgm:prSet/>
      <dgm:spPr/>
      <dgm:t>
        <a:bodyPr/>
        <a:lstStyle/>
        <a:p>
          <a:endParaRPr lang="cs-CZ"/>
        </a:p>
      </dgm:t>
    </dgm:pt>
    <dgm:pt modelId="{128F3034-99EA-4345-BD5E-E6FE83D541E0}" type="sibTrans" cxnId="{07CE0BF3-6788-42CE-99D0-72052BF669B8}">
      <dgm:prSet/>
      <dgm:spPr/>
      <dgm:t>
        <a:bodyPr/>
        <a:lstStyle/>
        <a:p>
          <a:endParaRPr lang="cs-CZ"/>
        </a:p>
      </dgm:t>
    </dgm:pt>
    <dgm:pt modelId="{2F519BAB-4D03-4C5B-B0E0-1218E9AFC121}">
      <dgm:prSet phldrT="[Text]"/>
      <dgm:spPr>
        <a:solidFill>
          <a:schemeClr val="accent5">
            <a:lumMod val="40000"/>
            <a:lumOff val="60000"/>
            <a:alpha val="90000"/>
          </a:schemeClr>
        </a:solidFill>
        <a:ln>
          <a:solidFill>
            <a:schemeClr val="accent5">
              <a:lumMod val="40000"/>
              <a:lumOff val="60000"/>
              <a:alpha val="90000"/>
            </a:schemeClr>
          </a:solidFill>
        </a:ln>
      </dgm:spPr>
      <dgm:t>
        <a:bodyPr/>
        <a:lstStyle/>
        <a:p>
          <a:r>
            <a:rPr lang="cs-CZ" dirty="0" smtClean="0"/>
            <a:t>minuta</a:t>
          </a:r>
          <a:endParaRPr lang="cs-CZ" dirty="0"/>
        </a:p>
      </dgm:t>
    </dgm:pt>
    <dgm:pt modelId="{2F6FE2E6-1E0A-4491-A2B3-0D3DE51FC64D}" type="parTrans" cxnId="{3A410367-EFC5-4A48-A533-EC8418516C68}">
      <dgm:prSet/>
      <dgm:spPr/>
      <dgm:t>
        <a:bodyPr/>
        <a:lstStyle/>
        <a:p>
          <a:endParaRPr lang="cs-CZ"/>
        </a:p>
      </dgm:t>
    </dgm:pt>
    <dgm:pt modelId="{391FC8D1-9E7C-42FC-843E-F270B59DEDB7}" type="sibTrans" cxnId="{3A410367-EFC5-4A48-A533-EC8418516C68}">
      <dgm:prSet/>
      <dgm:spPr/>
      <dgm:t>
        <a:bodyPr/>
        <a:lstStyle/>
        <a:p>
          <a:endParaRPr lang="cs-CZ"/>
        </a:p>
      </dgm:t>
    </dgm:pt>
    <dgm:pt modelId="{82B6DB13-F5C1-4E88-BE8E-90175D9EEA0D}">
      <dgm:prSet phldrT="[Text]"/>
      <dgm:spPr>
        <a:solidFill>
          <a:schemeClr val="accent3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hodina</a:t>
          </a:r>
          <a:endParaRPr lang="cs-CZ" dirty="0"/>
        </a:p>
      </dgm:t>
    </dgm:pt>
    <dgm:pt modelId="{4F95BC0C-09A6-44EA-95BA-8D0DDB0A3DB2}" type="parTrans" cxnId="{9952071F-3AE0-4C9F-9B65-6A689AAAA563}">
      <dgm:prSet/>
      <dgm:spPr/>
      <dgm:t>
        <a:bodyPr/>
        <a:lstStyle/>
        <a:p>
          <a:endParaRPr lang="cs-CZ"/>
        </a:p>
      </dgm:t>
    </dgm:pt>
    <dgm:pt modelId="{D9DBBE0A-C919-4FF8-9F2D-EB2125D3727E}" type="sibTrans" cxnId="{9952071F-3AE0-4C9F-9B65-6A689AAAA563}">
      <dgm:prSet/>
      <dgm:spPr/>
      <dgm:t>
        <a:bodyPr/>
        <a:lstStyle/>
        <a:p>
          <a:endParaRPr lang="cs-CZ"/>
        </a:p>
      </dgm:t>
    </dgm:pt>
    <dgm:pt modelId="{EF25AE85-FE3A-4A06-A487-B6DFCB51D804}">
      <dgm:prSet/>
      <dgm:spPr>
        <a:solidFill>
          <a:schemeClr val="bg2">
            <a:lumMod val="90000"/>
            <a:alpha val="90000"/>
          </a:schemeClr>
        </a:solidFill>
      </dgm:spPr>
      <dgm:t>
        <a:bodyPr/>
        <a:lstStyle/>
        <a:p>
          <a:r>
            <a:rPr lang="cs-CZ" dirty="0" smtClean="0"/>
            <a:t>[</a:t>
          </a:r>
          <a:r>
            <a:rPr lang="cs-CZ" dirty="0" err="1" smtClean="0"/>
            <a:t>ms</a:t>
          </a:r>
          <a:r>
            <a:rPr lang="cs-CZ" dirty="0" smtClean="0"/>
            <a:t>]</a:t>
          </a:r>
          <a:endParaRPr lang="cs-CZ" dirty="0"/>
        </a:p>
      </dgm:t>
    </dgm:pt>
    <dgm:pt modelId="{A549C037-B71D-46DC-92E2-0C7E057ABBB9}" type="parTrans" cxnId="{63824080-6077-4102-B5D4-11C905C631D0}">
      <dgm:prSet/>
      <dgm:spPr/>
      <dgm:t>
        <a:bodyPr/>
        <a:lstStyle/>
        <a:p>
          <a:endParaRPr lang="cs-CZ"/>
        </a:p>
      </dgm:t>
    </dgm:pt>
    <dgm:pt modelId="{96F6D834-6EEF-4740-B992-7D17DC2B72B5}" type="sibTrans" cxnId="{63824080-6077-4102-B5D4-11C905C631D0}">
      <dgm:prSet/>
      <dgm:spPr/>
      <dgm:t>
        <a:bodyPr/>
        <a:lstStyle/>
        <a:p>
          <a:endParaRPr lang="cs-CZ"/>
        </a:p>
      </dgm:t>
    </dgm:pt>
    <dgm:pt modelId="{20248409-3FDF-480C-873C-B669CAB11017}">
      <dgm:prSet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smtClean="0"/>
            <a:t>mikrosekunda</a:t>
          </a:r>
          <a:endParaRPr lang="cs-CZ" dirty="0"/>
        </a:p>
      </dgm:t>
    </dgm:pt>
    <dgm:pt modelId="{38CF5FB6-02F2-46BC-800E-41E300B85319}" type="parTrans" cxnId="{5502A23F-12B5-463B-9FB6-4026066A746B}">
      <dgm:prSet/>
      <dgm:spPr/>
      <dgm:t>
        <a:bodyPr/>
        <a:lstStyle/>
        <a:p>
          <a:endParaRPr lang="cs-CZ"/>
        </a:p>
      </dgm:t>
    </dgm:pt>
    <dgm:pt modelId="{CC0EDBDE-F319-4B81-8A69-0C123F7C18C9}" type="sibTrans" cxnId="{5502A23F-12B5-463B-9FB6-4026066A746B}">
      <dgm:prSet/>
      <dgm:spPr/>
      <dgm:t>
        <a:bodyPr/>
        <a:lstStyle/>
        <a:p>
          <a:endParaRPr lang="cs-CZ"/>
        </a:p>
      </dgm:t>
    </dgm:pt>
    <dgm:pt modelId="{30199526-D86D-4E2C-B5AD-DFCDBC2D4202}">
      <dgm:prSet/>
      <dgm:spPr>
        <a:solidFill>
          <a:schemeClr val="accent3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[h]</a:t>
          </a:r>
          <a:endParaRPr lang="cs-CZ" dirty="0"/>
        </a:p>
      </dgm:t>
    </dgm:pt>
    <dgm:pt modelId="{CE372695-A726-4CDD-8FDA-644B63423698}" type="parTrans" cxnId="{B138343B-3041-4EC2-80FD-FCDC06376289}">
      <dgm:prSet/>
      <dgm:spPr/>
      <dgm:t>
        <a:bodyPr/>
        <a:lstStyle/>
        <a:p>
          <a:endParaRPr lang="cs-CZ"/>
        </a:p>
      </dgm:t>
    </dgm:pt>
    <dgm:pt modelId="{A7ED3741-6390-4A29-87AD-05EF1A80F54D}" type="sibTrans" cxnId="{B138343B-3041-4EC2-80FD-FCDC06376289}">
      <dgm:prSet/>
      <dgm:spPr/>
      <dgm:t>
        <a:bodyPr/>
        <a:lstStyle/>
        <a:p>
          <a:endParaRPr lang="cs-CZ"/>
        </a:p>
      </dgm:t>
    </dgm:pt>
    <dgm:pt modelId="{0DEA90D6-BBB0-434F-A7B1-6F9C912A03C7}">
      <dgm:prSet/>
      <dgm:spPr>
        <a:solidFill>
          <a:schemeClr val="accent5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smtClean="0"/>
            <a:t>[min]</a:t>
          </a:r>
          <a:endParaRPr lang="cs-CZ" dirty="0"/>
        </a:p>
      </dgm:t>
    </dgm:pt>
    <dgm:pt modelId="{4E0BABF8-77AA-4F42-87B8-5E7F9DD619CD}" type="parTrans" cxnId="{7DF135AB-69CE-4ED3-A269-6BBCD3A6CA9C}">
      <dgm:prSet/>
      <dgm:spPr/>
      <dgm:t>
        <a:bodyPr/>
        <a:lstStyle/>
        <a:p>
          <a:endParaRPr lang="cs-CZ"/>
        </a:p>
      </dgm:t>
    </dgm:pt>
    <dgm:pt modelId="{F4066B6D-EA6F-40EC-A5A3-CC03C760F21C}" type="sibTrans" cxnId="{7DF135AB-69CE-4ED3-A269-6BBCD3A6CA9C}">
      <dgm:prSet/>
      <dgm:spPr/>
      <dgm:t>
        <a:bodyPr/>
        <a:lstStyle/>
        <a:p>
          <a:endParaRPr lang="cs-CZ"/>
        </a:p>
      </dgm:t>
    </dgm:pt>
    <dgm:pt modelId="{FC3E71E1-4362-4380-8F50-E93B5A886264}">
      <dgm:prSet/>
      <dgm:spPr>
        <a:solidFill>
          <a:schemeClr val="accent6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den</a:t>
          </a:r>
          <a:endParaRPr lang="cs-CZ" dirty="0"/>
        </a:p>
      </dgm:t>
    </dgm:pt>
    <dgm:pt modelId="{9B2FB9E5-50A1-49AC-BA66-AC2B3E0EDB31}" type="parTrans" cxnId="{D5EFE782-7A3D-41A7-B096-DAD2D294019B}">
      <dgm:prSet/>
      <dgm:spPr/>
      <dgm:t>
        <a:bodyPr/>
        <a:lstStyle/>
        <a:p>
          <a:endParaRPr lang="cs-CZ"/>
        </a:p>
      </dgm:t>
    </dgm:pt>
    <dgm:pt modelId="{7C812F3C-4F73-4BCA-BDA8-EADC9F160D4C}" type="sibTrans" cxnId="{D5EFE782-7A3D-41A7-B096-DAD2D294019B}">
      <dgm:prSet/>
      <dgm:spPr/>
      <dgm:t>
        <a:bodyPr/>
        <a:lstStyle/>
        <a:p>
          <a:endParaRPr lang="cs-CZ"/>
        </a:p>
      </dgm:t>
    </dgm:pt>
    <dgm:pt modelId="{2933CB68-6367-4CEB-86A5-0E5DE9096CD6}">
      <dgm:prSet/>
      <dgm:spPr>
        <a:solidFill>
          <a:schemeClr val="accent6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[d]</a:t>
          </a:r>
          <a:endParaRPr lang="cs-CZ" dirty="0"/>
        </a:p>
      </dgm:t>
    </dgm:pt>
    <dgm:pt modelId="{A5EAE15D-899F-4480-B4D3-19F7BA9071BB}" type="parTrans" cxnId="{13E165DB-E96F-440A-8C95-BFAD6A86A27C}">
      <dgm:prSet/>
      <dgm:spPr/>
      <dgm:t>
        <a:bodyPr/>
        <a:lstStyle/>
        <a:p>
          <a:endParaRPr lang="cs-CZ"/>
        </a:p>
      </dgm:t>
    </dgm:pt>
    <dgm:pt modelId="{31114A8B-B894-4559-B1C2-729D79FD672C}" type="sibTrans" cxnId="{13E165DB-E96F-440A-8C95-BFAD6A86A27C}">
      <dgm:prSet/>
      <dgm:spPr/>
      <dgm:t>
        <a:bodyPr/>
        <a:lstStyle/>
        <a:p>
          <a:endParaRPr lang="cs-CZ"/>
        </a:p>
      </dgm:t>
    </dgm:pt>
    <dgm:pt modelId="{534B6B7F-807F-4C31-80AC-A4077CDD685F}" type="pres">
      <dgm:prSet presAssocID="{CA037D18-7CAD-4C44-847C-DC8ACF69FB1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91361C4-E986-431A-9CA4-D3041DC3AACE}" type="pres">
      <dgm:prSet presAssocID="{569CD460-0278-4766-9740-C3520B36B15B}" presName="boxAndChildren" presStyleCnt="0"/>
      <dgm:spPr/>
    </dgm:pt>
    <dgm:pt modelId="{F134800B-331A-4D00-9383-0DEDCFE6CE34}" type="pres">
      <dgm:prSet presAssocID="{569CD460-0278-4766-9740-C3520B36B15B}" presName="parentTextBox" presStyleLbl="node1" presStyleIdx="0" presStyleCnt="3"/>
      <dgm:spPr/>
      <dgm:t>
        <a:bodyPr/>
        <a:lstStyle/>
        <a:p>
          <a:endParaRPr lang="cs-CZ"/>
        </a:p>
      </dgm:t>
    </dgm:pt>
    <dgm:pt modelId="{1FA7C7DA-3926-4DDF-8DEE-A043AA1C5618}" type="pres">
      <dgm:prSet presAssocID="{569CD460-0278-4766-9740-C3520B36B15B}" presName="entireBox" presStyleLbl="node1" presStyleIdx="0" presStyleCnt="3"/>
      <dgm:spPr/>
      <dgm:t>
        <a:bodyPr/>
        <a:lstStyle/>
        <a:p>
          <a:endParaRPr lang="cs-CZ"/>
        </a:p>
      </dgm:t>
    </dgm:pt>
    <dgm:pt modelId="{EF0DE4E8-40DB-467B-B806-CA74648E3604}" type="pres">
      <dgm:prSet presAssocID="{569CD460-0278-4766-9740-C3520B36B15B}" presName="descendantBox" presStyleCnt="0"/>
      <dgm:spPr/>
    </dgm:pt>
    <dgm:pt modelId="{54AAA89A-3E35-40B5-9DA4-C36ADF897B62}" type="pres">
      <dgm:prSet presAssocID="{2F519BAB-4D03-4C5B-B0E0-1218E9AFC121}" presName="childTextBox" presStyleLbl="fgAccFollow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9EDA03-D67E-4803-B798-39B4C7302EA3}" type="pres">
      <dgm:prSet presAssocID="{0DEA90D6-BBB0-434F-A7B1-6F9C912A03C7}" presName="childTextBox" presStyleLbl="fgAccFollow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C11A8F-12ED-4293-8120-6F7CD925611D}" type="pres">
      <dgm:prSet presAssocID="{82B6DB13-F5C1-4E88-BE8E-90175D9EEA0D}" presName="childTextBox" presStyleLbl="fgAccFollow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C7BA63-54FF-4A9D-B297-0FAC5A877468}" type="pres">
      <dgm:prSet presAssocID="{30199526-D86D-4E2C-B5AD-DFCDBC2D4202}" presName="childTextBox" presStyleLbl="fgAccFollow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0143CA-5E9E-4D8B-AC75-7B5B49CA53DB}" type="pres">
      <dgm:prSet presAssocID="{FC3E71E1-4362-4380-8F50-E93B5A886264}" presName="childTextBox" presStyleLbl="fgAccFollow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C3AE2A-CB0C-4091-AF14-85126A5EEF18}" type="pres">
      <dgm:prSet presAssocID="{2933CB68-6367-4CEB-86A5-0E5DE9096CD6}" presName="childTextBox" presStyleLbl="fgAccFollow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966842-8247-4831-AEA9-1CBB5CD7DC7F}" type="pres">
      <dgm:prSet presAssocID="{6A32C677-D39F-44C4-9A6D-6E97E2BB3480}" presName="sp" presStyleCnt="0"/>
      <dgm:spPr/>
    </dgm:pt>
    <dgm:pt modelId="{F0E156D0-AB71-41C4-86B8-C29C408F6C71}" type="pres">
      <dgm:prSet presAssocID="{6FABC915-01BA-4E53-B14C-419630625B9A}" presName="arrowAndChildren" presStyleCnt="0"/>
      <dgm:spPr/>
    </dgm:pt>
    <dgm:pt modelId="{A5B2C56A-A525-4CAC-A491-57A6FA213FE5}" type="pres">
      <dgm:prSet presAssocID="{6FABC915-01BA-4E53-B14C-419630625B9A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27CE468A-C084-4360-B183-F0BB944FB963}" type="pres">
      <dgm:prSet presAssocID="{6FABC915-01BA-4E53-B14C-419630625B9A}" presName="arrow" presStyleLbl="node1" presStyleIdx="1" presStyleCnt="3"/>
      <dgm:spPr/>
      <dgm:t>
        <a:bodyPr/>
        <a:lstStyle/>
        <a:p>
          <a:endParaRPr lang="cs-CZ"/>
        </a:p>
      </dgm:t>
    </dgm:pt>
    <dgm:pt modelId="{F5E0995C-500F-4752-883B-917F4C603669}" type="pres">
      <dgm:prSet presAssocID="{6FABC915-01BA-4E53-B14C-419630625B9A}" presName="descendantArrow" presStyleCnt="0"/>
      <dgm:spPr/>
    </dgm:pt>
    <dgm:pt modelId="{17EF9AB5-0A86-4A56-BF56-B865015DA24A}" type="pres">
      <dgm:prSet presAssocID="{3F9D3D4D-4AA8-4C7F-844A-B7C923BD3326}" presName="childTextArrow" presStyleLbl="fgAccFollow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4CC25E-9A4E-403C-A211-878BA8D4C65B}" type="pres">
      <dgm:prSet presAssocID="{EF25AE85-FE3A-4A06-A487-B6DFCB51D804}" presName="childTextArrow" presStyleLbl="fgAccFollow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137411-ADFE-425E-90B6-D5BB07FBDD2D}" type="pres">
      <dgm:prSet presAssocID="{20248409-3FDF-480C-873C-B669CAB11017}" presName="childTextArrow" presStyleLbl="fgAccFollow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5A2016-9A7E-4847-86E2-E5AF22C2079D}" type="pres">
      <dgm:prSet presAssocID="{AACE1854-52BB-4BCE-A8E8-579C00084BCA}" presName="childTextArrow" presStyleLbl="fgAccFollow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646252-D888-4640-849D-9B7CDC6D9A4C}" type="pres">
      <dgm:prSet presAssocID="{33348EF7-5393-4ADF-A63F-FDFC265AE639}" presName="sp" presStyleCnt="0"/>
      <dgm:spPr/>
    </dgm:pt>
    <dgm:pt modelId="{7698FB30-EAEC-4F6D-A63F-F7EB75C73733}" type="pres">
      <dgm:prSet presAssocID="{21795154-85BF-438D-A8EB-6136648D326D}" presName="arrowAndChildren" presStyleCnt="0"/>
      <dgm:spPr/>
    </dgm:pt>
    <dgm:pt modelId="{84636900-F87A-4D1A-88DA-ED7C4A458344}" type="pres">
      <dgm:prSet presAssocID="{21795154-85BF-438D-A8EB-6136648D326D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6CCB5F88-8B48-40E2-8222-91E097F06C80}" type="pres">
      <dgm:prSet presAssocID="{21795154-85BF-438D-A8EB-6136648D326D}" presName="arrow" presStyleLbl="node1" presStyleIdx="2" presStyleCnt="3"/>
      <dgm:spPr/>
      <dgm:t>
        <a:bodyPr/>
        <a:lstStyle/>
        <a:p>
          <a:endParaRPr lang="cs-CZ"/>
        </a:p>
      </dgm:t>
    </dgm:pt>
    <dgm:pt modelId="{6C9A2503-D722-4986-BF32-96AAAB1B67F9}" type="pres">
      <dgm:prSet presAssocID="{21795154-85BF-438D-A8EB-6136648D326D}" presName="descendantArrow" presStyleCnt="0"/>
      <dgm:spPr/>
    </dgm:pt>
    <dgm:pt modelId="{6DE7F73E-7A94-46D6-8B79-1A55C22BEFE8}" type="pres">
      <dgm:prSet presAssocID="{674FE316-C28F-4E8A-8ED0-1310A685B4EA}" presName="childTextArrow" presStyleLbl="fgAccFollow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25FE-D6E6-4403-A502-3C057B17C13B}" type="pres">
      <dgm:prSet presAssocID="{5C0B65CF-E98A-4150-8760-141C646E7E08}" presName="childTextArrow" presStyleLbl="fgAccFollow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8D591B-C844-45B7-85A7-55C82970916E}" srcId="{6FABC915-01BA-4E53-B14C-419630625B9A}" destId="{AACE1854-52BB-4BCE-A8E8-579C00084BCA}" srcOrd="3" destOrd="0" parTransId="{B1906FF2-0FF0-4506-AD47-672F42A1958C}" sibTransId="{CC0A5A60-898D-448C-B95F-2FED89B36C9F}"/>
    <dgm:cxn modelId="{8DB452FB-E107-4294-9E48-3E64954C4C23}" type="presOf" srcId="{82B6DB13-F5C1-4E88-BE8E-90175D9EEA0D}" destId="{84C11A8F-12ED-4293-8120-6F7CD925611D}" srcOrd="0" destOrd="0" presId="urn:microsoft.com/office/officeart/2005/8/layout/process4"/>
    <dgm:cxn modelId="{5D4416CC-158C-42CD-8705-C64432D44AD4}" type="presOf" srcId="{2933CB68-6367-4CEB-86A5-0E5DE9096CD6}" destId="{26C3AE2A-CB0C-4091-AF14-85126A5EEF18}" srcOrd="0" destOrd="0" presId="urn:microsoft.com/office/officeart/2005/8/layout/process4"/>
    <dgm:cxn modelId="{34F2DA67-A10D-43A7-B594-EB71FAC3D773}" type="presOf" srcId="{6FABC915-01BA-4E53-B14C-419630625B9A}" destId="{A5B2C56A-A525-4CAC-A491-57A6FA213FE5}" srcOrd="0" destOrd="0" presId="urn:microsoft.com/office/officeart/2005/8/layout/process4"/>
    <dgm:cxn modelId="{D5EFE782-7A3D-41A7-B096-DAD2D294019B}" srcId="{569CD460-0278-4766-9740-C3520B36B15B}" destId="{FC3E71E1-4362-4380-8F50-E93B5A886264}" srcOrd="4" destOrd="0" parTransId="{9B2FB9E5-50A1-49AC-BA66-AC2B3E0EDB31}" sibTransId="{7C812F3C-4F73-4BCA-BDA8-EADC9F160D4C}"/>
    <dgm:cxn modelId="{206F1FBD-BC4B-4AB5-87C3-F17C02963F41}" type="presOf" srcId="{21795154-85BF-438D-A8EB-6136648D326D}" destId="{84636900-F87A-4D1A-88DA-ED7C4A458344}" srcOrd="0" destOrd="0" presId="urn:microsoft.com/office/officeart/2005/8/layout/process4"/>
    <dgm:cxn modelId="{D2D3D69D-A30B-4DC3-840C-0C3D4F275A1D}" type="presOf" srcId="{5C0B65CF-E98A-4150-8760-141C646E7E08}" destId="{9B9325FE-D6E6-4403-A502-3C057B17C13B}" srcOrd="0" destOrd="0" presId="urn:microsoft.com/office/officeart/2005/8/layout/process4"/>
    <dgm:cxn modelId="{B138343B-3041-4EC2-80FD-FCDC06376289}" srcId="{569CD460-0278-4766-9740-C3520B36B15B}" destId="{30199526-D86D-4E2C-B5AD-DFCDBC2D4202}" srcOrd="3" destOrd="0" parTransId="{CE372695-A726-4CDD-8FDA-644B63423698}" sibTransId="{A7ED3741-6390-4A29-87AD-05EF1A80F54D}"/>
    <dgm:cxn modelId="{F51B7C35-82D5-4FD1-B6AD-F52144396073}" type="presOf" srcId="{20248409-3FDF-480C-873C-B669CAB11017}" destId="{8B137411-ADFE-425E-90B6-D5BB07FBDD2D}" srcOrd="0" destOrd="0" presId="urn:microsoft.com/office/officeart/2005/8/layout/process4"/>
    <dgm:cxn modelId="{B1F192EB-66E5-461D-8E82-C1D9FB103015}" srcId="{21795154-85BF-438D-A8EB-6136648D326D}" destId="{5C0B65CF-E98A-4150-8760-141C646E7E08}" srcOrd="1" destOrd="0" parTransId="{B5561ED4-2F89-4D10-A619-5D7C1B1B1689}" sibTransId="{60BC22B3-8B48-4DC5-8C36-458D489026F1}"/>
    <dgm:cxn modelId="{AB1E1AA6-BE6A-4697-B89F-C46E07945CF0}" type="presOf" srcId="{EF25AE85-FE3A-4A06-A487-B6DFCB51D804}" destId="{864CC25E-9A4E-403C-A211-878BA8D4C65B}" srcOrd="0" destOrd="0" presId="urn:microsoft.com/office/officeart/2005/8/layout/process4"/>
    <dgm:cxn modelId="{EB92F7D0-C36D-45CC-A765-EFCA5F24ED0C}" type="presOf" srcId="{CA037D18-7CAD-4C44-847C-DC8ACF69FB1E}" destId="{534B6B7F-807F-4C31-80AC-A4077CDD685F}" srcOrd="0" destOrd="0" presId="urn:microsoft.com/office/officeart/2005/8/layout/process4"/>
    <dgm:cxn modelId="{01727B13-8EEC-4C92-9E1C-FF2D453CC0E1}" type="presOf" srcId="{21795154-85BF-438D-A8EB-6136648D326D}" destId="{6CCB5F88-8B48-40E2-8222-91E097F06C80}" srcOrd="1" destOrd="0" presId="urn:microsoft.com/office/officeart/2005/8/layout/process4"/>
    <dgm:cxn modelId="{C3905617-37E4-494B-94A9-A25A3BE803AE}" type="presOf" srcId="{0DEA90D6-BBB0-434F-A7B1-6F9C912A03C7}" destId="{939EDA03-D67E-4803-B798-39B4C7302EA3}" srcOrd="0" destOrd="0" presId="urn:microsoft.com/office/officeart/2005/8/layout/process4"/>
    <dgm:cxn modelId="{2D3039EF-03FA-497B-A6B6-CB8C7F3264AA}" type="presOf" srcId="{569CD460-0278-4766-9740-C3520B36B15B}" destId="{1FA7C7DA-3926-4DDF-8DEE-A043AA1C5618}" srcOrd="1" destOrd="0" presId="urn:microsoft.com/office/officeart/2005/8/layout/process4"/>
    <dgm:cxn modelId="{6965128D-16C2-4CB8-A34E-34D416DF7297}" type="presOf" srcId="{674FE316-C28F-4E8A-8ED0-1310A685B4EA}" destId="{6DE7F73E-7A94-46D6-8B79-1A55C22BEFE8}" srcOrd="0" destOrd="0" presId="urn:microsoft.com/office/officeart/2005/8/layout/process4"/>
    <dgm:cxn modelId="{9952071F-3AE0-4C9F-9B65-6A689AAAA563}" srcId="{569CD460-0278-4766-9740-C3520B36B15B}" destId="{82B6DB13-F5C1-4E88-BE8E-90175D9EEA0D}" srcOrd="2" destOrd="0" parTransId="{4F95BC0C-09A6-44EA-95BA-8D0DDB0A3DB2}" sibTransId="{D9DBBE0A-C919-4FF8-9F2D-EB2125D3727E}"/>
    <dgm:cxn modelId="{07CE0BF3-6788-42CE-99D0-72052BF669B8}" srcId="{CA037D18-7CAD-4C44-847C-DC8ACF69FB1E}" destId="{569CD460-0278-4766-9740-C3520B36B15B}" srcOrd="2" destOrd="0" parTransId="{EF0DD6F7-739F-4E0B-9DFF-F29CB6C3EB63}" sibTransId="{128F3034-99EA-4345-BD5E-E6FE83D541E0}"/>
    <dgm:cxn modelId="{37E7E7D4-B853-4692-BCB3-483E6B7CEC66}" type="presOf" srcId="{569CD460-0278-4766-9740-C3520B36B15B}" destId="{F134800B-331A-4D00-9383-0DEDCFE6CE34}" srcOrd="0" destOrd="0" presId="urn:microsoft.com/office/officeart/2005/8/layout/process4"/>
    <dgm:cxn modelId="{13E165DB-E96F-440A-8C95-BFAD6A86A27C}" srcId="{569CD460-0278-4766-9740-C3520B36B15B}" destId="{2933CB68-6367-4CEB-86A5-0E5DE9096CD6}" srcOrd="5" destOrd="0" parTransId="{A5EAE15D-899F-4480-B4D3-19F7BA9071BB}" sibTransId="{31114A8B-B894-4559-B1C2-729D79FD672C}"/>
    <dgm:cxn modelId="{2E7DCB06-CE57-4C68-90F1-B6D103D3D49A}" type="presOf" srcId="{AACE1854-52BB-4BCE-A8E8-579C00084BCA}" destId="{A65A2016-9A7E-4847-86E2-E5AF22C2079D}" srcOrd="0" destOrd="0" presId="urn:microsoft.com/office/officeart/2005/8/layout/process4"/>
    <dgm:cxn modelId="{9A351F93-FF53-43F4-AEE7-D82DF2578E6D}" srcId="{6FABC915-01BA-4E53-B14C-419630625B9A}" destId="{3F9D3D4D-4AA8-4C7F-844A-B7C923BD3326}" srcOrd="0" destOrd="0" parTransId="{FE6C3C4F-A6CD-4B46-9325-0AB40B27D44F}" sibTransId="{C4293F15-3050-4315-8827-897D2049AA90}"/>
    <dgm:cxn modelId="{495D3060-5371-43D5-A8B5-92E89CCD11CF}" type="presOf" srcId="{FC3E71E1-4362-4380-8F50-E93B5A886264}" destId="{EA0143CA-5E9E-4D8B-AC75-7B5B49CA53DB}" srcOrd="0" destOrd="0" presId="urn:microsoft.com/office/officeart/2005/8/layout/process4"/>
    <dgm:cxn modelId="{193E5230-107B-41DF-8FE9-B3C146BC72D8}" type="presOf" srcId="{3F9D3D4D-4AA8-4C7F-844A-B7C923BD3326}" destId="{17EF9AB5-0A86-4A56-BF56-B865015DA24A}" srcOrd="0" destOrd="0" presId="urn:microsoft.com/office/officeart/2005/8/layout/process4"/>
    <dgm:cxn modelId="{AB62F2E7-1ED2-42E4-9463-6992D2040844}" type="presOf" srcId="{2F519BAB-4D03-4C5B-B0E0-1218E9AFC121}" destId="{54AAA89A-3E35-40B5-9DA4-C36ADF897B62}" srcOrd="0" destOrd="0" presId="urn:microsoft.com/office/officeart/2005/8/layout/process4"/>
    <dgm:cxn modelId="{404D55B2-C3B9-4F70-8F80-FBF4262327B2}" srcId="{CA037D18-7CAD-4C44-847C-DC8ACF69FB1E}" destId="{21795154-85BF-438D-A8EB-6136648D326D}" srcOrd="0" destOrd="0" parTransId="{0FA75A63-C6E1-4E98-AA30-F6A87B592371}" sibTransId="{33348EF7-5393-4ADF-A63F-FDFC265AE639}"/>
    <dgm:cxn modelId="{3A410367-EFC5-4A48-A533-EC8418516C68}" srcId="{569CD460-0278-4766-9740-C3520B36B15B}" destId="{2F519BAB-4D03-4C5B-B0E0-1218E9AFC121}" srcOrd="0" destOrd="0" parTransId="{2F6FE2E6-1E0A-4491-A2B3-0D3DE51FC64D}" sibTransId="{391FC8D1-9E7C-42FC-843E-F270B59DEDB7}"/>
    <dgm:cxn modelId="{4129D0A8-FF60-41AD-823A-9F858398AC0B}" srcId="{21795154-85BF-438D-A8EB-6136648D326D}" destId="{674FE316-C28F-4E8A-8ED0-1310A685B4EA}" srcOrd="0" destOrd="0" parTransId="{089E35C0-9C26-4741-B62C-DF3C0E77CA6A}" sibTransId="{44718FDE-9387-492E-8FF3-A6B92D3BCA48}"/>
    <dgm:cxn modelId="{9FACDEBD-31D4-472B-9F5E-1629FB5408AA}" type="presOf" srcId="{30199526-D86D-4E2C-B5AD-DFCDBC2D4202}" destId="{8CC7BA63-54FF-4A9D-B297-0FAC5A877468}" srcOrd="0" destOrd="0" presId="urn:microsoft.com/office/officeart/2005/8/layout/process4"/>
    <dgm:cxn modelId="{7DF135AB-69CE-4ED3-A269-6BBCD3A6CA9C}" srcId="{569CD460-0278-4766-9740-C3520B36B15B}" destId="{0DEA90D6-BBB0-434F-A7B1-6F9C912A03C7}" srcOrd="1" destOrd="0" parTransId="{4E0BABF8-77AA-4F42-87B8-5E7F9DD619CD}" sibTransId="{F4066B6D-EA6F-40EC-A5A3-CC03C760F21C}"/>
    <dgm:cxn modelId="{0005AB7A-05D9-4344-906A-7A0457745F57}" type="presOf" srcId="{6FABC915-01BA-4E53-B14C-419630625B9A}" destId="{27CE468A-C084-4360-B183-F0BB944FB963}" srcOrd="1" destOrd="0" presId="urn:microsoft.com/office/officeart/2005/8/layout/process4"/>
    <dgm:cxn modelId="{63824080-6077-4102-B5D4-11C905C631D0}" srcId="{6FABC915-01BA-4E53-B14C-419630625B9A}" destId="{EF25AE85-FE3A-4A06-A487-B6DFCB51D804}" srcOrd="1" destOrd="0" parTransId="{A549C037-B71D-46DC-92E2-0C7E057ABBB9}" sibTransId="{96F6D834-6EEF-4740-B992-7D17DC2B72B5}"/>
    <dgm:cxn modelId="{5502A23F-12B5-463B-9FB6-4026066A746B}" srcId="{6FABC915-01BA-4E53-B14C-419630625B9A}" destId="{20248409-3FDF-480C-873C-B669CAB11017}" srcOrd="2" destOrd="0" parTransId="{38CF5FB6-02F2-46BC-800E-41E300B85319}" sibTransId="{CC0EDBDE-F319-4B81-8A69-0C123F7C18C9}"/>
    <dgm:cxn modelId="{2C67480A-1A77-454F-8FCB-151CAB104265}" srcId="{CA037D18-7CAD-4C44-847C-DC8ACF69FB1E}" destId="{6FABC915-01BA-4E53-B14C-419630625B9A}" srcOrd="1" destOrd="0" parTransId="{40A877F8-85AF-40D3-900D-14C614D78BF8}" sibTransId="{6A32C677-D39F-44C4-9A6D-6E97E2BB3480}"/>
    <dgm:cxn modelId="{5C60E81A-F11D-49DB-9117-D95FDA644FDB}" type="presParOf" srcId="{534B6B7F-807F-4C31-80AC-A4077CDD685F}" destId="{391361C4-E986-431A-9CA4-D3041DC3AACE}" srcOrd="0" destOrd="0" presId="urn:microsoft.com/office/officeart/2005/8/layout/process4"/>
    <dgm:cxn modelId="{E90745C9-3200-4E7A-9905-4E02DB274EBE}" type="presParOf" srcId="{391361C4-E986-431A-9CA4-D3041DC3AACE}" destId="{F134800B-331A-4D00-9383-0DEDCFE6CE34}" srcOrd="0" destOrd="0" presId="urn:microsoft.com/office/officeart/2005/8/layout/process4"/>
    <dgm:cxn modelId="{AF42D7E4-952B-402F-8348-65179B71D419}" type="presParOf" srcId="{391361C4-E986-431A-9CA4-D3041DC3AACE}" destId="{1FA7C7DA-3926-4DDF-8DEE-A043AA1C5618}" srcOrd="1" destOrd="0" presId="urn:microsoft.com/office/officeart/2005/8/layout/process4"/>
    <dgm:cxn modelId="{0A84561E-D36F-43CD-8CE7-7F72647426DB}" type="presParOf" srcId="{391361C4-E986-431A-9CA4-D3041DC3AACE}" destId="{EF0DE4E8-40DB-467B-B806-CA74648E3604}" srcOrd="2" destOrd="0" presId="urn:microsoft.com/office/officeart/2005/8/layout/process4"/>
    <dgm:cxn modelId="{6338CC64-E894-4545-AF9B-BC3AD2DA61BE}" type="presParOf" srcId="{EF0DE4E8-40DB-467B-B806-CA74648E3604}" destId="{54AAA89A-3E35-40B5-9DA4-C36ADF897B62}" srcOrd="0" destOrd="0" presId="urn:microsoft.com/office/officeart/2005/8/layout/process4"/>
    <dgm:cxn modelId="{E8CB2167-4471-4B66-B23E-A6287A3A7303}" type="presParOf" srcId="{EF0DE4E8-40DB-467B-B806-CA74648E3604}" destId="{939EDA03-D67E-4803-B798-39B4C7302EA3}" srcOrd="1" destOrd="0" presId="urn:microsoft.com/office/officeart/2005/8/layout/process4"/>
    <dgm:cxn modelId="{C9C10C9C-3323-44A7-82BC-F3ABD77F096A}" type="presParOf" srcId="{EF0DE4E8-40DB-467B-B806-CA74648E3604}" destId="{84C11A8F-12ED-4293-8120-6F7CD925611D}" srcOrd="2" destOrd="0" presId="urn:microsoft.com/office/officeart/2005/8/layout/process4"/>
    <dgm:cxn modelId="{24C8BB9B-E4FD-44F6-9EA8-94E40750ED48}" type="presParOf" srcId="{EF0DE4E8-40DB-467B-B806-CA74648E3604}" destId="{8CC7BA63-54FF-4A9D-B297-0FAC5A877468}" srcOrd="3" destOrd="0" presId="urn:microsoft.com/office/officeart/2005/8/layout/process4"/>
    <dgm:cxn modelId="{44A6FF3C-2819-41E3-A41C-827098635B9A}" type="presParOf" srcId="{EF0DE4E8-40DB-467B-B806-CA74648E3604}" destId="{EA0143CA-5E9E-4D8B-AC75-7B5B49CA53DB}" srcOrd="4" destOrd="0" presId="urn:microsoft.com/office/officeart/2005/8/layout/process4"/>
    <dgm:cxn modelId="{9E799FC0-4696-4529-920A-CAECB8139A0B}" type="presParOf" srcId="{EF0DE4E8-40DB-467B-B806-CA74648E3604}" destId="{26C3AE2A-CB0C-4091-AF14-85126A5EEF18}" srcOrd="5" destOrd="0" presId="urn:microsoft.com/office/officeart/2005/8/layout/process4"/>
    <dgm:cxn modelId="{59E78DD9-2C56-4F60-8F01-B3A1FAEF5E6C}" type="presParOf" srcId="{534B6B7F-807F-4C31-80AC-A4077CDD685F}" destId="{D8966842-8247-4831-AEA9-1CBB5CD7DC7F}" srcOrd="1" destOrd="0" presId="urn:microsoft.com/office/officeart/2005/8/layout/process4"/>
    <dgm:cxn modelId="{1BCE6399-818C-4609-861C-B54FCE1A7677}" type="presParOf" srcId="{534B6B7F-807F-4C31-80AC-A4077CDD685F}" destId="{F0E156D0-AB71-41C4-86B8-C29C408F6C71}" srcOrd="2" destOrd="0" presId="urn:microsoft.com/office/officeart/2005/8/layout/process4"/>
    <dgm:cxn modelId="{39FC44CA-D427-48BB-8C61-73854DDDEDED}" type="presParOf" srcId="{F0E156D0-AB71-41C4-86B8-C29C408F6C71}" destId="{A5B2C56A-A525-4CAC-A491-57A6FA213FE5}" srcOrd="0" destOrd="0" presId="urn:microsoft.com/office/officeart/2005/8/layout/process4"/>
    <dgm:cxn modelId="{87BDD377-7B24-4D56-97AC-6BB8032CA0E0}" type="presParOf" srcId="{F0E156D0-AB71-41C4-86B8-C29C408F6C71}" destId="{27CE468A-C084-4360-B183-F0BB944FB963}" srcOrd="1" destOrd="0" presId="urn:microsoft.com/office/officeart/2005/8/layout/process4"/>
    <dgm:cxn modelId="{E7372FA0-5C05-4F6C-9F5E-EB7D813DA156}" type="presParOf" srcId="{F0E156D0-AB71-41C4-86B8-C29C408F6C71}" destId="{F5E0995C-500F-4752-883B-917F4C603669}" srcOrd="2" destOrd="0" presId="urn:microsoft.com/office/officeart/2005/8/layout/process4"/>
    <dgm:cxn modelId="{6CC386C7-C9B1-42A0-914A-4635EB235B0C}" type="presParOf" srcId="{F5E0995C-500F-4752-883B-917F4C603669}" destId="{17EF9AB5-0A86-4A56-BF56-B865015DA24A}" srcOrd="0" destOrd="0" presId="urn:microsoft.com/office/officeart/2005/8/layout/process4"/>
    <dgm:cxn modelId="{43418B90-5D64-497B-96CC-8E4A4FD2BD6A}" type="presParOf" srcId="{F5E0995C-500F-4752-883B-917F4C603669}" destId="{864CC25E-9A4E-403C-A211-878BA8D4C65B}" srcOrd="1" destOrd="0" presId="urn:microsoft.com/office/officeart/2005/8/layout/process4"/>
    <dgm:cxn modelId="{52BD5FCA-DB3A-4E02-8BA5-6ABCC8083A6F}" type="presParOf" srcId="{F5E0995C-500F-4752-883B-917F4C603669}" destId="{8B137411-ADFE-425E-90B6-D5BB07FBDD2D}" srcOrd="2" destOrd="0" presId="urn:microsoft.com/office/officeart/2005/8/layout/process4"/>
    <dgm:cxn modelId="{C5E2EB22-29E8-4F0A-B6CE-27EB4887AE94}" type="presParOf" srcId="{F5E0995C-500F-4752-883B-917F4C603669}" destId="{A65A2016-9A7E-4847-86E2-E5AF22C2079D}" srcOrd="3" destOrd="0" presId="urn:microsoft.com/office/officeart/2005/8/layout/process4"/>
    <dgm:cxn modelId="{1793841D-7A31-4F7E-B732-75A71C2B9FE6}" type="presParOf" srcId="{534B6B7F-807F-4C31-80AC-A4077CDD685F}" destId="{B9646252-D888-4640-849D-9B7CDC6D9A4C}" srcOrd="3" destOrd="0" presId="urn:microsoft.com/office/officeart/2005/8/layout/process4"/>
    <dgm:cxn modelId="{2872249C-3355-4DEE-8462-72B345D72235}" type="presParOf" srcId="{534B6B7F-807F-4C31-80AC-A4077CDD685F}" destId="{7698FB30-EAEC-4F6D-A63F-F7EB75C73733}" srcOrd="4" destOrd="0" presId="urn:microsoft.com/office/officeart/2005/8/layout/process4"/>
    <dgm:cxn modelId="{837165C1-747A-47FA-AFEA-2F4AAB5A3F5C}" type="presParOf" srcId="{7698FB30-EAEC-4F6D-A63F-F7EB75C73733}" destId="{84636900-F87A-4D1A-88DA-ED7C4A458344}" srcOrd="0" destOrd="0" presId="urn:microsoft.com/office/officeart/2005/8/layout/process4"/>
    <dgm:cxn modelId="{8573E1E2-B7FF-492D-A386-5F4A336D2C71}" type="presParOf" srcId="{7698FB30-EAEC-4F6D-A63F-F7EB75C73733}" destId="{6CCB5F88-8B48-40E2-8222-91E097F06C80}" srcOrd="1" destOrd="0" presId="urn:microsoft.com/office/officeart/2005/8/layout/process4"/>
    <dgm:cxn modelId="{AB6E6364-7735-4281-926A-E77A457B6EEF}" type="presParOf" srcId="{7698FB30-EAEC-4F6D-A63F-F7EB75C73733}" destId="{6C9A2503-D722-4986-BF32-96AAAB1B67F9}" srcOrd="2" destOrd="0" presId="urn:microsoft.com/office/officeart/2005/8/layout/process4"/>
    <dgm:cxn modelId="{EDB0FBCA-ABB9-4963-A620-0988B2CF5DDC}" type="presParOf" srcId="{6C9A2503-D722-4986-BF32-96AAAB1B67F9}" destId="{6DE7F73E-7A94-46D6-8B79-1A55C22BEFE8}" srcOrd="0" destOrd="0" presId="urn:microsoft.com/office/officeart/2005/8/layout/process4"/>
    <dgm:cxn modelId="{EC5DFD20-250D-4209-A0F7-FE2D3F77B092}" type="presParOf" srcId="{6C9A2503-D722-4986-BF32-96AAAB1B67F9}" destId="{9B9325FE-D6E6-4403-A502-3C057B17C13B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3DDAC4E-CDD6-461A-BC82-5DB32151A370}">
      <dsp:nvSpPr>
        <dsp:cNvPr id="0" name=""/>
        <dsp:cNvSpPr/>
      </dsp:nvSpPr>
      <dsp:spPr>
        <a:xfrm>
          <a:off x="0" y="1377"/>
          <a:ext cx="7992888" cy="90775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Jedná se o fyzikální veličinu, která vyjadřuje dobu trvání děje, nebo okamžik v časové škále</a:t>
          </a:r>
          <a:endParaRPr lang="cs-CZ" sz="2800" kern="1200" dirty="0"/>
        </a:p>
      </dsp:txBody>
      <dsp:txXfrm>
        <a:off x="0" y="1377"/>
        <a:ext cx="7992888" cy="907756"/>
      </dsp:txXfrm>
    </dsp:sp>
    <dsp:sp modelId="{4EE1BFE4-5739-464E-B6B4-283090746D0A}">
      <dsp:nvSpPr>
        <dsp:cNvPr id="0" name=""/>
        <dsp:cNvSpPr/>
      </dsp:nvSpPr>
      <dsp:spPr>
        <a:xfrm>
          <a:off x="0" y="916827"/>
          <a:ext cx="7992888" cy="52368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Měření času se provádí hodinami</a:t>
          </a:r>
          <a:endParaRPr lang="cs-CZ" sz="2800" kern="1200" dirty="0"/>
        </a:p>
      </dsp:txBody>
      <dsp:txXfrm>
        <a:off x="0" y="916827"/>
        <a:ext cx="7992888" cy="523684"/>
      </dsp:txXfrm>
    </dsp:sp>
    <dsp:sp modelId="{B03FC98E-B56B-4228-B548-5A8C5346E9CE}">
      <dsp:nvSpPr>
        <dsp:cNvPr id="0" name=""/>
        <dsp:cNvSpPr/>
      </dsp:nvSpPr>
      <dsp:spPr>
        <a:xfrm>
          <a:off x="0" y="1448206"/>
          <a:ext cx="7992888" cy="90775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Čas se označuje písmenem </a:t>
          </a:r>
          <a:r>
            <a:rPr lang="cs-CZ" sz="2800" i="1" kern="1200" dirty="0" smtClean="0"/>
            <a:t>malé</a:t>
          </a:r>
          <a:r>
            <a:rPr lang="cs-CZ" sz="2800" kern="1200" dirty="0" smtClean="0"/>
            <a:t> </a:t>
          </a:r>
          <a:r>
            <a:rPr lang="cs-CZ" sz="2800" b="1" kern="1200" dirty="0" smtClean="0"/>
            <a:t>t</a:t>
          </a:r>
          <a:r>
            <a:rPr lang="cs-CZ" sz="2800" kern="1200" dirty="0" smtClean="0"/>
            <a:t>, podle anglického slova </a:t>
          </a:r>
          <a:r>
            <a:rPr lang="cs-CZ" sz="2800" kern="1200" dirty="0" err="1" smtClean="0"/>
            <a:t>time</a:t>
          </a:r>
          <a:r>
            <a:rPr lang="cs-CZ" sz="2800" kern="1200" dirty="0" smtClean="0"/>
            <a:t>, či latinského </a:t>
          </a:r>
          <a:r>
            <a:rPr lang="cs-CZ" sz="2800" kern="1200" dirty="0" err="1" smtClean="0"/>
            <a:t>tempus</a:t>
          </a:r>
          <a:r>
            <a:rPr lang="cs-CZ" sz="2800" kern="1200" dirty="0" smtClean="0"/>
            <a:t> </a:t>
          </a:r>
          <a:endParaRPr lang="cs-CZ" sz="2800" kern="1200" dirty="0"/>
        </a:p>
      </dsp:txBody>
      <dsp:txXfrm>
        <a:off x="0" y="1448206"/>
        <a:ext cx="7992888" cy="907756"/>
      </dsp:txXfrm>
    </dsp:sp>
    <dsp:sp modelId="{9B728ECA-61F9-4265-80DC-FB6B8161532D}">
      <dsp:nvSpPr>
        <dsp:cNvPr id="0" name=""/>
        <dsp:cNvSpPr/>
      </dsp:nvSpPr>
      <dsp:spPr>
        <a:xfrm>
          <a:off x="0" y="2365034"/>
          <a:ext cx="7071083" cy="123536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Nejpřesnější hodiny na světě jsou ATOMOVÉ HODINY, využívající vlastní frekvenci pravidelných kmitů při stavovém přechodu atomu cesia </a:t>
          </a:r>
          <a:endParaRPr lang="cs-CZ" sz="2400" kern="1200" dirty="0"/>
        </a:p>
      </dsp:txBody>
      <dsp:txXfrm>
        <a:off x="0" y="2365034"/>
        <a:ext cx="7071083" cy="123536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FA7C7DA-3926-4DDF-8DEE-A043AA1C5618}">
      <dsp:nvSpPr>
        <dsp:cNvPr id="0" name=""/>
        <dsp:cNvSpPr/>
      </dsp:nvSpPr>
      <dsp:spPr>
        <a:xfrm>
          <a:off x="0" y="3059187"/>
          <a:ext cx="6096000" cy="10040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Větší jednotka než základní</a:t>
          </a:r>
          <a:endParaRPr lang="cs-CZ" sz="2800" kern="1200" dirty="0"/>
        </a:p>
      </dsp:txBody>
      <dsp:txXfrm>
        <a:off x="0" y="3059187"/>
        <a:ext cx="6096000" cy="542210"/>
      </dsp:txXfrm>
    </dsp:sp>
    <dsp:sp modelId="{54AAA89A-3E35-40B5-9DA4-C36ADF897B62}">
      <dsp:nvSpPr>
        <dsp:cNvPr id="0" name=""/>
        <dsp:cNvSpPr/>
      </dsp:nvSpPr>
      <dsp:spPr>
        <a:xfrm>
          <a:off x="2976" y="3581316"/>
          <a:ext cx="1015007" cy="461883"/>
        </a:xfrm>
        <a:prstGeom prst="rect">
          <a:avLst/>
        </a:prstGeom>
        <a:solidFill>
          <a:schemeClr val="accent5">
            <a:lumMod val="40000"/>
            <a:lumOff val="60000"/>
            <a:alpha val="90000"/>
          </a:schemeClr>
        </a:solidFill>
        <a:ln w="25400" cap="flat" cmpd="sng" algn="ctr">
          <a:solidFill>
            <a:schemeClr val="accent5">
              <a:lumMod val="40000"/>
              <a:lumOff val="60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minuta</a:t>
          </a:r>
          <a:endParaRPr lang="cs-CZ" sz="1700" kern="1200" dirty="0"/>
        </a:p>
      </dsp:txBody>
      <dsp:txXfrm>
        <a:off x="2976" y="3581316"/>
        <a:ext cx="1015007" cy="461883"/>
      </dsp:txXfrm>
    </dsp:sp>
    <dsp:sp modelId="{939EDA03-D67E-4803-B798-39B4C7302EA3}">
      <dsp:nvSpPr>
        <dsp:cNvPr id="0" name=""/>
        <dsp:cNvSpPr/>
      </dsp:nvSpPr>
      <dsp:spPr>
        <a:xfrm>
          <a:off x="1017984" y="3581316"/>
          <a:ext cx="1015007" cy="461883"/>
        </a:xfrm>
        <a:prstGeom prst="rect">
          <a:avLst/>
        </a:prstGeom>
        <a:solidFill>
          <a:schemeClr val="accent5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456893"/>
              <a:satOff val="-398"/>
              <a:lumOff val="-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[min]</a:t>
          </a:r>
          <a:endParaRPr lang="cs-CZ" sz="1700" kern="1200" dirty="0"/>
        </a:p>
      </dsp:txBody>
      <dsp:txXfrm>
        <a:off x="1017984" y="3581316"/>
        <a:ext cx="1015007" cy="461883"/>
      </dsp:txXfrm>
    </dsp:sp>
    <dsp:sp modelId="{84C11A8F-12ED-4293-8120-6F7CD925611D}">
      <dsp:nvSpPr>
        <dsp:cNvPr id="0" name=""/>
        <dsp:cNvSpPr/>
      </dsp:nvSpPr>
      <dsp:spPr>
        <a:xfrm>
          <a:off x="2032992" y="3581316"/>
          <a:ext cx="1015007" cy="461883"/>
        </a:xfrm>
        <a:prstGeom prst="rect">
          <a:avLst/>
        </a:prstGeom>
        <a:solidFill>
          <a:schemeClr val="accent3">
            <a:lumMod val="60000"/>
            <a:lumOff val="4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913786"/>
              <a:satOff val="-796"/>
              <a:lumOff val="-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hodina</a:t>
          </a:r>
          <a:endParaRPr lang="cs-CZ" sz="1700" kern="1200" dirty="0"/>
        </a:p>
      </dsp:txBody>
      <dsp:txXfrm>
        <a:off x="2032992" y="3581316"/>
        <a:ext cx="1015007" cy="461883"/>
      </dsp:txXfrm>
    </dsp:sp>
    <dsp:sp modelId="{8CC7BA63-54FF-4A9D-B297-0FAC5A877468}">
      <dsp:nvSpPr>
        <dsp:cNvPr id="0" name=""/>
        <dsp:cNvSpPr/>
      </dsp:nvSpPr>
      <dsp:spPr>
        <a:xfrm>
          <a:off x="3048000" y="3581316"/>
          <a:ext cx="1015007" cy="461883"/>
        </a:xfrm>
        <a:prstGeom prst="rect">
          <a:avLst/>
        </a:prstGeom>
        <a:solidFill>
          <a:schemeClr val="accent3">
            <a:lumMod val="60000"/>
            <a:lumOff val="4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1370678"/>
              <a:satOff val="-1194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[h]</a:t>
          </a:r>
          <a:endParaRPr lang="cs-CZ" sz="1700" kern="1200" dirty="0"/>
        </a:p>
      </dsp:txBody>
      <dsp:txXfrm>
        <a:off x="3048000" y="3581316"/>
        <a:ext cx="1015007" cy="461883"/>
      </dsp:txXfrm>
    </dsp:sp>
    <dsp:sp modelId="{EA0143CA-5E9E-4D8B-AC75-7B5B49CA53DB}">
      <dsp:nvSpPr>
        <dsp:cNvPr id="0" name=""/>
        <dsp:cNvSpPr/>
      </dsp:nvSpPr>
      <dsp:spPr>
        <a:xfrm>
          <a:off x="4063007" y="3581316"/>
          <a:ext cx="1015007" cy="461883"/>
        </a:xfrm>
        <a:prstGeom prst="rect">
          <a:avLst/>
        </a:prstGeom>
        <a:solidFill>
          <a:schemeClr val="accent6">
            <a:lumMod val="60000"/>
            <a:lumOff val="4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1827571"/>
              <a:satOff val="-1592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den</a:t>
          </a:r>
          <a:endParaRPr lang="cs-CZ" sz="1700" kern="1200" dirty="0"/>
        </a:p>
      </dsp:txBody>
      <dsp:txXfrm>
        <a:off x="4063007" y="3581316"/>
        <a:ext cx="1015007" cy="461883"/>
      </dsp:txXfrm>
    </dsp:sp>
    <dsp:sp modelId="{26C3AE2A-CB0C-4091-AF14-85126A5EEF18}">
      <dsp:nvSpPr>
        <dsp:cNvPr id="0" name=""/>
        <dsp:cNvSpPr/>
      </dsp:nvSpPr>
      <dsp:spPr>
        <a:xfrm>
          <a:off x="5078015" y="3581316"/>
          <a:ext cx="1015007" cy="461883"/>
        </a:xfrm>
        <a:prstGeom prst="rect">
          <a:avLst/>
        </a:prstGeom>
        <a:solidFill>
          <a:schemeClr val="accent6">
            <a:lumMod val="60000"/>
            <a:lumOff val="4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2284464"/>
              <a:satOff val="-1990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[d]</a:t>
          </a:r>
          <a:endParaRPr lang="cs-CZ" sz="1700" kern="1200" dirty="0"/>
        </a:p>
      </dsp:txBody>
      <dsp:txXfrm>
        <a:off x="5078015" y="3581316"/>
        <a:ext cx="1015007" cy="461883"/>
      </dsp:txXfrm>
    </dsp:sp>
    <dsp:sp modelId="{27CE468A-C084-4360-B183-F0BB944FB963}">
      <dsp:nvSpPr>
        <dsp:cNvPr id="0" name=""/>
        <dsp:cNvSpPr/>
      </dsp:nvSpPr>
      <dsp:spPr>
        <a:xfrm rot="10800000">
          <a:off x="0" y="1529953"/>
          <a:ext cx="6096000" cy="1544296"/>
        </a:xfrm>
        <a:prstGeom prst="upArrowCallou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Menší jednotka než základní</a:t>
          </a:r>
          <a:endParaRPr lang="cs-CZ" sz="2800" kern="1200" dirty="0"/>
        </a:p>
      </dsp:txBody>
      <dsp:txXfrm>
        <a:off x="0" y="1529953"/>
        <a:ext cx="6096000" cy="542047"/>
      </dsp:txXfrm>
    </dsp:sp>
    <dsp:sp modelId="{17EF9AB5-0A86-4A56-BF56-B865015DA24A}">
      <dsp:nvSpPr>
        <dsp:cNvPr id="0" name=""/>
        <dsp:cNvSpPr/>
      </dsp:nvSpPr>
      <dsp:spPr>
        <a:xfrm>
          <a:off x="0" y="2072001"/>
          <a:ext cx="1523999" cy="461744"/>
        </a:xfrm>
        <a:prstGeom prst="rect">
          <a:avLst/>
        </a:prstGeom>
        <a:solidFill>
          <a:schemeClr val="bg2">
            <a:lumMod val="9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2741357"/>
              <a:satOff val="-2388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milisekunda</a:t>
          </a:r>
          <a:endParaRPr lang="cs-CZ" sz="1700" kern="1200" dirty="0"/>
        </a:p>
      </dsp:txBody>
      <dsp:txXfrm>
        <a:off x="0" y="2072001"/>
        <a:ext cx="1523999" cy="461744"/>
      </dsp:txXfrm>
    </dsp:sp>
    <dsp:sp modelId="{864CC25E-9A4E-403C-A211-878BA8D4C65B}">
      <dsp:nvSpPr>
        <dsp:cNvPr id="0" name=""/>
        <dsp:cNvSpPr/>
      </dsp:nvSpPr>
      <dsp:spPr>
        <a:xfrm>
          <a:off x="1524000" y="2072001"/>
          <a:ext cx="1523999" cy="461744"/>
        </a:xfrm>
        <a:prstGeom prst="rect">
          <a:avLst/>
        </a:prstGeom>
        <a:solidFill>
          <a:schemeClr val="bg2">
            <a:lumMod val="9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3198249"/>
              <a:satOff val="-2786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[</a:t>
          </a:r>
          <a:r>
            <a:rPr lang="cs-CZ" sz="1700" kern="1200" dirty="0" err="1" smtClean="0"/>
            <a:t>ms</a:t>
          </a:r>
          <a:r>
            <a:rPr lang="cs-CZ" sz="1700" kern="1200" dirty="0" smtClean="0"/>
            <a:t>]</a:t>
          </a:r>
          <a:endParaRPr lang="cs-CZ" sz="1700" kern="1200" dirty="0"/>
        </a:p>
      </dsp:txBody>
      <dsp:txXfrm>
        <a:off x="1524000" y="2072001"/>
        <a:ext cx="1523999" cy="461744"/>
      </dsp:txXfrm>
    </dsp:sp>
    <dsp:sp modelId="{8B137411-ADFE-425E-90B6-D5BB07FBDD2D}">
      <dsp:nvSpPr>
        <dsp:cNvPr id="0" name=""/>
        <dsp:cNvSpPr/>
      </dsp:nvSpPr>
      <dsp:spPr>
        <a:xfrm>
          <a:off x="3048000" y="2072001"/>
          <a:ext cx="1523999" cy="461744"/>
        </a:xfrm>
        <a:prstGeom prst="rect">
          <a:avLst/>
        </a:prstGeom>
        <a:solidFill>
          <a:schemeClr val="accent6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3655142"/>
              <a:satOff val="-3184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mikrosekunda</a:t>
          </a:r>
          <a:endParaRPr lang="cs-CZ" sz="1700" kern="1200" dirty="0"/>
        </a:p>
      </dsp:txBody>
      <dsp:txXfrm>
        <a:off x="3048000" y="2072001"/>
        <a:ext cx="1523999" cy="461744"/>
      </dsp:txXfrm>
    </dsp:sp>
    <dsp:sp modelId="{A65A2016-9A7E-4847-86E2-E5AF22C2079D}">
      <dsp:nvSpPr>
        <dsp:cNvPr id="0" name=""/>
        <dsp:cNvSpPr/>
      </dsp:nvSpPr>
      <dsp:spPr>
        <a:xfrm>
          <a:off x="4572000" y="2072001"/>
          <a:ext cx="1523999" cy="461744"/>
        </a:xfrm>
        <a:prstGeom prst="rect">
          <a:avLst/>
        </a:prstGeom>
        <a:solidFill>
          <a:schemeClr val="accent6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4112035"/>
              <a:satOff val="-3582"/>
              <a:lumOff val="-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[µs]</a:t>
          </a:r>
          <a:endParaRPr lang="cs-CZ" sz="1700" kern="1200" dirty="0"/>
        </a:p>
      </dsp:txBody>
      <dsp:txXfrm>
        <a:off x="4572000" y="2072001"/>
        <a:ext cx="1523999" cy="461744"/>
      </dsp:txXfrm>
    </dsp:sp>
    <dsp:sp modelId="{6CCB5F88-8B48-40E2-8222-91E097F06C80}">
      <dsp:nvSpPr>
        <dsp:cNvPr id="0" name=""/>
        <dsp:cNvSpPr/>
      </dsp:nvSpPr>
      <dsp:spPr>
        <a:xfrm rot="10800000">
          <a:off x="0" y="718"/>
          <a:ext cx="6096000" cy="1544296"/>
        </a:xfrm>
        <a:prstGeom prst="upArrowCallou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Základní jednotka</a:t>
          </a:r>
          <a:endParaRPr lang="cs-CZ" sz="3200" b="1" kern="1200" dirty="0"/>
        </a:p>
      </dsp:txBody>
      <dsp:txXfrm>
        <a:off x="0" y="718"/>
        <a:ext cx="6096000" cy="542047"/>
      </dsp:txXfrm>
    </dsp:sp>
    <dsp:sp modelId="{6DE7F73E-7A94-46D6-8B79-1A55C22BEFE8}">
      <dsp:nvSpPr>
        <dsp:cNvPr id="0" name=""/>
        <dsp:cNvSpPr/>
      </dsp:nvSpPr>
      <dsp:spPr>
        <a:xfrm>
          <a:off x="0" y="542766"/>
          <a:ext cx="3047999" cy="461744"/>
        </a:xfrm>
        <a:prstGeom prst="rect">
          <a:avLst/>
        </a:prstGeom>
        <a:solidFill>
          <a:schemeClr val="accent2">
            <a:tint val="40000"/>
            <a:alpha val="90000"/>
            <a:hueOff val="4568928"/>
            <a:satOff val="-3980"/>
            <a:lumOff val="-5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4568928"/>
              <a:satOff val="-3980"/>
              <a:lumOff val="-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sekunda</a:t>
          </a:r>
          <a:endParaRPr lang="cs-CZ" sz="2400" b="1" kern="1200" dirty="0"/>
        </a:p>
      </dsp:txBody>
      <dsp:txXfrm>
        <a:off x="0" y="542766"/>
        <a:ext cx="3047999" cy="461744"/>
      </dsp:txXfrm>
    </dsp:sp>
    <dsp:sp modelId="{9B9325FE-D6E6-4403-A502-3C057B17C13B}">
      <dsp:nvSpPr>
        <dsp:cNvPr id="0" name=""/>
        <dsp:cNvSpPr/>
      </dsp:nvSpPr>
      <dsp:spPr>
        <a:xfrm>
          <a:off x="3048000" y="542766"/>
          <a:ext cx="3047999" cy="461744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[s]</a:t>
          </a:r>
          <a:endParaRPr lang="cs-CZ" sz="2400" b="1" kern="1200" dirty="0"/>
        </a:p>
      </dsp:txBody>
      <dsp:txXfrm>
        <a:off x="3048000" y="542766"/>
        <a:ext cx="3047999" cy="4617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32FB5E-2D0F-4DF0-A419-0B14A271BB3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DAD8D6-EA76-4A67-84F7-9196583D13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8984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604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50080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51170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87183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3531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5624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54336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88609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18649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38887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29166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57653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963470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68888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08609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49320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403729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12496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67514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27573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06082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974385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1080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420213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35748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42150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469633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31376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44056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633108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2870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4735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37142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36791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037075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84116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796509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561705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0920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421435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103010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585167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417322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992105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098415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635831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551087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577422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138112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387449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371735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04525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418658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834177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4413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bg2"/>
            </a:gs>
            <a:gs pos="46000">
              <a:srgbClr val="F0EBD5"/>
            </a:gs>
            <a:gs pos="96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4464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8661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773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1426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9278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.xml"/><Relationship Id="rId7" Type="http://schemas.openxmlformats.org/officeDocument/2006/relationships/hyperlink" Target="http://cs.wikipedia.org/wiki/%C4%8Cas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tomov%C3%A9_hodiny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in-cas.cz/" TargetMode="Externa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3.pn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slide" Target="slide10.xml"/><Relationship Id="rId9" Type="http://schemas.openxmlformats.org/officeDocument/2006/relationships/slide" Target="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4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18.png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5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49091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Měření času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VY_32_INOVACE_2A_07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19662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49226244"/>
              </p:ext>
            </p:extLst>
          </p:nvPr>
        </p:nvGraphicFramePr>
        <p:xfrm>
          <a:off x="267634" y="908720"/>
          <a:ext cx="8784976" cy="566060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44126"/>
                <a:gridCol w="6640850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výkladový materiál, který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seznamuje žáky o měření času (doplněno i odkazem na internet). Předkládá jim názorné zobrazení převodů jednotek. Za pomocí skrytého pera doplňují do určených listů základní informace o čase. Pro zajímavost je jedna stránka věnovaná atomovým hodinám, kde je možné, po kliknutí na odkaz, zobrazit přesný čas i v několika časových pásmech. Prezentace obsahuje i cvičení, kdy žáci dopisují správné výsledky na převody. Správné odpovědi se zobrazí po kliknutí na příslušné okýnko vedle příkladu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 závěru je test, který je možno vyplnit přímo na interaktivní tabuli, nebo jej vytisknout a samostatně jej vyplnit.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315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25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získají základní poznatky o měření času a měli by si osvojit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jednoduché převody.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Čas (t)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351640339"/>
              </p:ext>
            </p:extLst>
          </p:nvPr>
        </p:nvGraphicFramePr>
        <p:xfrm>
          <a:off x="539552" y="1844824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3092" y="4106281"/>
            <a:ext cx="1383188" cy="1554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1070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Měření času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30429661"/>
              </p:ext>
            </p:extLst>
          </p:nvPr>
        </p:nvGraphicFramePr>
        <p:xfrm>
          <a:off x="1403648" y="191683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7452320" y="1782146"/>
            <a:ext cx="5040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Arial Rounded MT Bold" pitchFamily="34" charset="0"/>
              </a:rPr>
              <a:t>!</a:t>
            </a:r>
            <a:endParaRPr lang="cs-CZ" sz="8800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765026"/>
            <a:ext cx="5040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Arial Rounded MT Bold" pitchFamily="34" charset="0"/>
              </a:rPr>
              <a:t>!</a:t>
            </a:r>
            <a:endParaRPr lang="cs-CZ" sz="8800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0709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Převody jednotek</a:t>
            </a:r>
            <a:endParaRPr lang="cs-CZ" dirty="0"/>
          </a:p>
        </p:txBody>
      </p:sp>
      <p:grpSp>
        <p:nvGrpSpPr>
          <p:cNvPr id="2051" name="Skupina 2050"/>
          <p:cNvGrpSpPr/>
          <p:nvPr/>
        </p:nvGrpSpPr>
        <p:grpSpPr>
          <a:xfrm>
            <a:off x="809474" y="2682464"/>
            <a:ext cx="7712368" cy="2575559"/>
            <a:chOff x="690402" y="3058933"/>
            <a:chExt cx="7712368" cy="2575559"/>
          </a:xfrm>
        </p:grpSpPr>
        <p:grpSp>
          <p:nvGrpSpPr>
            <p:cNvPr id="2049" name="Skupina 2048"/>
            <p:cNvGrpSpPr/>
            <p:nvPr/>
          </p:nvGrpSpPr>
          <p:grpSpPr>
            <a:xfrm>
              <a:off x="1265682" y="3058933"/>
              <a:ext cx="6482488" cy="2575559"/>
              <a:chOff x="1265682" y="3058933"/>
              <a:chExt cx="6482488" cy="2575559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1265682" y="5172827"/>
                <a:ext cx="96532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cs-CZ" sz="1400" b="1" baseline="26000" dirty="0" smtClean="0">
                    <a:solidFill>
                      <a:prstClr val="black"/>
                    </a:solidFill>
                    <a:sym typeface="Wingdings"/>
                  </a:rPr>
                  <a:t></a:t>
                </a:r>
                <a:r>
                  <a:rPr lang="cs-CZ" sz="2400" b="1" dirty="0" smtClean="0">
                    <a:solidFill>
                      <a:prstClr val="black"/>
                    </a:solidFill>
                  </a:rPr>
                  <a:t>1 000</a:t>
                </a:r>
                <a:endParaRPr lang="cs-CZ" sz="2400" b="1"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2757999" y="3058933"/>
                <a:ext cx="96051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prstClr val="black"/>
                    </a:solidFill>
                  </a:rPr>
                  <a:t>:1 000</a:t>
                </a:r>
                <a:endParaRPr lang="cs-CZ" sz="2400" b="1"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4295075" y="3058935"/>
                <a:ext cx="58060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prstClr val="black"/>
                    </a:solidFill>
                  </a:rPr>
                  <a:t>:60</a:t>
                </a:r>
                <a:endParaRPr lang="cs-CZ" sz="2400" b="1"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5602165" y="3058934"/>
                <a:ext cx="58060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prstClr val="black"/>
                    </a:solidFill>
                  </a:rPr>
                  <a:t>:60</a:t>
                </a:r>
                <a:endParaRPr lang="cs-CZ" sz="2400" b="1"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7165158" y="3062105"/>
                <a:ext cx="58060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prstClr val="black"/>
                    </a:solidFill>
                  </a:rPr>
                  <a:t>:24</a:t>
                </a:r>
                <a:endParaRPr lang="cs-CZ" sz="2400" b="1"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4271511" y="5172826"/>
                <a:ext cx="58541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cs-CZ" sz="1400" b="1" baseline="26000" dirty="0" smtClean="0">
                    <a:solidFill>
                      <a:prstClr val="black"/>
                    </a:solidFill>
                    <a:sym typeface="Wingdings"/>
                  </a:rPr>
                  <a:t></a:t>
                </a:r>
                <a:r>
                  <a:rPr lang="cs-CZ" sz="2400" b="1" dirty="0" smtClean="0">
                    <a:solidFill>
                      <a:prstClr val="black"/>
                    </a:solidFill>
                  </a:rPr>
                  <a:t>60</a:t>
                </a:r>
                <a:endParaRPr lang="cs-CZ" sz="2400" b="1"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5735417" y="5172827"/>
                <a:ext cx="58541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cs-CZ" sz="1400" b="1" baseline="26000" dirty="0" smtClean="0">
                    <a:solidFill>
                      <a:prstClr val="black"/>
                    </a:solidFill>
                    <a:sym typeface="Wingdings"/>
                  </a:rPr>
                  <a:t></a:t>
                </a:r>
                <a:r>
                  <a:rPr lang="cs-CZ" sz="2400" b="1" dirty="0" smtClean="0">
                    <a:solidFill>
                      <a:prstClr val="black"/>
                    </a:solidFill>
                  </a:rPr>
                  <a:t>60</a:t>
                </a:r>
                <a:endParaRPr lang="cs-CZ" sz="2400" b="1"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7162752" y="5172827"/>
                <a:ext cx="58541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cs-CZ" sz="1400" b="1" baseline="26000" dirty="0" smtClean="0">
                    <a:solidFill>
                      <a:prstClr val="black"/>
                    </a:solidFill>
                    <a:sym typeface="Wingdings"/>
                  </a:rPr>
                  <a:t></a:t>
                </a:r>
                <a:r>
                  <a:rPr lang="cs-CZ" sz="2400" b="1" dirty="0" smtClean="0">
                    <a:solidFill>
                      <a:prstClr val="black"/>
                    </a:solidFill>
                  </a:rPr>
                  <a:t>24</a:t>
                </a:r>
                <a:endParaRPr lang="cs-CZ" sz="2400" b="1" dirty="0">
                  <a:solidFill>
                    <a:prstClr val="black"/>
                  </a:solidFill>
                </a:endParaRPr>
              </a:p>
            </p:txBody>
          </p:sp>
        </p:grpSp>
        <p:grpSp>
          <p:nvGrpSpPr>
            <p:cNvPr id="2048" name="Skupina 2047"/>
            <p:cNvGrpSpPr/>
            <p:nvPr/>
          </p:nvGrpSpPr>
          <p:grpSpPr>
            <a:xfrm>
              <a:off x="690402" y="3071004"/>
              <a:ext cx="7712368" cy="2563488"/>
              <a:chOff x="690402" y="3071004"/>
              <a:chExt cx="7712368" cy="2563488"/>
            </a:xfrm>
          </p:grpSpPr>
          <p:grpSp>
            <p:nvGrpSpPr>
              <p:cNvPr id="27" name="Skupina 26"/>
              <p:cNvGrpSpPr/>
              <p:nvPr/>
            </p:nvGrpSpPr>
            <p:grpSpPr>
              <a:xfrm>
                <a:off x="690402" y="3071004"/>
                <a:ext cx="7712368" cy="2296255"/>
                <a:chOff x="690402" y="3071004"/>
                <a:chExt cx="7712368" cy="2296255"/>
              </a:xfrm>
            </p:grpSpPr>
            <p:grpSp>
              <p:nvGrpSpPr>
                <p:cNvPr id="11" name="Skupina 10"/>
                <p:cNvGrpSpPr/>
                <p:nvPr/>
              </p:nvGrpSpPr>
              <p:grpSpPr>
                <a:xfrm>
                  <a:off x="690402" y="3351121"/>
                  <a:ext cx="7712368" cy="2016138"/>
                  <a:chOff x="755229" y="4413295"/>
                  <a:chExt cx="7712368" cy="2016138"/>
                </a:xfrm>
              </p:grpSpPr>
              <p:sp>
                <p:nvSpPr>
                  <p:cNvPr id="2" name="TextovéPole 1"/>
                  <p:cNvSpPr txBox="1"/>
                  <p:nvPr/>
                </p:nvSpPr>
                <p:spPr>
                  <a:xfrm>
                    <a:off x="755229" y="5085207"/>
                    <a:ext cx="7712368" cy="646331"/>
                  </a:xfrm>
                  <a:prstGeom prst="rect">
                    <a:avLst/>
                  </a:prstGeom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sz="3600" b="1" dirty="0" smtClean="0">
                        <a:solidFill>
                          <a:prstClr val="black"/>
                        </a:solidFill>
                      </a:rPr>
                      <a:t>µs          </a:t>
                    </a:r>
                    <a:r>
                      <a:rPr lang="cs-CZ" sz="3600" b="1" dirty="0" err="1" smtClean="0">
                        <a:solidFill>
                          <a:prstClr val="black"/>
                        </a:solidFill>
                      </a:rPr>
                      <a:t>ms</a:t>
                    </a:r>
                    <a:r>
                      <a:rPr lang="cs-CZ" sz="3600" b="1" dirty="0" smtClean="0">
                        <a:solidFill>
                          <a:prstClr val="black"/>
                        </a:solidFill>
                      </a:rPr>
                      <a:t>         s          min          h          d</a:t>
                    </a:r>
                    <a:endParaRPr lang="cs-CZ" sz="3600" b="1" dirty="0">
                      <a:solidFill>
                        <a:prstClr val="black"/>
                      </a:solidFill>
                    </a:endParaRPr>
                  </a:p>
                </p:txBody>
              </p:sp>
              <p:sp>
                <p:nvSpPr>
                  <p:cNvPr id="13" name="Kruhová šipka 12"/>
                  <p:cNvSpPr/>
                  <p:nvPr/>
                </p:nvSpPr>
                <p:spPr>
                  <a:xfrm rot="290124">
                    <a:off x="4049614" y="4413295"/>
                    <a:ext cx="1512168" cy="1337486"/>
                  </a:xfrm>
                  <a:prstGeom prst="circularArrow">
                    <a:avLst>
                      <a:gd name="adj1" fmla="val 6077"/>
                      <a:gd name="adj2" fmla="val 1072537"/>
                      <a:gd name="adj3" fmla="val 20042778"/>
                      <a:gd name="adj4" fmla="val 10800000"/>
                      <a:gd name="adj5" fmla="val 11272"/>
                    </a:avLst>
                  </a:prstGeom>
                  <a:solidFill>
                    <a:srgbClr val="FF000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black"/>
                      </a:solidFill>
                    </a:endParaRPr>
                  </a:p>
                </p:txBody>
              </p:sp>
              <p:sp>
                <p:nvSpPr>
                  <p:cNvPr id="17" name="Kruhová šipka 16"/>
                  <p:cNvSpPr/>
                  <p:nvPr/>
                </p:nvSpPr>
                <p:spPr>
                  <a:xfrm rot="290124">
                    <a:off x="5380784" y="4416466"/>
                    <a:ext cx="1512168" cy="1337486"/>
                  </a:xfrm>
                  <a:prstGeom prst="circularArrow">
                    <a:avLst>
                      <a:gd name="adj1" fmla="val 6077"/>
                      <a:gd name="adj2" fmla="val 1072537"/>
                      <a:gd name="adj3" fmla="val 20042778"/>
                      <a:gd name="adj4" fmla="val 10800000"/>
                      <a:gd name="adj5" fmla="val 11272"/>
                    </a:avLst>
                  </a:prstGeom>
                  <a:solidFill>
                    <a:srgbClr val="FF000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black"/>
                      </a:solidFill>
                    </a:endParaRPr>
                  </a:p>
                </p:txBody>
              </p:sp>
              <p:sp>
                <p:nvSpPr>
                  <p:cNvPr id="18" name="Kruhová šipka 17"/>
                  <p:cNvSpPr/>
                  <p:nvPr/>
                </p:nvSpPr>
                <p:spPr>
                  <a:xfrm rot="290124">
                    <a:off x="2547002" y="4416466"/>
                    <a:ext cx="1512168" cy="1337486"/>
                  </a:xfrm>
                  <a:prstGeom prst="circularArrow">
                    <a:avLst>
                      <a:gd name="adj1" fmla="val 6077"/>
                      <a:gd name="adj2" fmla="val 1072537"/>
                      <a:gd name="adj3" fmla="val 20042778"/>
                      <a:gd name="adj4" fmla="val 10800000"/>
                      <a:gd name="adj5" fmla="val 11272"/>
                    </a:avLst>
                  </a:prstGeom>
                  <a:solidFill>
                    <a:srgbClr val="FF000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black"/>
                      </a:solidFill>
                    </a:endParaRPr>
                  </a:p>
                </p:txBody>
              </p:sp>
              <p:sp>
                <p:nvSpPr>
                  <p:cNvPr id="19" name="Kruhová šipka 18"/>
                  <p:cNvSpPr/>
                  <p:nvPr/>
                </p:nvSpPr>
                <p:spPr>
                  <a:xfrm rot="290124">
                    <a:off x="1025281" y="4416466"/>
                    <a:ext cx="1512168" cy="1337486"/>
                  </a:xfrm>
                  <a:prstGeom prst="circularArrow">
                    <a:avLst>
                      <a:gd name="adj1" fmla="val 6077"/>
                      <a:gd name="adj2" fmla="val 1072537"/>
                      <a:gd name="adj3" fmla="val 20042778"/>
                      <a:gd name="adj4" fmla="val 10800000"/>
                      <a:gd name="adj5" fmla="val 11272"/>
                    </a:avLst>
                  </a:prstGeom>
                  <a:solidFill>
                    <a:srgbClr val="FF000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black"/>
                      </a:solidFill>
                    </a:endParaRPr>
                  </a:p>
                </p:txBody>
              </p:sp>
              <p:sp>
                <p:nvSpPr>
                  <p:cNvPr id="20" name="Kruhová šipka 19"/>
                  <p:cNvSpPr/>
                  <p:nvPr/>
                </p:nvSpPr>
                <p:spPr>
                  <a:xfrm rot="290124">
                    <a:off x="6764205" y="4416465"/>
                    <a:ext cx="1512168" cy="1337486"/>
                  </a:xfrm>
                  <a:prstGeom prst="circularArrow">
                    <a:avLst>
                      <a:gd name="adj1" fmla="val 6077"/>
                      <a:gd name="adj2" fmla="val 1072537"/>
                      <a:gd name="adj3" fmla="val 20042778"/>
                      <a:gd name="adj4" fmla="val 10800000"/>
                      <a:gd name="adj5" fmla="val 11272"/>
                    </a:avLst>
                  </a:prstGeom>
                  <a:solidFill>
                    <a:srgbClr val="FF000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black"/>
                      </a:solidFill>
                    </a:endParaRPr>
                  </a:p>
                </p:txBody>
              </p:sp>
              <p:sp>
                <p:nvSpPr>
                  <p:cNvPr id="21" name="Kruhová šipka 20"/>
                  <p:cNvSpPr/>
                  <p:nvPr/>
                </p:nvSpPr>
                <p:spPr>
                  <a:xfrm rot="10969258">
                    <a:off x="6838442" y="5062794"/>
                    <a:ext cx="1512168" cy="1337486"/>
                  </a:xfrm>
                  <a:prstGeom prst="circularArrow">
                    <a:avLst>
                      <a:gd name="adj1" fmla="val 6077"/>
                      <a:gd name="adj2" fmla="val 1072537"/>
                      <a:gd name="adj3" fmla="val 20042778"/>
                      <a:gd name="adj4" fmla="val 10800000"/>
                      <a:gd name="adj5" fmla="val 11272"/>
                    </a:avLst>
                  </a:prstGeom>
                  <a:solidFill>
                    <a:srgbClr val="0070C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black"/>
                      </a:solidFill>
                    </a:endParaRPr>
                  </a:p>
                </p:txBody>
              </p:sp>
              <p:sp>
                <p:nvSpPr>
                  <p:cNvPr id="22" name="Kruhová šipka 21"/>
                  <p:cNvSpPr/>
                  <p:nvPr/>
                </p:nvSpPr>
                <p:spPr>
                  <a:xfrm rot="10969258">
                    <a:off x="2468728" y="5082185"/>
                    <a:ext cx="1512168" cy="1337486"/>
                  </a:xfrm>
                  <a:prstGeom prst="circularArrow">
                    <a:avLst>
                      <a:gd name="adj1" fmla="val 6077"/>
                      <a:gd name="adj2" fmla="val 1072537"/>
                      <a:gd name="adj3" fmla="val 20042778"/>
                      <a:gd name="adj4" fmla="val 10800000"/>
                      <a:gd name="adj5" fmla="val 11272"/>
                    </a:avLst>
                  </a:prstGeom>
                  <a:solidFill>
                    <a:srgbClr val="0070C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black"/>
                      </a:solidFill>
                    </a:endParaRPr>
                  </a:p>
                </p:txBody>
              </p:sp>
              <p:sp>
                <p:nvSpPr>
                  <p:cNvPr id="23" name="Kruhová šipka 22"/>
                  <p:cNvSpPr/>
                  <p:nvPr/>
                </p:nvSpPr>
                <p:spPr>
                  <a:xfrm rot="10969258">
                    <a:off x="1025281" y="5062795"/>
                    <a:ext cx="1512168" cy="1337486"/>
                  </a:xfrm>
                  <a:prstGeom prst="circularArrow">
                    <a:avLst>
                      <a:gd name="adj1" fmla="val 6077"/>
                      <a:gd name="adj2" fmla="val 1072537"/>
                      <a:gd name="adj3" fmla="val 20042778"/>
                      <a:gd name="adj4" fmla="val 10800000"/>
                      <a:gd name="adj5" fmla="val 11272"/>
                    </a:avLst>
                  </a:prstGeom>
                  <a:solidFill>
                    <a:srgbClr val="0070C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black"/>
                      </a:solidFill>
                    </a:endParaRPr>
                  </a:p>
                </p:txBody>
              </p:sp>
              <p:sp>
                <p:nvSpPr>
                  <p:cNvPr id="24" name="Kruhová šipka 23"/>
                  <p:cNvSpPr/>
                  <p:nvPr/>
                </p:nvSpPr>
                <p:spPr>
                  <a:xfrm rot="10969258">
                    <a:off x="5336869" y="5062794"/>
                    <a:ext cx="1512168" cy="1337486"/>
                  </a:xfrm>
                  <a:prstGeom prst="circularArrow">
                    <a:avLst>
                      <a:gd name="adj1" fmla="val 6077"/>
                      <a:gd name="adj2" fmla="val 1072537"/>
                      <a:gd name="adj3" fmla="val 20042778"/>
                      <a:gd name="adj4" fmla="val 10800000"/>
                      <a:gd name="adj5" fmla="val 11272"/>
                    </a:avLst>
                  </a:prstGeom>
                  <a:solidFill>
                    <a:srgbClr val="0070C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black"/>
                      </a:solidFill>
                    </a:endParaRPr>
                  </a:p>
                </p:txBody>
              </p:sp>
              <p:sp>
                <p:nvSpPr>
                  <p:cNvPr id="25" name="Kruhová šipka 24"/>
                  <p:cNvSpPr/>
                  <p:nvPr/>
                </p:nvSpPr>
                <p:spPr>
                  <a:xfrm rot="10969258">
                    <a:off x="3872963" y="5091947"/>
                    <a:ext cx="1512168" cy="1337486"/>
                  </a:xfrm>
                  <a:prstGeom prst="circularArrow">
                    <a:avLst>
                      <a:gd name="adj1" fmla="val 6077"/>
                      <a:gd name="adj2" fmla="val 1072537"/>
                      <a:gd name="adj3" fmla="val 20042778"/>
                      <a:gd name="adj4" fmla="val 10800000"/>
                      <a:gd name="adj5" fmla="val 11272"/>
                    </a:avLst>
                  </a:prstGeom>
                  <a:solidFill>
                    <a:srgbClr val="0070C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black"/>
                      </a:solidFill>
                    </a:endParaRPr>
                  </a:p>
                </p:txBody>
              </p:sp>
            </p:grpSp>
            <p:sp>
              <p:nvSpPr>
                <p:cNvPr id="26" name="TextovéPole 25"/>
                <p:cNvSpPr txBox="1"/>
                <p:nvPr/>
              </p:nvSpPr>
              <p:spPr>
                <a:xfrm>
                  <a:off x="1236278" y="3071004"/>
                  <a:ext cx="960519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400" b="1" dirty="0" smtClean="0">
                      <a:solidFill>
                        <a:prstClr val="black"/>
                      </a:solidFill>
                    </a:rPr>
                    <a:t>:1 000</a:t>
                  </a:r>
                  <a:endParaRPr lang="cs-CZ" sz="2400" b="1" dirty="0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36" name="TextovéPole 35"/>
              <p:cNvSpPr txBox="1"/>
              <p:nvPr/>
            </p:nvSpPr>
            <p:spPr>
              <a:xfrm>
                <a:off x="2677321" y="5172827"/>
                <a:ext cx="96532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cs-CZ" sz="1400" b="1" baseline="26000" dirty="0" smtClean="0">
                    <a:solidFill>
                      <a:prstClr val="black"/>
                    </a:solidFill>
                    <a:sym typeface="Wingdings"/>
                  </a:rPr>
                  <a:t></a:t>
                </a:r>
                <a:r>
                  <a:rPr lang="cs-CZ" sz="2400" b="1" dirty="0" smtClean="0">
                    <a:solidFill>
                      <a:prstClr val="black"/>
                    </a:solidFill>
                  </a:rPr>
                  <a:t>1 000</a:t>
                </a:r>
                <a:endParaRPr lang="cs-CZ" sz="2400" b="1" dirty="0">
                  <a:solidFill>
                    <a:prstClr val="black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59393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lačítko akce: Vlastní 61">
            <a:hlinkClick r:id="" action="ppaction://noaction" highlightClick="1"/>
          </p:cNvPr>
          <p:cNvSpPr/>
          <p:nvPr/>
        </p:nvSpPr>
        <p:spPr>
          <a:xfrm>
            <a:off x="107504" y="116632"/>
            <a:ext cx="8928992" cy="655272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95433422"/>
              </p:ext>
            </p:extLst>
          </p:nvPr>
        </p:nvGraphicFramePr>
        <p:xfrm>
          <a:off x="1248549" y="1916832"/>
          <a:ext cx="6552728" cy="172384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052228"/>
                <a:gridCol w="4500500"/>
              </a:tblGrid>
              <a:tr h="576064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den [d]: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/>
                        <a:t>1 </a:t>
                      </a:r>
                      <a:r>
                        <a:rPr lang="cs-CZ" sz="2400" dirty="0" smtClean="0"/>
                        <a:t>d </a:t>
                      </a:r>
                      <a:r>
                        <a:rPr lang="cs-CZ" sz="2400" dirty="0"/>
                        <a:t>= </a:t>
                      </a:r>
                      <a:r>
                        <a:rPr lang="cs-CZ" sz="2400" dirty="0" smtClean="0"/>
                        <a:t>24</a:t>
                      </a:r>
                      <a:r>
                        <a:rPr lang="cs-CZ" sz="2400" baseline="0" dirty="0" smtClean="0"/>
                        <a:t> h = 1 440 min = 86 400s</a:t>
                      </a:r>
                      <a:r>
                        <a:rPr lang="cs-CZ" sz="2400" dirty="0" smtClean="0"/>
                        <a:t> 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</a:tr>
              <a:tr h="56737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60 sekund [s]: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60</a:t>
                      </a:r>
                      <a:r>
                        <a:rPr lang="nn-NO" sz="2400" dirty="0" smtClean="0"/>
                        <a:t> </a:t>
                      </a:r>
                      <a:r>
                        <a:rPr lang="cs-CZ" sz="2400" dirty="0" smtClean="0"/>
                        <a:t>s</a:t>
                      </a:r>
                      <a:r>
                        <a:rPr lang="nn-NO" sz="2400" dirty="0" smtClean="0"/>
                        <a:t> </a:t>
                      </a:r>
                      <a:r>
                        <a:rPr lang="nn-NO" sz="2400" dirty="0"/>
                        <a:t>= </a:t>
                      </a:r>
                      <a:r>
                        <a:rPr lang="cs-CZ" sz="2400" dirty="0" smtClean="0"/>
                        <a:t>1 min</a:t>
                      </a:r>
                      <a:r>
                        <a:rPr lang="nn-NO" sz="2400" dirty="0" smtClean="0"/>
                        <a:t> </a:t>
                      </a:r>
                      <a:r>
                        <a:rPr lang="nn-NO" sz="2400" dirty="0"/>
                        <a:t>= </a:t>
                      </a:r>
                      <a:r>
                        <a:rPr lang="cs-CZ" sz="2400" dirty="0" smtClean="0"/>
                        <a:t>0,016666667h</a:t>
                      </a:r>
                      <a:r>
                        <a:rPr lang="nn-NO" sz="2400" dirty="0" smtClean="0"/>
                        <a:t> </a:t>
                      </a:r>
                      <a:endParaRPr lang="nn-NO" sz="2400" dirty="0"/>
                    </a:p>
                  </a:txBody>
                  <a:tcPr marL="95250" marR="95250" marT="95250" marB="95250" anchor="ctr"/>
                </a:tc>
              </a:tr>
              <a:tr h="580408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hodina [h]: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nn-NO" sz="2400" dirty="0"/>
                        <a:t>1 </a:t>
                      </a:r>
                      <a:r>
                        <a:rPr lang="cs-CZ" sz="2400" dirty="0" smtClean="0"/>
                        <a:t>h</a:t>
                      </a:r>
                      <a:r>
                        <a:rPr lang="nn-NO" sz="2400" dirty="0" smtClean="0"/>
                        <a:t> </a:t>
                      </a:r>
                      <a:r>
                        <a:rPr lang="nn-NO" sz="2400" dirty="0"/>
                        <a:t>= </a:t>
                      </a:r>
                      <a:r>
                        <a:rPr lang="cs-CZ" sz="2400" dirty="0" smtClean="0"/>
                        <a:t>60 min</a:t>
                      </a:r>
                      <a:r>
                        <a:rPr lang="nn-NO" sz="2400" dirty="0" smtClean="0"/>
                        <a:t> </a:t>
                      </a:r>
                      <a:r>
                        <a:rPr lang="nn-NO" sz="2400" dirty="0"/>
                        <a:t>= </a:t>
                      </a:r>
                      <a:r>
                        <a:rPr lang="cs-CZ" sz="2400" dirty="0" smtClean="0"/>
                        <a:t>3 600 s</a:t>
                      </a:r>
                      <a:endParaRPr lang="nn-NO" sz="2400" dirty="0"/>
                    </a:p>
                  </a:txBody>
                  <a:tcPr marL="95250" marR="95250" marT="95250" marB="95250" anchor="ctr"/>
                </a:tc>
              </a:tr>
            </a:tbl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457200" y="31654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charset="0"/>
                <a:cs typeface="Arial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charset="0"/>
                <a:cs typeface="Arial" charset="0"/>
              </a:rPr>
            </a:br>
            <a:endParaRPr lang="cs-CZ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Nadpis 2"/>
          <p:cNvSpPr txBox="1">
            <a:spLocks/>
          </p:cNvSpPr>
          <p:nvPr/>
        </p:nvSpPr>
        <p:spPr>
          <a:xfrm>
            <a:off x="489695" y="332656"/>
            <a:ext cx="8229600" cy="11430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prstClr val="black"/>
                </a:solidFill>
              </a:rPr>
              <a:t>Příklady převodů jednotek</a:t>
            </a:r>
            <a:endParaRPr lang="cs-CZ" dirty="0">
              <a:solidFill>
                <a:prstClr val="black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98659878"/>
              </p:ext>
            </p:extLst>
          </p:nvPr>
        </p:nvGraphicFramePr>
        <p:xfrm>
          <a:off x="1259632" y="4941168"/>
          <a:ext cx="6624736" cy="111252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515135"/>
                <a:gridCol w="4109601"/>
              </a:tblGrid>
              <a:tr h="484252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sekunda [s]: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/>
                        <a:t>1 </a:t>
                      </a:r>
                      <a:r>
                        <a:rPr lang="cs-CZ" sz="2400" dirty="0" smtClean="0"/>
                        <a:t>s </a:t>
                      </a:r>
                      <a:r>
                        <a:rPr lang="cs-CZ" sz="2400" dirty="0"/>
                        <a:t>= </a:t>
                      </a:r>
                      <a:r>
                        <a:rPr lang="cs-CZ" sz="2400" dirty="0" smtClean="0"/>
                        <a:t>1 000 </a:t>
                      </a:r>
                      <a:r>
                        <a:rPr lang="cs-CZ" sz="2400" dirty="0" err="1" smtClean="0"/>
                        <a:t>ms</a:t>
                      </a:r>
                      <a:r>
                        <a:rPr lang="cs-CZ" sz="2400" dirty="0" smtClean="0"/>
                        <a:t> = 1 000 000 µs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</a:tr>
              <a:tr h="451853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minuta [min]</a:t>
                      </a:r>
                      <a:endParaRPr lang="cs-CZ" sz="2400" dirty="0"/>
                    </a:p>
                  </a:txBody>
                  <a:tcPr marL="95250" marR="95250" marT="95250" marB="9525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1 min</a:t>
                      </a:r>
                      <a:r>
                        <a:rPr lang="cs-CZ" sz="2400" baseline="0" dirty="0" smtClean="0"/>
                        <a:t> = 60 s = 60 000 </a:t>
                      </a:r>
                      <a:r>
                        <a:rPr lang="cs-CZ" sz="2400" baseline="0" dirty="0" err="1" smtClean="0"/>
                        <a:t>ms</a:t>
                      </a:r>
                      <a:endParaRPr lang="fr-FR" sz="2400" dirty="0"/>
                    </a:p>
                  </a:txBody>
                  <a:tcPr marL="95250" marR="95250" marT="95250" marB="95250" anchor="ctr"/>
                </a:tc>
              </a:tr>
            </a:tbl>
          </a:graphicData>
        </a:graphic>
      </p:graphicFrame>
      <p:sp>
        <p:nvSpPr>
          <p:cNvPr id="9" name="TextovéPole 8">
            <a:hlinkClick r:id="rId2" action="ppaction://hlinksldjump"/>
          </p:cNvPr>
          <p:cNvSpPr txBox="1"/>
          <p:nvPr/>
        </p:nvSpPr>
        <p:spPr>
          <a:xfrm>
            <a:off x="2687216" y="4155122"/>
            <a:ext cx="376956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Pro názornost se podívej zpět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4" name="Tlačítko akce: Dopředu nebo Další 63">
            <a:hlinkClick r:id="" action="ppaction://hlinkshowjump?jump=nextslide" highlightClick="1"/>
          </p:cNvPr>
          <p:cNvSpPr/>
          <p:nvPr/>
        </p:nvSpPr>
        <p:spPr>
          <a:xfrm>
            <a:off x="7826104" y="6224327"/>
            <a:ext cx="720080" cy="445033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433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4F3EC"/>
            </a:gs>
            <a:gs pos="66000">
              <a:srgbClr val="F0EBD5"/>
            </a:gs>
            <a:gs pos="100000">
              <a:srgbClr val="D1C39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479106" y="200688"/>
            <a:ext cx="8229600" cy="11430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prstClr val="black"/>
                </a:solidFill>
              </a:rPr>
              <a:t>Zařízení na měření času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9106" y="2214519"/>
            <a:ext cx="2556405" cy="39703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/>
              <a:t>Hodiny </a:t>
            </a:r>
          </a:p>
          <a:p>
            <a:pPr marL="904875" indent="-342900">
              <a:buFont typeface="+mj-lt"/>
              <a:buAutoNum type="alphaLcParenR"/>
            </a:pPr>
            <a:r>
              <a:rPr lang="cs-CZ" sz="2800" dirty="0" smtClean="0"/>
              <a:t>Sluneční</a:t>
            </a:r>
          </a:p>
          <a:p>
            <a:pPr marL="904875" indent="-342900">
              <a:buFont typeface="+mj-lt"/>
              <a:buAutoNum type="alphaLcParenR"/>
            </a:pPr>
            <a:r>
              <a:rPr lang="cs-CZ" sz="2800" dirty="0" smtClean="0"/>
              <a:t>Přesýpací</a:t>
            </a:r>
          </a:p>
          <a:p>
            <a:pPr marL="904875" indent="-342900">
              <a:buFont typeface="+mj-lt"/>
              <a:buAutoNum type="alphaLcParenR"/>
            </a:pPr>
            <a:r>
              <a:rPr lang="cs-CZ" sz="2800" dirty="0" smtClean="0"/>
              <a:t>Ručičkové</a:t>
            </a:r>
          </a:p>
          <a:p>
            <a:pPr marL="904875" indent="-342900">
              <a:buFont typeface="+mj-lt"/>
              <a:buAutoNum type="alphaLcParenR"/>
            </a:pPr>
            <a:r>
              <a:rPr lang="cs-CZ" sz="2800" dirty="0" smtClean="0"/>
              <a:t>Digitální</a:t>
            </a:r>
          </a:p>
          <a:p>
            <a:pPr marL="904875" indent="-342900">
              <a:buFont typeface="+mj-lt"/>
              <a:buAutoNum type="alphaLcParenR"/>
            </a:pPr>
            <a:r>
              <a:rPr lang="cs-CZ" sz="2800" dirty="0" smtClean="0"/>
              <a:t>Atomové</a:t>
            </a:r>
          </a:p>
          <a:p>
            <a:pPr marL="904875" indent="-342900">
              <a:buFont typeface="+mj-lt"/>
              <a:buAutoNum type="alphaLcParenR"/>
            </a:pPr>
            <a:r>
              <a:rPr lang="cs-CZ" sz="2800" dirty="0" smtClean="0"/>
              <a:t>Věžní</a:t>
            </a:r>
          </a:p>
          <a:p>
            <a:pPr marL="904875" indent="-342900">
              <a:buFont typeface="+mj-lt"/>
              <a:buAutoNum type="alphaLcParenR"/>
            </a:pPr>
            <a:r>
              <a:rPr lang="cs-CZ" sz="2800" dirty="0" smtClean="0"/>
              <a:t>Kyvadlové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/>
              <a:t>Stopky</a:t>
            </a:r>
          </a:p>
        </p:txBody>
      </p:sp>
      <p:pic>
        <p:nvPicPr>
          <p:cNvPr id="2050" name="Picture 2" descr="C:\Users\uzivatel\AppData\Local\Microsoft\Windows\Temporary Internet Files\Content.IE5\PVDUFBUN\MP90043851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98" t="9444" r="9683" b="10342"/>
          <a:stretch/>
        </p:blipFill>
        <p:spPr bwMode="auto">
          <a:xfrm>
            <a:off x="6869399" y="5411338"/>
            <a:ext cx="1751721" cy="122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9BRHG7ZI\MP90042374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11" r="9089"/>
          <a:stretch/>
        </p:blipFill>
        <p:spPr bwMode="auto">
          <a:xfrm>
            <a:off x="3419872" y="2204864"/>
            <a:ext cx="1906110" cy="266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02KQOVLI\MP9001777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2961" y="2548304"/>
            <a:ext cx="1320901" cy="1981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ZOW1DX4L\MP900289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9826" y="3998325"/>
            <a:ext cx="1748880" cy="117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zivatel\AppData\Local\Microsoft\Windows\Temporary Internet Files\Content.IE5\GFHMNZ7G\MP90017774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0675" y="5411338"/>
            <a:ext cx="1810876" cy="120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ivatel\AppData\Local\Microsoft\Windows\Temporary Internet Files\Content.IE5\8YKHHWPL\MC9001988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374" y="5350435"/>
            <a:ext cx="1331178" cy="1277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zivatel\AppData\Local\Microsoft\Windows\Temporary Internet Files\Content.IE5\HXF7LY24\MC90021518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1372" y="1774881"/>
            <a:ext cx="952954" cy="209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9106" y="1485372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Atomové hodiny si přiblížíme na dalším snímku.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4F3EC"/>
            </a:gs>
            <a:gs pos="66000">
              <a:srgbClr val="F0EBD5"/>
            </a:gs>
            <a:gs pos="100000">
              <a:srgbClr val="D1C39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692696"/>
            <a:ext cx="4320480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Atomové hodiny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78618" y="5589240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obrázku:      </a:t>
            </a:r>
          </a:p>
          <a:p>
            <a:r>
              <a:rPr lang="cs-CZ" dirty="0" smtClean="0"/>
              <a:t>NIST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4.10.2011]. </a:t>
            </a:r>
            <a:r>
              <a:rPr lang="cs-CZ" dirty="0"/>
              <a:t>Dostupný na WWW: http://cs.wikipedia.org/wiki/Soubor:Atomic_clocks.jpg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33221"/>
            <a:ext cx="4572000" cy="356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84784"/>
            <a:ext cx="2153605" cy="2417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0810" y="3711396"/>
            <a:ext cx="3168352" cy="15841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Jsou tak přesné, že může dojít k odchylce 1 sekunda za 150 miliónů let</a:t>
            </a:r>
            <a:endParaRPr lang="cs-CZ" sz="2400" dirty="0"/>
          </a:p>
        </p:txBody>
      </p:sp>
      <p:sp>
        <p:nvSpPr>
          <p:cNvPr id="5" name="Tlačítko akce: Informace 4">
            <a:hlinkClick r:id="rId5" highlightClick="1"/>
          </p:cNvPr>
          <p:cNvSpPr/>
          <p:nvPr/>
        </p:nvSpPr>
        <p:spPr>
          <a:xfrm>
            <a:off x="7304986" y="5589240"/>
            <a:ext cx="1410536" cy="923330"/>
          </a:xfrm>
          <a:prstGeom prst="actionButtonInformatio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Přesný čas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4F3EC"/>
            </a:gs>
            <a:gs pos="66000">
              <a:srgbClr val="F0EBD5"/>
            </a:gs>
            <a:gs pos="100000">
              <a:srgbClr val="D1C39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TextovéPole 186"/>
          <p:cNvSpPr txBox="1"/>
          <p:nvPr/>
        </p:nvSpPr>
        <p:spPr>
          <a:xfrm>
            <a:off x="190720" y="644288"/>
            <a:ext cx="3303566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Kolik je kde hodin?</a:t>
            </a:r>
            <a:endParaRPr lang="cs-CZ" sz="3200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5975179" y="905898"/>
            <a:ext cx="3059832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AM – ráno (0 – 12)</a:t>
            </a:r>
          </a:p>
          <a:p>
            <a:r>
              <a:rPr lang="cs-CZ" sz="2000" b="1" dirty="0" smtClean="0"/>
              <a:t>PM – odpoledne (12 – 24)</a:t>
            </a:r>
            <a:endParaRPr lang="cs-CZ" sz="2000" b="1" dirty="0"/>
          </a:p>
        </p:txBody>
      </p:sp>
      <p:grpSp>
        <p:nvGrpSpPr>
          <p:cNvPr id="207" name="Skupina 206"/>
          <p:cNvGrpSpPr/>
          <p:nvPr/>
        </p:nvGrpSpPr>
        <p:grpSpPr>
          <a:xfrm>
            <a:off x="3463076" y="987524"/>
            <a:ext cx="2127286" cy="2653114"/>
            <a:chOff x="3463076" y="617064"/>
            <a:chExt cx="2127286" cy="2653114"/>
          </a:xfrm>
        </p:grpSpPr>
        <p:grpSp>
          <p:nvGrpSpPr>
            <p:cNvPr id="131" name="Skupina 130"/>
            <p:cNvGrpSpPr/>
            <p:nvPr/>
          </p:nvGrpSpPr>
          <p:grpSpPr>
            <a:xfrm>
              <a:off x="3463076" y="1082903"/>
              <a:ext cx="2127286" cy="2187275"/>
              <a:chOff x="3165511" y="2493586"/>
              <a:chExt cx="2613073" cy="2686761"/>
            </a:xfrm>
          </p:grpSpPr>
          <p:sp>
            <p:nvSpPr>
              <p:cNvPr id="132" name="Vývojový diagram: nebo 131"/>
              <p:cNvSpPr/>
              <p:nvPr/>
            </p:nvSpPr>
            <p:spPr>
              <a:xfrm>
                <a:off x="3203848" y="2564904"/>
                <a:ext cx="2520280" cy="2520280"/>
              </a:xfrm>
              <a:prstGeom prst="flowChartOr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b="1" dirty="0"/>
              </a:p>
            </p:txBody>
          </p:sp>
          <p:grpSp>
            <p:nvGrpSpPr>
              <p:cNvPr id="133" name="Skupina 132"/>
              <p:cNvGrpSpPr/>
              <p:nvPr/>
            </p:nvGrpSpPr>
            <p:grpSpPr>
              <a:xfrm>
                <a:off x="3165511" y="2493586"/>
                <a:ext cx="2613073" cy="2686761"/>
                <a:chOff x="3165511" y="2493586"/>
                <a:chExt cx="2613073" cy="2686761"/>
              </a:xfrm>
            </p:grpSpPr>
            <p:sp>
              <p:nvSpPr>
                <p:cNvPr id="134" name="TextovéPole 133"/>
                <p:cNvSpPr txBox="1"/>
                <p:nvPr/>
              </p:nvSpPr>
              <p:spPr>
                <a:xfrm>
                  <a:off x="5284995" y="3031558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2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35" name="TextovéPole 134"/>
                <p:cNvSpPr txBox="1"/>
                <p:nvPr/>
              </p:nvSpPr>
              <p:spPr>
                <a:xfrm>
                  <a:off x="4924954" y="2635318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36" name="TextovéPole 135"/>
                <p:cNvSpPr txBox="1"/>
                <p:nvPr/>
              </p:nvSpPr>
              <p:spPr>
                <a:xfrm>
                  <a:off x="4864441" y="4465542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5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37" name="TextovéPole 136"/>
                <p:cNvSpPr txBox="1"/>
                <p:nvPr/>
              </p:nvSpPr>
              <p:spPr>
                <a:xfrm>
                  <a:off x="5220714" y="4075927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4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38" name="TextovéPole 137"/>
                <p:cNvSpPr txBox="1"/>
                <p:nvPr/>
              </p:nvSpPr>
              <p:spPr>
                <a:xfrm>
                  <a:off x="5418544" y="3563433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>
                      <a:latin typeface="Imprint MT Shadow" pitchFamily="82" charset="0"/>
                    </a:rPr>
                    <a:t>3</a:t>
                  </a:r>
                </a:p>
              </p:txBody>
            </p:sp>
            <p:sp>
              <p:nvSpPr>
                <p:cNvPr id="139" name="TextovéPole 138"/>
                <p:cNvSpPr txBox="1"/>
                <p:nvPr/>
              </p:nvSpPr>
              <p:spPr>
                <a:xfrm>
                  <a:off x="4283968" y="4613256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6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40" name="TextovéPole 139"/>
                <p:cNvSpPr txBox="1"/>
                <p:nvPr/>
              </p:nvSpPr>
              <p:spPr>
                <a:xfrm>
                  <a:off x="3707677" y="4451856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7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41" name="TextovéPole 140"/>
                <p:cNvSpPr txBox="1"/>
                <p:nvPr/>
              </p:nvSpPr>
              <p:spPr>
                <a:xfrm>
                  <a:off x="3291258" y="4086449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8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42" name="TextovéPole 141"/>
                <p:cNvSpPr txBox="1"/>
                <p:nvPr/>
              </p:nvSpPr>
              <p:spPr>
                <a:xfrm>
                  <a:off x="3165511" y="3563230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9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43" name="TextovéPole 142"/>
                <p:cNvSpPr txBox="1"/>
                <p:nvPr/>
              </p:nvSpPr>
              <p:spPr>
                <a:xfrm>
                  <a:off x="3207296" y="3031559"/>
                  <a:ext cx="680401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10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44" name="TextovéPole 143"/>
                <p:cNvSpPr txBox="1"/>
                <p:nvPr/>
              </p:nvSpPr>
              <p:spPr>
                <a:xfrm>
                  <a:off x="3583387" y="2635318"/>
                  <a:ext cx="60862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11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45" name="TextovéPole 144"/>
                <p:cNvSpPr txBox="1"/>
                <p:nvPr/>
              </p:nvSpPr>
              <p:spPr>
                <a:xfrm>
                  <a:off x="4130129" y="2493586"/>
                  <a:ext cx="732946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12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46" name="Vývojový diagram: spojnice 145"/>
                <p:cNvSpPr/>
                <p:nvPr/>
              </p:nvSpPr>
              <p:spPr>
                <a:xfrm>
                  <a:off x="4373978" y="3704694"/>
                  <a:ext cx="180020" cy="180225"/>
                </a:xfrm>
                <a:prstGeom prst="flowChartConnector">
                  <a:avLst/>
                </a:prstGeom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147" name="Přímá spojnice 146"/>
            <p:cNvCxnSpPr>
              <a:stCxn id="146" idx="7"/>
            </p:cNvCxnSpPr>
            <p:nvPr/>
          </p:nvCxnSpPr>
          <p:spPr>
            <a:xfrm flipV="1">
              <a:off x="4571972" y="1880915"/>
              <a:ext cx="564232" cy="209430"/>
            </a:xfrm>
            <a:prstGeom prst="line">
              <a:avLst/>
            </a:prstGeom>
            <a:ln w="88900" cmpd="tri">
              <a:miter lim="800000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48" name="Přímá spojnice 147"/>
            <p:cNvCxnSpPr/>
            <p:nvPr/>
          </p:nvCxnSpPr>
          <p:spPr>
            <a:xfrm flipH="1" flipV="1">
              <a:off x="4531547" y="1464967"/>
              <a:ext cx="2" cy="633353"/>
            </a:xfrm>
            <a:prstGeom prst="line">
              <a:avLst/>
            </a:prstGeom>
            <a:ln w="76200" cmpd="sng">
              <a:miter lim="800000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89" name="TextovéPole 188"/>
            <p:cNvSpPr txBox="1"/>
            <p:nvPr/>
          </p:nvSpPr>
          <p:spPr>
            <a:xfrm>
              <a:off x="3844053" y="617064"/>
              <a:ext cx="1585257" cy="40011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ČR - PRAHA</a:t>
              </a:r>
              <a:endParaRPr lang="cs-CZ" sz="2000" dirty="0"/>
            </a:p>
          </p:txBody>
        </p:sp>
        <p:sp>
          <p:nvSpPr>
            <p:cNvPr id="194" name="TextovéPole 193"/>
            <p:cNvSpPr txBox="1"/>
            <p:nvPr/>
          </p:nvSpPr>
          <p:spPr>
            <a:xfrm>
              <a:off x="4281310" y="2441198"/>
              <a:ext cx="530796" cy="33855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600" b="1" dirty="0" smtClean="0"/>
                <a:t>PM</a:t>
              </a:r>
              <a:endParaRPr lang="cs-CZ" sz="1600" b="1" dirty="0"/>
            </a:p>
          </p:txBody>
        </p:sp>
      </p:grpSp>
      <p:grpSp>
        <p:nvGrpSpPr>
          <p:cNvPr id="204" name="Skupina 203"/>
          <p:cNvGrpSpPr/>
          <p:nvPr/>
        </p:nvGrpSpPr>
        <p:grpSpPr>
          <a:xfrm>
            <a:off x="3605633" y="4097626"/>
            <a:ext cx="2127286" cy="2576395"/>
            <a:chOff x="3565446" y="3912773"/>
            <a:chExt cx="2127286" cy="2576395"/>
          </a:xfrm>
        </p:grpSpPr>
        <p:grpSp>
          <p:nvGrpSpPr>
            <p:cNvPr id="151" name="Skupina 150"/>
            <p:cNvGrpSpPr/>
            <p:nvPr/>
          </p:nvGrpSpPr>
          <p:grpSpPr>
            <a:xfrm>
              <a:off x="3565446" y="4312883"/>
              <a:ext cx="2127286" cy="2176285"/>
              <a:chOff x="3165511" y="2507086"/>
              <a:chExt cx="2613073" cy="2673261"/>
            </a:xfrm>
          </p:grpSpPr>
          <p:sp>
            <p:nvSpPr>
              <p:cNvPr id="152" name="Vývojový diagram: nebo 151"/>
              <p:cNvSpPr/>
              <p:nvPr/>
            </p:nvSpPr>
            <p:spPr>
              <a:xfrm>
                <a:off x="3203848" y="2564904"/>
                <a:ext cx="2520280" cy="2520280"/>
              </a:xfrm>
              <a:prstGeom prst="flowChartOr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b="1" dirty="0"/>
              </a:p>
            </p:txBody>
          </p:sp>
          <p:grpSp>
            <p:nvGrpSpPr>
              <p:cNvPr id="153" name="Skupina 152"/>
              <p:cNvGrpSpPr/>
              <p:nvPr/>
            </p:nvGrpSpPr>
            <p:grpSpPr>
              <a:xfrm>
                <a:off x="3165511" y="2507086"/>
                <a:ext cx="2613073" cy="2673261"/>
                <a:chOff x="3165511" y="2507086"/>
                <a:chExt cx="2613073" cy="2673261"/>
              </a:xfrm>
            </p:grpSpPr>
            <p:sp>
              <p:nvSpPr>
                <p:cNvPr id="154" name="TextovéPole 153"/>
                <p:cNvSpPr txBox="1"/>
                <p:nvPr/>
              </p:nvSpPr>
              <p:spPr>
                <a:xfrm>
                  <a:off x="5284995" y="3031558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2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55" name="TextovéPole 154"/>
                <p:cNvSpPr txBox="1"/>
                <p:nvPr/>
              </p:nvSpPr>
              <p:spPr>
                <a:xfrm>
                  <a:off x="4924954" y="2635318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56" name="TextovéPole 155"/>
                <p:cNvSpPr txBox="1"/>
                <p:nvPr/>
              </p:nvSpPr>
              <p:spPr>
                <a:xfrm>
                  <a:off x="4864441" y="4465542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5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57" name="TextovéPole 156"/>
                <p:cNvSpPr txBox="1"/>
                <p:nvPr/>
              </p:nvSpPr>
              <p:spPr>
                <a:xfrm>
                  <a:off x="5220714" y="4075927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4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58" name="TextovéPole 157"/>
                <p:cNvSpPr txBox="1"/>
                <p:nvPr/>
              </p:nvSpPr>
              <p:spPr>
                <a:xfrm>
                  <a:off x="5418544" y="3563433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>
                      <a:latin typeface="Imprint MT Shadow" pitchFamily="82" charset="0"/>
                    </a:rPr>
                    <a:t>3</a:t>
                  </a:r>
                </a:p>
              </p:txBody>
            </p:sp>
            <p:sp>
              <p:nvSpPr>
                <p:cNvPr id="159" name="TextovéPole 158"/>
                <p:cNvSpPr txBox="1"/>
                <p:nvPr/>
              </p:nvSpPr>
              <p:spPr>
                <a:xfrm>
                  <a:off x="4283968" y="4613256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6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60" name="TextovéPole 159"/>
                <p:cNvSpPr txBox="1"/>
                <p:nvPr/>
              </p:nvSpPr>
              <p:spPr>
                <a:xfrm>
                  <a:off x="3707677" y="4451856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7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61" name="TextovéPole 160"/>
                <p:cNvSpPr txBox="1"/>
                <p:nvPr/>
              </p:nvSpPr>
              <p:spPr>
                <a:xfrm>
                  <a:off x="3291258" y="4086449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8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62" name="TextovéPole 161"/>
                <p:cNvSpPr txBox="1"/>
                <p:nvPr/>
              </p:nvSpPr>
              <p:spPr>
                <a:xfrm>
                  <a:off x="3165511" y="3563230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9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63" name="TextovéPole 162"/>
                <p:cNvSpPr txBox="1"/>
                <p:nvPr/>
              </p:nvSpPr>
              <p:spPr>
                <a:xfrm>
                  <a:off x="3207296" y="3031559"/>
                  <a:ext cx="680401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10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64" name="TextovéPole 163"/>
                <p:cNvSpPr txBox="1"/>
                <p:nvPr/>
              </p:nvSpPr>
              <p:spPr>
                <a:xfrm>
                  <a:off x="3583387" y="2635318"/>
                  <a:ext cx="60862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11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65" name="TextovéPole 164"/>
                <p:cNvSpPr txBox="1"/>
                <p:nvPr/>
              </p:nvSpPr>
              <p:spPr>
                <a:xfrm>
                  <a:off x="4111507" y="2507086"/>
                  <a:ext cx="732946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12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66" name="Vývojový diagram: spojnice 165"/>
                <p:cNvSpPr/>
                <p:nvPr/>
              </p:nvSpPr>
              <p:spPr>
                <a:xfrm>
                  <a:off x="4373978" y="3704694"/>
                  <a:ext cx="180020" cy="180225"/>
                </a:xfrm>
                <a:prstGeom prst="flowChartConnector">
                  <a:avLst/>
                </a:prstGeom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167" name="Přímá spojnice 166"/>
            <p:cNvCxnSpPr/>
            <p:nvPr/>
          </p:nvCxnSpPr>
          <p:spPr>
            <a:xfrm flipH="1" flipV="1">
              <a:off x="4118253" y="5052503"/>
              <a:ext cx="478241" cy="308705"/>
            </a:xfrm>
            <a:prstGeom prst="line">
              <a:avLst/>
            </a:prstGeom>
            <a:ln w="88900" cmpd="tri">
              <a:miter lim="800000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8" name="Přímá spojnice 167"/>
            <p:cNvCxnSpPr/>
            <p:nvPr/>
          </p:nvCxnSpPr>
          <p:spPr>
            <a:xfrm flipH="1" flipV="1">
              <a:off x="4633917" y="4683956"/>
              <a:ext cx="2" cy="633353"/>
            </a:xfrm>
            <a:prstGeom prst="line">
              <a:avLst/>
            </a:prstGeom>
            <a:ln w="76200" cmpd="sng">
              <a:miter lim="800000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92" name="TextovéPole 191"/>
            <p:cNvSpPr txBox="1"/>
            <p:nvPr/>
          </p:nvSpPr>
          <p:spPr>
            <a:xfrm>
              <a:off x="3829899" y="3912773"/>
              <a:ext cx="1585257" cy="40011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ASIE - TOKYO</a:t>
              </a:r>
              <a:endParaRPr lang="cs-CZ" sz="2000" dirty="0"/>
            </a:p>
          </p:txBody>
        </p:sp>
        <p:sp>
          <p:nvSpPr>
            <p:cNvPr id="195" name="TextovéPole 194"/>
            <p:cNvSpPr txBox="1"/>
            <p:nvPr/>
          </p:nvSpPr>
          <p:spPr>
            <a:xfrm>
              <a:off x="4378580" y="5634348"/>
              <a:ext cx="530796" cy="33855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600" b="1" dirty="0" smtClean="0"/>
                <a:t>PM</a:t>
              </a:r>
              <a:endParaRPr lang="cs-CZ" sz="1600" b="1" dirty="0"/>
            </a:p>
          </p:txBody>
        </p:sp>
      </p:grpSp>
      <p:grpSp>
        <p:nvGrpSpPr>
          <p:cNvPr id="206" name="Skupina 205"/>
          <p:cNvGrpSpPr/>
          <p:nvPr/>
        </p:nvGrpSpPr>
        <p:grpSpPr>
          <a:xfrm>
            <a:off x="6294023" y="2352167"/>
            <a:ext cx="2422144" cy="2594818"/>
            <a:chOff x="6294023" y="1953859"/>
            <a:chExt cx="2422144" cy="2594818"/>
          </a:xfrm>
        </p:grpSpPr>
        <p:grpSp>
          <p:nvGrpSpPr>
            <p:cNvPr id="169" name="Skupina 168"/>
            <p:cNvGrpSpPr/>
            <p:nvPr/>
          </p:nvGrpSpPr>
          <p:grpSpPr>
            <a:xfrm>
              <a:off x="6521290" y="2371077"/>
              <a:ext cx="2127286" cy="2177600"/>
              <a:chOff x="3165511" y="2505470"/>
              <a:chExt cx="2613073" cy="2674877"/>
            </a:xfrm>
          </p:grpSpPr>
          <p:sp>
            <p:nvSpPr>
              <p:cNvPr id="170" name="Vývojový diagram: nebo 169"/>
              <p:cNvSpPr/>
              <p:nvPr/>
            </p:nvSpPr>
            <p:spPr>
              <a:xfrm>
                <a:off x="3203848" y="2564904"/>
                <a:ext cx="2520280" cy="2520280"/>
              </a:xfrm>
              <a:prstGeom prst="flowChartOr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b="1" dirty="0"/>
              </a:p>
            </p:txBody>
          </p:sp>
          <p:grpSp>
            <p:nvGrpSpPr>
              <p:cNvPr id="171" name="Skupina 170"/>
              <p:cNvGrpSpPr/>
              <p:nvPr/>
            </p:nvGrpSpPr>
            <p:grpSpPr>
              <a:xfrm>
                <a:off x="3165511" y="2505470"/>
                <a:ext cx="2613073" cy="2674877"/>
                <a:chOff x="3165511" y="2505470"/>
                <a:chExt cx="2613073" cy="2674877"/>
              </a:xfrm>
            </p:grpSpPr>
            <p:sp>
              <p:nvSpPr>
                <p:cNvPr id="172" name="TextovéPole 171"/>
                <p:cNvSpPr txBox="1"/>
                <p:nvPr/>
              </p:nvSpPr>
              <p:spPr>
                <a:xfrm>
                  <a:off x="5284995" y="3031558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2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73" name="TextovéPole 172"/>
                <p:cNvSpPr txBox="1"/>
                <p:nvPr/>
              </p:nvSpPr>
              <p:spPr>
                <a:xfrm>
                  <a:off x="4924954" y="2635318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74" name="TextovéPole 173"/>
                <p:cNvSpPr txBox="1"/>
                <p:nvPr/>
              </p:nvSpPr>
              <p:spPr>
                <a:xfrm>
                  <a:off x="4864441" y="4465542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5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75" name="TextovéPole 174"/>
                <p:cNvSpPr txBox="1"/>
                <p:nvPr/>
              </p:nvSpPr>
              <p:spPr>
                <a:xfrm>
                  <a:off x="5220714" y="4075927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4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76" name="TextovéPole 175"/>
                <p:cNvSpPr txBox="1"/>
                <p:nvPr/>
              </p:nvSpPr>
              <p:spPr>
                <a:xfrm>
                  <a:off x="5418544" y="3563433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>
                      <a:latin typeface="Imprint MT Shadow" pitchFamily="82" charset="0"/>
                    </a:rPr>
                    <a:t>3</a:t>
                  </a:r>
                </a:p>
              </p:txBody>
            </p:sp>
            <p:sp>
              <p:nvSpPr>
                <p:cNvPr id="177" name="TextovéPole 176"/>
                <p:cNvSpPr txBox="1"/>
                <p:nvPr/>
              </p:nvSpPr>
              <p:spPr>
                <a:xfrm>
                  <a:off x="4283968" y="4613256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6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78" name="TextovéPole 177"/>
                <p:cNvSpPr txBox="1"/>
                <p:nvPr/>
              </p:nvSpPr>
              <p:spPr>
                <a:xfrm>
                  <a:off x="3707677" y="4451856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7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79" name="TextovéPole 178"/>
                <p:cNvSpPr txBox="1"/>
                <p:nvPr/>
              </p:nvSpPr>
              <p:spPr>
                <a:xfrm>
                  <a:off x="3291258" y="4086449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8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80" name="TextovéPole 179"/>
                <p:cNvSpPr txBox="1"/>
                <p:nvPr/>
              </p:nvSpPr>
              <p:spPr>
                <a:xfrm>
                  <a:off x="3165511" y="3563230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9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81" name="TextovéPole 180"/>
                <p:cNvSpPr txBox="1"/>
                <p:nvPr/>
              </p:nvSpPr>
              <p:spPr>
                <a:xfrm>
                  <a:off x="3207296" y="3031559"/>
                  <a:ext cx="680401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10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82" name="TextovéPole 181"/>
                <p:cNvSpPr txBox="1"/>
                <p:nvPr/>
              </p:nvSpPr>
              <p:spPr>
                <a:xfrm>
                  <a:off x="3583387" y="2635318"/>
                  <a:ext cx="60862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11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83" name="TextovéPole 182"/>
                <p:cNvSpPr txBox="1"/>
                <p:nvPr/>
              </p:nvSpPr>
              <p:spPr>
                <a:xfrm>
                  <a:off x="4131495" y="2505470"/>
                  <a:ext cx="732946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12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184" name="Vývojový diagram: spojnice 183"/>
                <p:cNvSpPr/>
                <p:nvPr/>
              </p:nvSpPr>
              <p:spPr>
                <a:xfrm>
                  <a:off x="4373978" y="3704694"/>
                  <a:ext cx="180020" cy="180225"/>
                </a:xfrm>
                <a:prstGeom prst="flowChartConnector">
                  <a:avLst/>
                </a:prstGeom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186" name="Přímá spojnice 185"/>
            <p:cNvCxnSpPr/>
            <p:nvPr/>
          </p:nvCxnSpPr>
          <p:spPr>
            <a:xfrm flipH="1" flipV="1">
              <a:off x="7589761" y="2743467"/>
              <a:ext cx="2" cy="633353"/>
            </a:xfrm>
            <a:prstGeom prst="line">
              <a:avLst/>
            </a:prstGeom>
            <a:ln w="76200" cmpd="sng">
              <a:miter lim="800000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90" name="TextovéPole 189"/>
            <p:cNvSpPr txBox="1"/>
            <p:nvPr/>
          </p:nvSpPr>
          <p:spPr>
            <a:xfrm>
              <a:off x="6294023" y="1953859"/>
              <a:ext cx="2422144" cy="369332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ANTARKTIDA - VOSTOK</a:t>
              </a:r>
              <a:endParaRPr lang="cs-CZ" dirty="0"/>
            </a:p>
          </p:txBody>
        </p:sp>
        <p:sp>
          <p:nvSpPr>
            <p:cNvPr id="200" name="TextovéPole 199"/>
            <p:cNvSpPr txBox="1"/>
            <p:nvPr/>
          </p:nvSpPr>
          <p:spPr>
            <a:xfrm>
              <a:off x="7340636" y="3748458"/>
              <a:ext cx="530796" cy="33855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600" b="1" dirty="0" smtClean="0"/>
                <a:t>PM</a:t>
              </a:r>
              <a:endParaRPr lang="cs-CZ" sz="1600" b="1" dirty="0"/>
            </a:p>
          </p:txBody>
        </p:sp>
        <p:cxnSp>
          <p:nvCxnSpPr>
            <p:cNvPr id="185" name="Přímá spojnice 184"/>
            <p:cNvCxnSpPr/>
            <p:nvPr/>
          </p:nvCxnSpPr>
          <p:spPr>
            <a:xfrm flipH="1">
              <a:off x="7255770" y="3446463"/>
              <a:ext cx="308593" cy="487831"/>
            </a:xfrm>
            <a:prstGeom prst="line">
              <a:avLst/>
            </a:prstGeom>
            <a:ln w="88900" cmpd="tri">
              <a:miter lim="800000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5" name="Skupina 204"/>
          <p:cNvGrpSpPr/>
          <p:nvPr/>
        </p:nvGrpSpPr>
        <p:grpSpPr>
          <a:xfrm>
            <a:off x="595300" y="2289303"/>
            <a:ext cx="2164535" cy="2595111"/>
            <a:chOff x="595300" y="2068858"/>
            <a:chExt cx="2164535" cy="2595111"/>
          </a:xfrm>
        </p:grpSpPr>
        <p:grpSp>
          <p:nvGrpSpPr>
            <p:cNvPr id="55" name="Skupina 54"/>
            <p:cNvGrpSpPr/>
            <p:nvPr/>
          </p:nvGrpSpPr>
          <p:grpSpPr>
            <a:xfrm>
              <a:off x="632549" y="2476694"/>
              <a:ext cx="2127286" cy="2187275"/>
              <a:chOff x="3165511" y="2493586"/>
              <a:chExt cx="2613073" cy="2686761"/>
            </a:xfrm>
          </p:grpSpPr>
          <p:sp>
            <p:nvSpPr>
              <p:cNvPr id="56" name="Vývojový diagram: nebo 55"/>
              <p:cNvSpPr/>
              <p:nvPr/>
            </p:nvSpPr>
            <p:spPr>
              <a:xfrm>
                <a:off x="3203848" y="2564904"/>
                <a:ext cx="2520280" cy="2520280"/>
              </a:xfrm>
              <a:prstGeom prst="flowChartOr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b="1" dirty="0"/>
              </a:p>
            </p:txBody>
          </p:sp>
          <p:grpSp>
            <p:nvGrpSpPr>
              <p:cNvPr id="57" name="Skupina 56"/>
              <p:cNvGrpSpPr/>
              <p:nvPr/>
            </p:nvGrpSpPr>
            <p:grpSpPr>
              <a:xfrm>
                <a:off x="3165511" y="2493586"/>
                <a:ext cx="2613073" cy="2686761"/>
                <a:chOff x="3165511" y="2493586"/>
                <a:chExt cx="2613073" cy="2686761"/>
              </a:xfrm>
            </p:grpSpPr>
            <p:sp>
              <p:nvSpPr>
                <p:cNvPr id="58" name="TextovéPole 57"/>
                <p:cNvSpPr txBox="1"/>
                <p:nvPr/>
              </p:nvSpPr>
              <p:spPr>
                <a:xfrm>
                  <a:off x="5284995" y="3031558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2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59" name="TextovéPole 58"/>
                <p:cNvSpPr txBox="1"/>
                <p:nvPr/>
              </p:nvSpPr>
              <p:spPr>
                <a:xfrm>
                  <a:off x="4924954" y="2635318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60" name="TextovéPole 59"/>
                <p:cNvSpPr txBox="1"/>
                <p:nvPr/>
              </p:nvSpPr>
              <p:spPr>
                <a:xfrm>
                  <a:off x="4864441" y="4465542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5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61" name="TextovéPole 60"/>
                <p:cNvSpPr txBox="1"/>
                <p:nvPr/>
              </p:nvSpPr>
              <p:spPr>
                <a:xfrm>
                  <a:off x="5220714" y="4075927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4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62" name="TextovéPole 61"/>
                <p:cNvSpPr txBox="1"/>
                <p:nvPr/>
              </p:nvSpPr>
              <p:spPr>
                <a:xfrm>
                  <a:off x="5418544" y="3563433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>
                      <a:latin typeface="Imprint MT Shadow" pitchFamily="82" charset="0"/>
                    </a:rPr>
                    <a:t>3</a:t>
                  </a:r>
                </a:p>
              </p:txBody>
            </p:sp>
            <p:sp>
              <p:nvSpPr>
                <p:cNvPr id="63" name="TextovéPole 62"/>
                <p:cNvSpPr txBox="1"/>
                <p:nvPr/>
              </p:nvSpPr>
              <p:spPr>
                <a:xfrm>
                  <a:off x="4283968" y="4613256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6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64" name="TextovéPole 63"/>
                <p:cNvSpPr txBox="1"/>
                <p:nvPr/>
              </p:nvSpPr>
              <p:spPr>
                <a:xfrm>
                  <a:off x="3707677" y="4451856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7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65" name="TextovéPole 64"/>
                <p:cNvSpPr txBox="1"/>
                <p:nvPr/>
              </p:nvSpPr>
              <p:spPr>
                <a:xfrm>
                  <a:off x="3291258" y="4086449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8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66" name="TextovéPole 65"/>
                <p:cNvSpPr txBox="1"/>
                <p:nvPr/>
              </p:nvSpPr>
              <p:spPr>
                <a:xfrm>
                  <a:off x="3165511" y="3563230"/>
                  <a:ext cx="36004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9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67" name="TextovéPole 66"/>
                <p:cNvSpPr txBox="1"/>
                <p:nvPr/>
              </p:nvSpPr>
              <p:spPr>
                <a:xfrm>
                  <a:off x="3207296" y="3031559"/>
                  <a:ext cx="680401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10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68" name="TextovéPole 67"/>
                <p:cNvSpPr txBox="1"/>
                <p:nvPr/>
              </p:nvSpPr>
              <p:spPr>
                <a:xfrm>
                  <a:off x="3583387" y="2635318"/>
                  <a:ext cx="608620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11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69" name="TextovéPole 68"/>
                <p:cNvSpPr txBox="1"/>
                <p:nvPr/>
              </p:nvSpPr>
              <p:spPr>
                <a:xfrm>
                  <a:off x="4131495" y="2493586"/>
                  <a:ext cx="732946" cy="5670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>
                      <a:latin typeface="Imprint MT Shadow" pitchFamily="82" charset="0"/>
                    </a:rPr>
                    <a:t>12</a:t>
                  </a:r>
                  <a:endParaRPr lang="cs-CZ" sz="2400" b="1" dirty="0">
                    <a:latin typeface="Imprint MT Shadow" pitchFamily="82" charset="0"/>
                  </a:endParaRPr>
                </a:p>
              </p:txBody>
            </p:sp>
            <p:sp>
              <p:nvSpPr>
                <p:cNvPr id="70" name="Vývojový diagram: spojnice 69"/>
                <p:cNvSpPr/>
                <p:nvPr/>
              </p:nvSpPr>
              <p:spPr>
                <a:xfrm>
                  <a:off x="4373978" y="3704694"/>
                  <a:ext cx="180020" cy="180225"/>
                </a:xfrm>
                <a:prstGeom prst="flowChartConnector">
                  <a:avLst/>
                </a:prstGeom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149" name="Přímá spojnice 148"/>
            <p:cNvCxnSpPr/>
            <p:nvPr/>
          </p:nvCxnSpPr>
          <p:spPr>
            <a:xfrm flipV="1">
              <a:off x="1706501" y="2779772"/>
              <a:ext cx="10792" cy="713029"/>
            </a:xfrm>
            <a:prstGeom prst="line">
              <a:avLst/>
            </a:prstGeom>
            <a:ln w="76200" cmpd="sng">
              <a:miter lim="800000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91" name="TextovéPole 190"/>
            <p:cNvSpPr txBox="1"/>
            <p:nvPr/>
          </p:nvSpPr>
          <p:spPr>
            <a:xfrm>
              <a:off x="595300" y="2068858"/>
              <a:ext cx="2164535" cy="40011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USA – LOS ANGELS</a:t>
              </a:r>
              <a:endParaRPr lang="cs-CZ" sz="2000" dirty="0"/>
            </a:p>
          </p:txBody>
        </p:sp>
        <p:sp>
          <p:nvSpPr>
            <p:cNvPr id="203" name="TextovéPole 202"/>
            <p:cNvSpPr txBox="1"/>
            <p:nvPr/>
          </p:nvSpPr>
          <p:spPr>
            <a:xfrm>
              <a:off x="1430745" y="3781253"/>
              <a:ext cx="530796" cy="33855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600" b="1" dirty="0" smtClean="0"/>
                <a:t>AM</a:t>
              </a:r>
              <a:endParaRPr lang="cs-CZ" sz="1600" b="1" dirty="0"/>
            </a:p>
          </p:txBody>
        </p:sp>
        <p:cxnSp>
          <p:nvCxnSpPr>
            <p:cNvPr id="71" name="Přímá spojnice 70"/>
            <p:cNvCxnSpPr/>
            <p:nvPr/>
          </p:nvCxnSpPr>
          <p:spPr>
            <a:xfrm>
              <a:off x="1711893" y="3584907"/>
              <a:ext cx="303744" cy="481930"/>
            </a:xfrm>
            <a:prstGeom prst="line">
              <a:avLst/>
            </a:prstGeom>
            <a:ln w="88900" cmpd="tri">
              <a:miter lim="800000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08" name="TextovéPole 207">
            <a:hlinkClick r:id="rId2" action="ppaction://hlinksldjump"/>
          </p:cNvPr>
          <p:cNvSpPr txBox="1"/>
          <p:nvPr/>
        </p:nvSpPr>
        <p:spPr>
          <a:xfrm>
            <a:off x="6582632" y="5803812"/>
            <a:ext cx="1837994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/>
            </a:gs>
            <a:gs pos="64999">
              <a:srgbClr val="F0EBD5"/>
            </a:gs>
            <a:gs pos="100000">
              <a:srgbClr val="D1C39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332656"/>
            <a:ext cx="9144000" cy="6408712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3268513" y="1786012"/>
            <a:ext cx="2227188" cy="2223715"/>
            <a:chOff x="3135313" y="2132856"/>
            <a:chExt cx="2871787" cy="2871787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5313" y="2132856"/>
              <a:ext cx="2871787" cy="28717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09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1206" y="3044874"/>
              <a:ext cx="822325" cy="523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ovéPole 2">
            <a:hlinkClick r:id="rId4" action="ppaction://hlinksldjump"/>
          </p:cNvPr>
          <p:cNvSpPr txBox="1"/>
          <p:nvPr/>
        </p:nvSpPr>
        <p:spPr>
          <a:xfrm>
            <a:off x="214722" y="620688"/>
            <a:ext cx="871296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Kolik hodin je podle předešlých obrázků v ostatních světadílech, když v Praze je </a:t>
            </a:r>
            <a:r>
              <a:rPr lang="cs-CZ" sz="2400" b="1" dirty="0" smtClean="0"/>
              <a:t>14:00 hodin?</a:t>
            </a:r>
            <a:endParaRPr lang="cs-CZ" sz="2000" b="1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782" y="3084536"/>
            <a:ext cx="628650" cy="512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800" y="3741439"/>
            <a:ext cx="2249487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0257" y="4921423"/>
            <a:ext cx="1663700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>
            <a:hlinkClick r:id="rId4" action="ppaction://hlinksldjump"/>
          </p:cNvPr>
          <p:cNvSpPr txBox="1"/>
          <p:nvPr/>
        </p:nvSpPr>
        <p:spPr>
          <a:xfrm>
            <a:off x="5940152" y="3809672"/>
            <a:ext cx="273630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ANTARKTIDA - VOSTOK</a:t>
            </a:r>
            <a:endParaRPr lang="cs-CZ" sz="2000" dirty="0"/>
          </a:p>
        </p:txBody>
      </p:sp>
      <p:sp>
        <p:nvSpPr>
          <p:cNvPr id="10" name="TextovéPole 9">
            <a:hlinkClick r:id="rId4" action="ppaction://hlinksldjump"/>
          </p:cNvPr>
          <p:cNvSpPr txBox="1"/>
          <p:nvPr/>
        </p:nvSpPr>
        <p:spPr>
          <a:xfrm>
            <a:off x="5495701" y="1786012"/>
            <a:ext cx="1585257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ČR - PRAHA</a:t>
            </a:r>
            <a:endParaRPr lang="cs-CZ" sz="2000" dirty="0"/>
          </a:p>
        </p:txBody>
      </p:sp>
      <p:sp>
        <p:nvSpPr>
          <p:cNvPr id="4" name="TextovéPole 3">
            <a:hlinkClick r:id="rId4" action="ppaction://hlinksldjump"/>
          </p:cNvPr>
          <p:cNvSpPr txBox="1"/>
          <p:nvPr/>
        </p:nvSpPr>
        <p:spPr>
          <a:xfrm>
            <a:off x="5495701" y="2305203"/>
            <a:ext cx="1512168" cy="400110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14:00 hodin</a:t>
            </a:r>
            <a:endParaRPr lang="cs-CZ" sz="2000" dirty="0"/>
          </a:p>
        </p:txBody>
      </p:sp>
      <p:sp>
        <p:nvSpPr>
          <p:cNvPr id="12" name="TextovéPole 11">
            <a:hlinkClick r:id="rId4" action="ppaction://hlinksldjump"/>
          </p:cNvPr>
          <p:cNvSpPr txBox="1"/>
          <p:nvPr/>
        </p:nvSpPr>
        <p:spPr>
          <a:xfrm>
            <a:off x="383526" y="4365103"/>
            <a:ext cx="2448273" cy="71829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3324481" y="5457998"/>
            <a:ext cx="2318404" cy="707306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14" name="TextovéPole 13">
            <a:hlinkClick r:id="rId4" action="ppaction://hlinksldjump"/>
          </p:cNvPr>
          <p:cNvSpPr txBox="1"/>
          <p:nvPr/>
        </p:nvSpPr>
        <p:spPr>
          <a:xfrm>
            <a:off x="6122181" y="4325761"/>
            <a:ext cx="2520280" cy="720080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539552" y="2030551"/>
            <a:ext cx="172819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Dopiš časy!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103" name="Picture 7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7969" y="6191592"/>
            <a:ext cx="2309813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9" action="ppaction://hlinksldjump"/>
          </p:cNvPr>
          <p:cNvSpPr txBox="1"/>
          <p:nvPr/>
        </p:nvSpPr>
        <p:spPr>
          <a:xfrm>
            <a:off x="6713904" y="5733256"/>
            <a:ext cx="1800200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hodiny</a:t>
            </a:r>
            <a:endParaRPr lang="cs-CZ" dirty="0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7740352" y="6309320"/>
            <a:ext cx="773752" cy="432048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/>
            </a:gs>
            <a:gs pos="63000">
              <a:srgbClr val="F0EBD5"/>
            </a:gs>
            <a:gs pos="100000">
              <a:srgbClr val="D1C39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116632"/>
            <a:ext cx="9144000" cy="674136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116632"/>
            <a:ext cx="9144000" cy="655272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359078"/>
            <a:ext cx="3834191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white"/>
                </a:solidFill>
              </a:rPr>
              <a:t>Co už bychom měli vědět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251520" y="1484784"/>
            <a:ext cx="8712968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jednotkou času je ……………….značí se [……]</a:t>
            </a:r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Čas se značí písmenkem malé ……... podle anglického slova …………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Minuta je  </a:t>
            </a:r>
            <a:r>
              <a:rPr lang="cs-CZ" sz="2800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větší  menší 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jednotka než hodina.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(nehodící se, škrtni)</a:t>
            </a:r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 měření času se používají ………………..</a:t>
            </a:r>
          </a:p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Některé typy hodin jsou   ………….......       ….……………….</a:t>
            </a: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1907704" y="6224327"/>
            <a:ext cx="2200594" cy="633673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Použij skryté pero!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826104" y="6224327"/>
            <a:ext cx="720080" cy="445033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8607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79000"/>
                <a:lumOff val="21000"/>
              </a:schemeClr>
            </a:gs>
            <a:gs pos="59000">
              <a:schemeClr val="bg2"/>
            </a:gs>
            <a:gs pos="100000">
              <a:schemeClr val="bg2">
                <a:lumMod val="9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26968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17720" y="260648"/>
            <a:ext cx="3600400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Převody jednotek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99992" y="282011"/>
            <a:ext cx="3746363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Dopiš správné výsledky</a:t>
            </a:r>
            <a:endParaRPr lang="cs-CZ" sz="2800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577062" y="2564904"/>
            <a:ext cx="203845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60 s = 	         min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567760" y="3086636"/>
            <a:ext cx="201817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 h = 	               s</a:t>
            </a:r>
            <a:endParaRPr lang="cs-CZ" dirty="0"/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66015" y="2057765"/>
            <a:ext cx="201817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10 s = 	            </a:t>
            </a:r>
            <a:r>
              <a:rPr lang="cs-CZ" dirty="0" err="1" smtClean="0"/>
              <a:t>ms</a:t>
            </a:r>
            <a:endParaRPr lang="cs-CZ" dirty="0"/>
          </a:p>
        </p:txBody>
      </p:sp>
      <p:sp>
        <p:nvSpPr>
          <p:cNvPr id="8" name="TextovéPole 7">
            <a:hlinkClick r:id="rId2" action="ppaction://hlinksldjump"/>
          </p:cNvPr>
          <p:cNvSpPr txBox="1"/>
          <p:nvPr/>
        </p:nvSpPr>
        <p:spPr>
          <a:xfrm>
            <a:off x="567760" y="3645024"/>
            <a:ext cx="2133979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10 d = 	                 h</a:t>
            </a:r>
            <a:endParaRPr lang="cs-CZ" dirty="0"/>
          </a:p>
        </p:txBody>
      </p:sp>
      <p:sp>
        <p:nvSpPr>
          <p:cNvPr id="9" name="TextovéPole 8">
            <a:hlinkClick r:id="rId2" action="ppaction://hlinksldjump"/>
          </p:cNvPr>
          <p:cNvSpPr txBox="1"/>
          <p:nvPr/>
        </p:nvSpPr>
        <p:spPr>
          <a:xfrm>
            <a:off x="567760" y="4221088"/>
            <a:ext cx="2348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10 min = 	                    s</a:t>
            </a:r>
            <a:endParaRPr lang="cs-CZ" dirty="0"/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567760" y="4869160"/>
            <a:ext cx="20477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1 000 </a:t>
            </a:r>
            <a:r>
              <a:rPr lang="cs-CZ" dirty="0" err="1" smtClean="0"/>
              <a:t>ms</a:t>
            </a:r>
            <a:r>
              <a:rPr lang="cs-CZ" dirty="0" smtClean="0"/>
              <a:t> =              s</a:t>
            </a:r>
            <a:endParaRPr lang="cs-CZ" dirty="0"/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567761" y="5517232"/>
            <a:ext cx="20477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 h = 	           min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4749" y="6120836"/>
            <a:ext cx="2309813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83591" y="2057765"/>
            <a:ext cx="1763351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10 000 </a:t>
            </a:r>
            <a:r>
              <a:rPr lang="cs-CZ" b="1" dirty="0" err="1" smtClean="0">
                <a:solidFill>
                  <a:schemeClr val="accent6"/>
                </a:solidFill>
              </a:rPr>
              <a:t>ms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65004" y="2564904"/>
            <a:ext cx="1800200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1 min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65004" y="3086610"/>
            <a:ext cx="1800200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3 600 s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46742" y="3645024"/>
            <a:ext cx="1800200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240 h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83591" y="4221088"/>
            <a:ext cx="1800200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600 s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65004" y="4869160"/>
            <a:ext cx="1800200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1 s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83591" y="5521938"/>
            <a:ext cx="1800200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120 min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21" name="Popisek se šipkou dolů 20">
            <a:hlinkClick r:id="rId2" action="ppaction://hlinksldjump"/>
          </p:cNvPr>
          <p:cNvSpPr/>
          <p:nvPr/>
        </p:nvSpPr>
        <p:spPr>
          <a:xfrm>
            <a:off x="2923551" y="1270423"/>
            <a:ext cx="2520280" cy="644989"/>
          </a:xfrm>
          <a:prstGeom prst="downArrow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pro kontrolu</a:t>
            </a:r>
            <a:endParaRPr lang="cs-CZ" dirty="0"/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7668344" y="6021288"/>
            <a:ext cx="789350" cy="476523"/>
          </a:xfrm>
          <a:prstGeom prst="actionButtonForwardNext">
            <a:avLst/>
          </a:prstGeom>
          <a:scene3d>
            <a:camera prst="perspectiveLeft"/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>
            <a:hlinkClick r:id="rId4" action="ppaction://hlinksldjump"/>
          </p:cNvPr>
          <p:cNvSpPr txBox="1"/>
          <p:nvPr/>
        </p:nvSpPr>
        <p:spPr>
          <a:xfrm>
            <a:off x="7610414" y="5640733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test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90260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6" accel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3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6" accel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3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6" accel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3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6" accel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3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6" accel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3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6" accel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" dur="3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6" accel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3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/>
            </a:gs>
            <a:gs pos="63000">
              <a:srgbClr val="F0EBD5"/>
            </a:gs>
            <a:gs pos="100000">
              <a:srgbClr val="D1C39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771800" y="188640"/>
            <a:ext cx="3528392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Závěrečný test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431540" y="1151453"/>
            <a:ext cx="8208912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Jaká je základní jednotka času?  ……………………………..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Napiš větší </a:t>
            </a:r>
            <a:r>
              <a:rPr lang="cs-CZ" sz="2000" dirty="0" smtClean="0">
                <a:solidFill>
                  <a:prstClr val="black"/>
                </a:solidFill>
              </a:rPr>
              <a:t>jednotku </a:t>
            </a:r>
            <a:r>
              <a:rPr lang="cs-CZ" sz="2000" dirty="0" smtClean="0">
                <a:solidFill>
                  <a:prstClr val="black"/>
                </a:solidFill>
              </a:rPr>
              <a:t>než </a:t>
            </a:r>
            <a:r>
              <a:rPr lang="cs-CZ" sz="2000" dirty="0" smtClean="0">
                <a:solidFill>
                  <a:prstClr val="black"/>
                </a:solidFill>
              </a:rPr>
              <a:t>základní. </a:t>
            </a:r>
            <a:r>
              <a:rPr lang="cs-CZ" sz="2000" dirty="0" smtClean="0">
                <a:solidFill>
                  <a:prstClr val="black"/>
                </a:solidFill>
              </a:rPr>
              <a:t>………………………………..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Vyjmenuj minimálně 3 typy hodin, které se používají k měření času.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solidFill>
                  <a:prstClr val="black"/>
                </a:solidFill>
              </a:rPr>
              <a:t>...................................	………………………………….	……………………………..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 startAt="4"/>
            </a:pPr>
            <a:r>
              <a:rPr lang="cs-CZ" sz="2000" dirty="0" smtClean="0">
                <a:solidFill>
                  <a:prstClr val="black"/>
                </a:solidFill>
              </a:rPr>
              <a:t>Seřaď jednotky času od nejmenší k největší.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 (5 s; 100 min ; 60 min; 120 s; 1d;  1,5 h)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solidFill>
                  <a:prstClr val="black"/>
                </a:solidFill>
              </a:rPr>
              <a:t>……………………………………………………………………………………………………………………</a:t>
            </a:r>
            <a:endParaRPr lang="cs-CZ" dirty="0">
              <a:solidFill>
                <a:prstClr val="black"/>
              </a:solidFill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arenR" startAt="5"/>
            </a:pPr>
            <a:r>
              <a:rPr lang="cs-CZ" sz="2000" dirty="0" smtClean="0">
                <a:solidFill>
                  <a:prstClr val="black"/>
                </a:solidFill>
              </a:rPr>
              <a:t>Jak se jmenují hodiny, které jsou velmi přesné a nezpožďují se </a:t>
            </a:r>
            <a:r>
              <a:rPr lang="cs-CZ" sz="2000" dirty="0" smtClean="0">
                <a:solidFill>
                  <a:prstClr val="black"/>
                </a:solidFill>
              </a:rPr>
              <a:t>a ani </a:t>
            </a:r>
            <a:r>
              <a:rPr lang="cs-CZ" sz="2000" dirty="0" smtClean="0">
                <a:solidFill>
                  <a:prstClr val="black"/>
                </a:solidFill>
              </a:rPr>
              <a:t>nepředbíhají?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…………………………………………………………………………………..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1907704" y="6224327"/>
            <a:ext cx="2200594" cy="633673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Použij skryté pero!</a:t>
            </a: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6146" name="Picture 2" descr="C:\Users\uzivatel\AppData\Local\Microsoft\Windows\Temporary Internet Files\Content.IE5\9BRHG7ZI\MC900431539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39467"/>
            <a:ext cx="900100" cy="947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Dopředu nebo Další 5">
            <a:hlinkClick r:id="" action="ppaction://hlinkshowjump?jump=lastslide" highlightClick="1"/>
          </p:cNvPr>
          <p:cNvSpPr/>
          <p:nvPr/>
        </p:nvSpPr>
        <p:spPr>
          <a:xfrm>
            <a:off x="7768229" y="6064984"/>
            <a:ext cx="720080" cy="445033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457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55776" y="188640"/>
            <a:ext cx="3528392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Závěrečný test - čas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540" y="1151453"/>
            <a:ext cx="8208912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Jaká je základní jednotka času?  ……………………………..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Napiš větší </a:t>
            </a:r>
            <a:r>
              <a:rPr lang="cs-CZ" sz="2000" dirty="0" smtClean="0">
                <a:solidFill>
                  <a:prstClr val="black"/>
                </a:solidFill>
              </a:rPr>
              <a:t>jednotku </a:t>
            </a:r>
            <a:r>
              <a:rPr lang="cs-CZ" sz="2000" dirty="0" smtClean="0">
                <a:solidFill>
                  <a:prstClr val="black"/>
                </a:solidFill>
              </a:rPr>
              <a:t>než </a:t>
            </a:r>
            <a:r>
              <a:rPr lang="cs-CZ" sz="2000" dirty="0" smtClean="0">
                <a:solidFill>
                  <a:prstClr val="black"/>
                </a:solidFill>
              </a:rPr>
              <a:t>základní </a:t>
            </a:r>
            <a:r>
              <a:rPr lang="cs-CZ" sz="2000" dirty="0" smtClean="0">
                <a:solidFill>
                  <a:prstClr val="black"/>
                </a:solidFill>
              </a:rPr>
              <a:t>………………………………..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arenR"/>
            </a:pPr>
            <a:r>
              <a:rPr lang="cs-CZ" sz="2000" dirty="0" smtClean="0">
                <a:solidFill>
                  <a:prstClr val="black"/>
                </a:solidFill>
              </a:rPr>
              <a:t>Vyjmenuj minimálně 3 typy hodin, které se používají k měření času.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solidFill>
                  <a:prstClr val="black"/>
                </a:solidFill>
              </a:rPr>
              <a:t>...................................	………………………………….	……………………………..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 startAt="4"/>
            </a:pPr>
            <a:r>
              <a:rPr lang="cs-CZ" sz="2000" dirty="0" smtClean="0">
                <a:solidFill>
                  <a:prstClr val="black"/>
                </a:solidFill>
              </a:rPr>
              <a:t>Seřaď jednotky času od nejmenší k největší.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 (5 s; 100 min ; 60 min; 120 s; 1d;  1,5 h)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solidFill>
                  <a:prstClr val="black"/>
                </a:solidFill>
              </a:rPr>
              <a:t>……………………………………………………………………………………………………………………</a:t>
            </a:r>
            <a:endParaRPr lang="cs-CZ" dirty="0">
              <a:solidFill>
                <a:prstClr val="black"/>
              </a:solidFill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arenR" startAt="5"/>
            </a:pPr>
            <a:r>
              <a:rPr lang="cs-CZ" sz="2000" dirty="0" smtClean="0">
                <a:solidFill>
                  <a:prstClr val="black"/>
                </a:solidFill>
              </a:rPr>
              <a:t>Jak se jmenují hodiny, které jsou velmi přesné a nezpožďují se </a:t>
            </a:r>
            <a:r>
              <a:rPr lang="cs-CZ" sz="2000" dirty="0" smtClean="0">
                <a:solidFill>
                  <a:prstClr val="black"/>
                </a:solidFill>
              </a:rPr>
              <a:t>a ani </a:t>
            </a:r>
            <a:r>
              <a:rPr lang="cs-CZ" sz="2000" dirty="0" smtClean="0">
                <a:solidFill>
                  <a:prstClr val="black"/>
                </a:solidFill>
              </a:rPr>
              <a:t>nepředbíhají?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…………………………………………………………………………………..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 flipH="1">
            <a:off x="7668344" y="6064984"/>
            <a:ext cx="747957" cy="445033"/>
          </a:xfrm>
          <a:prstGeom prst="actionButtonForwardNex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3874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63000"/>
                <a:lumOff val="37000"/>
              </a:schemeClr>
            </a:gs>
            <a:gs pos="63000">
              <a:srgbClr val="F0EBD5"/>
            </a:gs>
            <a:gs pos="100000">
              <a:srgbClr val="D1C39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698976" cy="778098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xmlns="" val="1605595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820</Words>
  <Application>Microsoft Office PowerPoint</Application>
  <PresentationFormat>Předvádění na obrazovce (4:3)</PresentationFormat>
  <Paragraphs>207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Motiv sady Office</vt:lpstr>
      <vt:lpstr>1_Motiv sady Office</vt:lpstr>
      <vt:lpstr>2_Motiv sady Office</vt:lpstr>
      <vt:lpstr>4_Motiv sady Office</vt:lpstr>
      <vt:lpstr>5_Motiv sady Office</vt:lpstr>
      <vt:lpstr>6_Motiv sady Office</vt:lpstr>
      <vt:lpstr>Měření času VY_32_INOVACE_2A_07 Číslo projektu: CZ.1.07/1.4.00/21.1101</vt:lpstr>
      <vt:lpstr>Snímek 2</vt:lpstr>
      <vt:lpstr>Čas (t)</vt:lpstr>
      <vt:lpstr>Měření času</vt:lpstr>
      <vt:lpstr>Převody jednotek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2011-08-03T16:52:58Z</dcterms:created>
  <dcterms:modified xsi:type="dcterms:W3CDTF">2013-02-01T17:31:33Z</dcterms:modified>
</cp:coreProperties>
</file>