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1BE131-AB19-490E-9E5A-9DA4528ABDD2}" type="doc">
      <dgm:prSet loTypeId="urn:microsoft.com/office/officeart/2005/8/layout/radial2" loCatId="relationship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CB1D6768-874C-413A-9DF9-515E6EA579CE}">
      <dgm:prSet custT="1"/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franský kupec</a:t>
          </a:r>
          <a:endParaRPr lang="cs-CZ" sz="2800" b="1" dirty="0">
            <a:solidFill>
              <a:schemeClr val="tx1"/>
            </a:solidFill>
          </a:endParaRPr>
        </a:p>
      </dgm:t>
    </dgm:pt>
    <dgm:pt modelId="{12E8178F-8E37-4BC1-9381-033439F94F9C}" type="parTrans" cxnId="{6F8C75EE-3969-4B4D-97FA-9C3EF2669C33}">
      <dgm:prSet/>
      <dgm:spPr/>
      <dgm:t>
        <a:bodyPr/>
        <a:lstStyle/>
        <a:p>
          <a:endParaRPr lang="cs-CZ"/>
        </a:p>
      </dgm:t>
    </dgm:pt>
    <dgm:pt modelId="{BBBB0A9B-8205-413F-B9CF-5AE7769E8135}" type="sibTrans" cxnId="{6F8C75EE-3969-4B4D-97FA-9C3EF2669C33}">
      <dgm:prSet/>
      <dgm:spPr/>
      <dgm:t>
        <a:bodyPr/>
        <a:lstStyle/>
        <a:p>
          <a:endParaRPr lang="cs-CZ"/>
        </a:p>
      </dgm:t>
    </dgm:pt>
    <dgm:pt modelId="{210C4D68-07CC-425C-934A-FA005CCE3231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/>
              </a:solidFill>
            </a:rPr>
            <a:t>vůdce kmenového svazů Slovanů</a:t>
          </a:r>
          <a:endParaRPr lang="cs-CZ" sz="2000" b="1" dirty="0">
            <a:solidFill>
              <a:schemeClr val="tx1"/>
            </a:solidFill>
          </a:endParaRPr>
        </a:p>
      </dgm:t>
    </dgm:pt>
    <dgm:pt modelId="{16DBEA8F-45BB-4A7B-8458-12FABBE21BFB}" type="parTrans" cxnId="{BD4E07FC-2D13-42B1-8620-49F602574ACD}">
      <dgm:prSet/>
      <dgm:spPr/>
      <dgm:t>
        <a:bodyPr/>
        <a:lstStyle/>
        <a:p>
          <a:endParaRPr lang="cs-CZ"/>
        </a:p>
      </dgm:t>
    </dgm:pt>
    <dgm:pt modelId="{FE4DFCBA-62C3-4D49-804A-4BB4E10D4952}" type="sibTrans" cxnId="{BD4E07FC-2D13-42B1-8620-49F602574ACD}">
      <dgm:prSet/>
      <dgm:spPr/>
      <dgm:t>
        <a:bodyPr/>
        <a:lstStyle/>
        <a:p>
          <a:endParaRPr lang="cs-CZ"/>
        </a:p>
      </dgm:t>
    </dgm:pt>
    <dgm:pt modelId="{E949F030-ADE7-43AD-9854-C37B0D2482BA}">
      <dgm:prSet custT="1"/>
      <dgm:spPr/>
      <dgm:t>
        <a:bodyPr/>
        <a:lstStyle/>
        <a:p>
          <a:pPr rtl="0"/>
          <a:r>
            <a:rPr lang="cs-CZ" sz="2400" b="1" dirty="0" smtClean="0">
              <a:solidFill>
                <a:schemeClr val="tx1"/>
              </a:solidFill>
            </a:rPr>
            <a:t>zakladatel</a:t>
          </a:r>
        </a:p>
        <a:p>
          <a:pPr rtl="0"/>
          <a:r>
            <a:rPr lang="cs-CZ" sz="2400" b="1" dirty="0" smtClean="0">
              <a:solidFill>
                <a:schemeClr val="tx1"/>
              </a:solidFill>
            </a:rPr>
            <a:t>Sámovy říše</a:t>
          </a:r>
          <a:endParaRPr lang="cs-CZ" sz="2400" b="1" dirty="0">
            <a:solidFill>
              <a:schemeClr val="tx1"/>
            </a:solidFill>
          </a:endParaRPr>
        </a:p>
      </dgm:t>
    </dgm:pt>
    <dgm:pt modelId="{A5874AF8-4560-4758-A41B-C9886E3D46BC}" type="parTrans" cxnId="{C126654A-847F-4ACF-8D7A-6CBD723C093B}">
      <dgm:prSet/>
      <dgm:spPr/>
      <dgm:t>
        <a:bodyPr/>
        <a:lstStyle/>
        <a:p>
          <a:endParaRPr lang="cs-CZ"/>
        </a:p>
      </dgm:t>
    </dgm:pt>
    <dgm:pt modelId="{ABCADA95-B1C4-4273-910A-8AC21DBE3422}" type="sibTrans" cxnId="{C126654A-847F-4ACF-8D7A-6CBD723C093B}">
      <dgm:prSet/>
      <dgm:spPr/>
      <dgm:t>
        <a:bodyPr/>
        <a:lstStyle/>
        <a:p>
          <a:endParaRPr lang="cs-CZ"/>
        </a:p>
      </dgm:t>
    </dgm:pt>
    <dgm:pt modelId="{F2E219BD-9182-45B2-B9A5-EB6705D35075}" type="pres">
      <dgm:prSet presAssocID="{CB1BE131-AB19-490E-9E5A-9DA4528ABDD2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AC11F87-7C70-470D-B9EB-0E9DD7A24F79}" type="pres">
      <dgm:prSet presAssocID="{CB1BE131-AB19-490E-9E5A-9DA4528ABDD2}" presName="cycle" presStyleCnt="0"/>
      <dgm:spPr/>
    </dgm:pt>
    <dgm:pt modelId="{29E57229-BC1D-43EA-B961-93D9DF87C1F3}" type="pres">
      <dgm:prSet presAssocID="{CB1BE131-AB19-490E-9E5A-9DA4528ABDD2}" presName="centerShape" presStyleCnt="0"/>
      <dgm:spPr/>
    </dgm:pt>
    <dgm:pt modelId="{EC3E9F6B-F66B-4548-9A03-88FBA7BEEBFF}" type="pres">
      <dgm:prSet presAssocID="{CB1BE131-AB19-490E-9E5A-9DA4528ABDD2}" presName="connSite" presStyleLbl="node1" presStyleIdx="0" presStyleCnt="4"/>
      <dgm:spPr/>
    </dgm:pt>
    <dgm:pt modelId="{0C6152B4-7A8B-4F51-AF8E-681A4014D55F}" type="pres">
      <dgm:prSet presAssocID="{CB1BE131-AB19-490E-9E5A-9DA4528ABDD2}" presName="visible" presStyleLbl="node1" presStyleIdx="0" presStyleCnt="4"/>
      <dgm:spPr/>
    </dgm:pt>
    <dgm:pt modelId="{AE0FACFA-D40D-4EC4-B257-1F3E917B8B75}" type="pres">
      <dgm:prSet presAssocID="{12E8178F-8E37-4BC1-9381-033439F94F9C}" presName="Name25" presStyleLbl="parChTrans1D1" presStyleIdx="0" presStyleCnt="3"/>
      <dgm:spPr/>
      <dgm:t>
        <a:bodyPr/>
        <a:lstStyle/>
        <a:p>
          <a:endParaRPr lang="cs-CZ"/>
        </a:p>
      </dgm:t>
    </dgm:pt>
    <dgm:pt modelId="{93FA175B-6DCF-406D-A9BD-5494E1664EBD}" type="pres">
      <dgm:prSet presAssocID="{CB1D6768-874C-413A-9DF9-515E6EA579CE}" presName="node" presStyleCnt="0"/>
      <dgm:spPr/>
    </dgm:pt>
    <dgm:pt modelId="{D40C0E95-FAF1-47D3-B22A-307E5F1C1AAF}" type="pres">
      <dgm:prSet presAssocID="{CB1D6768-874C-413A-9DF9-515E6EA579CE}" presName="parentNode" presStyleLbl="node1" presStyleIdx="1" presStyleCnt="4" custScaleX="1710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F431C3-36B4-4FB7-97AF-6C6ADB5BF204}" type="pres">
      <dgm:prSet presAssocID="{CB1D6768-874C-413A-9DF9-515E6EA579CE}" presName="childNode" presStyleLbl="revTx" presStyleIdx="0" presStyleCnt="0">
        <dgm:presLayoutVars>
          <dgm:bulletEnabled val="1"/>
        </dgm:presLayoutVars>
      </dgm:prSet>
      <dgm:spPr/>
    </dgm:pt>
    <dgm:pt modelId="{CAC3C868-8144-4842-99B4-929FFF2F19EE}" type="pres">
      <dgm:prSet presAssocID="{16DBEA8F-45BB-4A7B-8458-12FABBE21BFB}" presName="Name25" presStyleLbl="parChTrans1D1" presStyleIdx="1" presStyleCnt="3"/>
      <dgm:spPr/>
      <dgm:t>
        <a:bodyPr/>
        <a:lstStyle/>
        <a:p>
          <a:endParaRPr lang="cs-CZ"/>
        </a:p>
      </dgm:t>
    </dgm:pt>
    <dgm:pt modelId="{4BF6673A-3B48-408F-8C07-3ABBE7ADD7EC}" type="pres">
      <dgm:prSet presAssocID="{210C4D68-07CC-425C-934A-FA005CCE3231}" presName="node" presStyleCnt="0"/>
      <dgm:spPr/>
    </dgm:pt>
    <dgm:pt modelId="{56C5043A-9365-44D7-BBF6-B66FE42C0F34}" type="pres">
      <dgm:prSet presAssocID="{210C4D68-07CC-425C-934A-FA005CCE3231}" presName="parentNode" presStyleLbl="node1" presStyleIdx="2" presStyleCnt="4" custScaleX="170036" custLinFactNeighborX="56979" custLinFactNeighborY="-1089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1AB714-5AAF-4DDE-80C2-217F6B6A1DD4}" type="pres">
      <dgm:prSet presAssocID="{210C4D68-07CC-425C-934A-FA005CCE3231}" presName="childNode" presStyleLbl="revTx" presStyleIdx="0" presStyleCnt="0">
        <dgm:presLayoutVars>
          <dgm:bulletEnabled val="1"/>
        </dgm:presLayoutVars>
      </dgm:prSet>
      <dgm:spPr/>
    </dgm:pt>
    <dgm:pt modelId="{8213060C-821A-42B1-B5CA-05DC526602EB}" type="pres">
      <dgm:prSet presAssocID="{A5874AF8-4560-4758-A41B-C9886E3D46BC}" presName="Name25" presStyleLbl="parChTrans1D1" presStyleIdx="2" presStyleCnt="3"/>
      <dgm:spPr/>
      <dgm:t>
        <a:bodyPr/>
        <a:lstStyle/>
        <a:p>
          <a:endParaRPr lang="cs-CZ"/>
        </a:p>
      </dgm:t>
    </dgm:pt>
    <dgm:pt modelId="{DB6E6067-AA23-42C7-B6B3-2E0A7E94AD07}" type="pres">
      <dgm:prSet presAssocID="{E949F030-ADE7-43AD-9854-C37B0D2482BA}" presName="node" presStyleCnt="0"/>
      <dgm:spPr/>
    </dgm:pt>
    <dgm:pt modelId="{6DE5EB11-D73C-41E2-85A7-97EB6D1C7086}" type="pres">
      <dgm:prSet presAssocID="{E949F030-ADE7-43AD-9854-C37B0D2482BA}" presName="parentNode" presStyleLbl="node1" presStyleIdx="3" presStyleCnt="4" custScaleX="202308" custLinFactNeighborX="60521" custLinFactNeighborY="-128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131431-655D-4D3F-93F1-CC136B9B1A97}" type="pres">
      <dgm:prSet presAssocID="{E949F030-ADE7-43AD-9854-C37B0D2482BA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7BB148CE-29C0-4658-8591-336897B1EF5B}" type="presOf" srcId="{A5874AF8-4560-4758-A41B-C9886E3D46BC}" destId="{8213060C-821A-42B1-B5CA-05DC526602EB}" srcOrd="0" destOrd="0" presId="urn:microsoft.com/office/officeart/2005/8/layout/radial2"/>
    <dgm:cxn modelId="{19763EC9-023B-41D7-AE05-DB057091A107}" type="presOf" srcId="{210C4D68-07CC-425C-934A-FA005CCE3231}" destId="{56C5043A-9365-44D7-BBF6-B66FE42C0F34}" srcOrd="0" destOrd="0" presId="urn:microsoft.com/office/officeart/2005/8/layout/radial2"/>
    <dgm:cxn modelId="{6F8C75EE-3969-4B4D-97FA-9C3EF2669C33}" srcId="{CB1BE131-AB19-490E-9E5A-9DA4528ABDD2}" destId="{CB1D6768-874C-413A-9DF9-515E6EA579CE}" srcOrd="0" destOrd="0" parTransId="{12E8178F-8E37-4BC1-9381-033439F94F9C}" sibTransId="{BBBB0A9B-8205-413F-B9CF-5AE7769E8135}"/>
    <dgm:cxn modelId="{BD4E07FC-2D13-42B1-8620-49F602574ACD}" srcId="{CB1BE131-AB19-490E-9E5A-9DA4528ABDD2}" destId="{210C4D68-07CC-425C-934A-FA005CCE3231}" srcOrd="1" destOrd="0" parTransId="{16DBEA8F-45BB-4A7B-8458-12FABBE21BFB}" sibTransId="{FE4DFCBA-62C3-4D49-804A-4BB4E10D4952}"/>
    <dgm:cxn modelId="{C126654A-847F-4ACF-8D7A-6CBD723C093B}" srcId="{CB1BE131-AB19-490E-9E5A-9DA4528ABDD2}" destId="{E949F030-ADE7-43AD-9854-C37B0D2482BA}" srcOrd="2" destOrd="0" parTransId="{A5874AF8-4560-4758-A41B-C9886E3D46BC}" sibTransId="{ABCADA95-B1C4-4273-910A-8AC21DBE3422}"/>
    <dgm:cxn modelId="{805B7BF9-672B-4303-86E9-5978273FB8CB}" type="presOf" srcId="{16DBEA8F-45BB-4A7B-8458-12FABBE21BFB}" destId="{CAC3C868-8144-4842-99B4-929FFF2F19EE}" srcOrd="0" destOrd="0" presId="urn:microsoft.com/office/officeart/2005/8/layout/radial2"/>
    <dgm:cxn modelId="{11C56815-F5D2-40CA-A79E-B65007C238FE}" type="presOf" srcId="{12E8178F-8E37-4BC1-9381-033439F94F9C}" destId="{AE0FACFA-D40D-4EC4-B257-1F3E917B8B75}" srcOrd="0" destOrd="0" presId="urn:microsoft.com/office/officeart/2005/8/layout/radial2"/>
    <dgm:cxn modelId="{9791B47B-8F49-47F5-9E4D-7F193FB9F690}" type="presOf" srcId="{CB1BE131-AB19-490E-9E5A-9DA4528ABDD2}" destId="{F2E219BD-9182-45B2-B9A5-EB6705D35075}" srcOrd="0" destOrd="0" presId="urn:microsoft.com/office/officeart/2005/8/layout/radial2"/>
    <dgm:cxn modelId="{67DF5997-87E0-4A07-9A6D-FF849A0512D6}" type="presOf" srcId="{E949F030-ADE7-43AD-9854-C37B0D2482BA}" destId="{6DE5EB11-D73C-41E2-85A7-97EB6D1C7086}" srcOrd="0" destOrd="0" presId="urn:microsoft.com/office/officeart/2005/8/layout/radial2"/>
    <dgm:cxn modelId="{1F51A148-86F4-43CC-87F8-41FE9D07DBFC}" type="presOf" srcId="{CB1D6768-874C-413A-9DF9-515E6EA579CE}" destId="{D40C0E95-FAF1-47D3-B22A-307E5F1C1AAF}" srcOrd="0" destOrd="0" presId="urn:microsoft.com/office/officeart/2005/8/layout/radial2"/>
    <dgm:cxn modelId="{808F4149-1582-444F-A482-43E9AE88CE4B}" type="presParOf" srcId="{F2E219BD-9182-45B2-B9A5-EB6705D35075}" destId="{1AC11F87-7C70-470D-B9EB-0E9DD7A24F79}" srcOrd="0" destOrd="0" presId="urn:microsoft.com/office/officeart/2005/8/layout/radial2"/>
    <dgm:cxn modelId="{6DAE72C5-2B59-4AE8-800E-00F4814ACCB7}" type="presParOf" srcId="{1AC11F87-7C70-470D-B9EB-0E9DD7A24F79}" destId="{29E57229-BC1D-43EA-B961-93D9DF87C1F3}" srcOrd="0" destOrd="0" presId="urn:microsoft.com/office/officeart/2005/8/layout/radial2"/>
    <dgm:cxn modelId="{64C0731F-9031-41F3-A2D6-BD0FC23750FA}" type="presParOf" srcId="{29E57229-BC1D-43EA-B961-93D9DF87C1F3}" destId="{EC3E9F6B-F66B-4548-9A03-88FBA7BEEBFF}" srcOrd="0" destOrd="0" presId="urn:microsoft.com/office/officeart/2005/8/layout/radial2"/>
    <dgm:cxn modelId="{FBD16DA2-8634-4B92-A5FF-05EA63ABD866}" type="presParOf" srcId="{29E57229-BC1D-43EA-B961-93D9DF87C1F3}" destId="{0C6152B4-7A8B-4F51-AF8E-681A4014D55F}" srcOrd="1" destOrd="0" presId="urn:microsoft.com/office/officeart/2005/8/layout/radial2"/>
    <dgm:cxn modelId="{6A575D6D-34C5-45ED-A979-D431D852DCA1}" type="presParOf" srcId="{1AC11F87-7C70-470D-B9EB-0E9DD7A24F79}" destId="{AE0FACFA-D40D-4EC4-B257-1F3E917B8B75}" srcOrd="1" destOrd="0" presId="urn:microsoft.com/office/officeart/2005/8/layout/radial2"/>
    <dgm:cxn modelId="{AA246111-6E03-473C-BE64-D64EC71A38C8}" type="presParOf" srcId="{1AC11F87-7C70-470D-B9EB-0E9DD7A24F79}" destId="{93FA175B-6DCF-406D-A9BD-5494E1664EBD}" srcOrd="2" destOrd="0" presId="urn:microsoft.com/office/officeart/2005/8/layout/radial2"/>
    <dgm:cxn modelId="{04CCE944-860A-4802-90D4-53CEF5A12E29}" type="presParOf" srcId="{93FA175B-6DCF-406D-A9BD-5494E1664EBD}" destId="{D40C0E95-FAF1-47D3-B22A-307E5F1C1AAF}" srcOrd="0" destOrd="0" presId="urn:microsoft.com/office/officeart/2005/8/layout/radial2"/>
    <dgm:cxn modelId="{5674FDDD-B67B-420C-91FB-FD81354833F0}" type="presParOf" srcId="{93FA175B-6DCF-406D-A9BD-5494E1664EBD}" destId="{35F431C3-36B4-4FB7-97AF-6C6ADB5BF204}" srcOrd="1" destOrd="0" presId="urn:microsoft.com/office/officeart/2005/8/layout/radial2"/>
    <dgm:cxn modelId="{931949E5-4D99-4C64-8270-88292240BD73}" type="presParOf" srcId="{1AC11F87-7C70-470D-B9EB-0E9DD7A24F79}" destId="{CAC3C868-8144-4842-99B4-929FFF2F19EE}" srcOrd="3" destOrd="0" presId="urn:microsoft.com/office/officeart/2005/8/layout/radial2"/>
    <dgm:cxn modelId="{72DB5958-345C-43A3-A258-442D8C9903DA}" type="presParOf" srcId="{1AC11F87-7C70-470D-B9EB-0E9DD7A24F79}" destId="{4BF6673A-3B48-408F-8C07-3ABBE7ADD7EC}" srcOrd="4" destOrd="0" presId="urn:microsoft.com/office/officeart/2005/8/layout/radial2"/>
    <dgm:cxn modelId="{03A48A96-7801-4A75-BE94-996E62218875}" type="presParOf" srcId="{4BF6673A-3B48-408F-8C07-3ABBE7ADD7EC}" destId="{56C5043A-9365-44D7-BBF6-B66FE42C0F34}" srcOrd="0" destOrd="0" presId="urn:microsoft.com/office/officeart/2005/8/layout/radial2"/>
    <dgm:cxn modelId="{B0675A13-6535-4CD1-9DF0-6956A721334C}" type="presParOf" srcId="{4BF6673A-3B48-408F-8C07-3ABBE7ADD7EC}" destId="{F41AB714-5AAF-4DDE-80C2-217F6B6A1DD4}" srcOrd="1" destOrd="0" presId="urn:microsoft.com/office/officeart/2005/8/layout/radial2"/>
    <dgm:cxn modelId="{92B4D0D9-91F0-4AD9-8E29-E1BE27F7137E}" type="presParOf" srcId="{1AC11F87-7C70-470D-B9EB-0E9DD7A24F79}" destId="{8213060C-821A-42B1-B5CA-05DC526602EB}" srcOrd="5" destOrd="0" presId="urn:microsoft.com/office/officeart/2005/8/layout/radial2"/>
    <dgm:cxn modelId="{74A3F7AB-7B43-4212-912F-A9F5D0718343}" type="presParOf" srcId="{1AC11F87-7C70-470D-B9EB-0E9DD7A24F79}" destId="{DB6E6067-AA23-42C7-B6B3-2E0A7E94AD07}" srcOrd="6" destOrd="0" presId="urn:microsoft.com/office/officeart/2005/8/layout/radial2"/>
    <dgm:cxn modelId="{5478B2BF-2F1F-4C50-B9AB-1BB4118FDA3D}" type="presParOf" srcId="{DB6E6067-AA23-42C7-B6B3-2E0A7E94AD07}" destId="{6DE5EB11-D73C-41E2-85A7-97EB6D1C7086}" srcOrd="0" destOrd="0" presId="urn:microsoft.com/office/officeart/2005/8/layout/radial2"/>
    <dgm:cxn modelId="{1309722A-8230-4A09-9293-1D330FEAFA47}" type="presParOf" srcId="{DB6E6067-AA23-42C7-B6B3-2E0A7E94AD07}" destId="{70131431-655D-4D3F-93F1-CC136B9B1A97}" srcOrd="1" destOrd="0" presId="urn:microsoft.com/office/officeart/2005/8/layout/radial2"/>
  </dgm:cxnLst>
  <dgm:bg>
    <a:solidFill>
      <a:srgbClr val="FFC0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CCA0B0-11FF-424A-9846-84EA8983A46E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1FC0CF7-4251-4229-A0BE-7B53C4F9704E}">
      <dgm:prSet/>
      <dgm:spPr/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</a:rPr>
            <a:t>Slované stavěli </a:t>
          </a:r>
          <a:r>
            <a:rPr lang="cs-CZ" b="1" dirty="0" smtClean="0">
              <a:solidFill>
                <a:schemeClr val="tx1"/>
              </a:solidFill>
            </a:rPr>
            <a:t>kamenné pece</a:t>
          </a:r>
          <a:r>
            <a:rPr lang="cs-CZ" dirty="0" smtClean="0">
              <a:solidFill>
                <a:schemeClr val="tx1"/>
              </a:solidFill>
            </a:rPr>
            <a:t>, v některých chatách bylo jen </a:t>
          </a:r>
          <a:r>
            <a:rPr lang="cs-CZ" b="1" dirty="0" smtClean="0">
              <a:solidFill>
                <a:schemeClr val="tx1"/>
              </a:solidFill>
            </a:rPr>
            <a:t>otevřené ohniště</a:t>
          </a:r>
          <a:r>
            <a:rPr lang="cs-CZ" dirty="0" smtClean="0">
              <a:solidFill>
                <a:schemeClr val="tx1"/>
              </a:solidFill>
            </a:rPr>
            <a:t>.</a:t>
          </a:r>
          <a:endParaRPr lang="cs-CZ" dirty="0">
            <a:solidFill>
              <a:schemeClr val="tx1"/>
            </a:solidFill>
          </a:endParaRPr>
        </a:p>
      </dgm:t>
    </dgm:pt>
    <dgm:pt modelId="{B1F82609-B769-44F0-9886-264F5DC2B2D2}" type="parTrans" cxnId="{87A27488-DBAC-4C41-B0CF-CD3A1D7814E5}">
      <dgm:prSet/>
      <dgm:spPr/>
      <dgm:t>
        <a:bodyPr/>
        <a:lstStyle/>
        <a:p>
          <a:endParaRPr lang="cs-CZ"/>
        </a:p>
      </dgm:t>
    </dgm:pt>
    <dgm:pt modelId="{6ED86A5A-9FBC-4AC6-B1D6-6D5878372807}" type="sibTrans" cxnId="{87A27488-DBAC-4C41-B0CF-CD3A1D7814E5}">
      <dgm:prSet/>
      <dgm:spPr/>
      <dgm:t>
        <a:bodyPr/>
        <a:lstStyle/>
        <a:p>
          <a:endParaRPr lang="cs-CZ"/>
        </a:p>
      </dgm:t>
    </dgm:pt>
    <dgm:pt modelId="{4D8B9C4A-BC5E-4EB8-9085-64A92A93B797}">
      <dgm:prSet custT="1"/>
      <dgm:spPr/>
      <dgm:t>
        <a:bodyPr/>
        <a:lstStyle/>
        <a:p>
          <a:pPr rtl="0"/>
          <a:r>
            <a:rPr lang="cs-CZ" sz="2400" b="1" dirty="0" smtClean="0">
              <a:solidFill>
                <a:schemeClr val="tx1"/>
              </a:solidFill>
            </a:rPr>
            <a:t>Kouř odcházel otvory ve střeše.</a:t>
          </a:r>
          <a:endParaRPr lang="cs-CZ" sz="2400" b="1" dirty="0">
            <a:solidFill>
              <a:schemeClr val="tx1"/>
            </a:solidFill>
          </a:endParaRPr>
        </a:p>
      </dgm:t>
    </dgm:pt>
    <dgm:pt modelId="{BD901778-6582-411B-8705-240C1BFB1CE6}" type="parTrans" cxnId="{144F3690-A917-4A57-8B76-9A175C1EE570}">
      <dgm:prSet/>
      <dgm:spPr/>
      <dgm:t>
        <a:bodyPr/>
        <a:lstStyle/>
        <a:p>
          <a:endParaRPr lang="cs-CZ"/>
        </a:p>
      </dgm:t>
    </dgm:pt>
    <dgm:pt modelId="{A57BC806-69A5-4A81-AC39-015012769E0C}" type="sibTrans" cxnId="{144F3690-A917-4A57-8B76-9A175C1EE570}">
      <dgm:prSet/>
      <dgm:spPr/>
      <dgm:t>
        <a:bodyPr/>
        <a:lstStyle/>
        <a:p>
          <a:endParaRPr lang="cs-CZ"/>
        </a:p>
      </dgm:t>
    </dgm:pt>
    <dgm:pt modelId="{56157D8F-B0F7-411E-AADB-4BCB1E88FF43}">
      <dgm:prSet custT="1"/>
      <dgm:spPr/>
      <dgm:t>
        <a:bodyPr/>
        <a:lstStyle/>
        <a:p>
          <a:pPr rtl="0"/>
          <a:r>
            <a:rPr lang="cs-CZ" sz="2400" b="1" dirty="0" smtClean="0">
              <a:solidFill>
                <a:schemeClr val="tx1"/>
              </a:solidFill>
            </a:rPr>
            <a:t>Za pecí spávaly děti. </a:t>
          </a:r>
          <a:endParaRPr lang="cs-CZ" sz="2400" b="1" dirty="0">
            <a:solidFill>
              <a:schemeClr val="tx1"/>
            </a:solidFill>
          </a:endParaRPr>
        </a:p>
      </dgm:t>
    </dgm:pt>
    <dgm:pt modelId="{3A94DBF3-77B9-41B0-A43F-62F400BE1EB6}" type="parTrans" cxnId="{B6680699-AE11-44F7-9D4A-BED419C90D93}">
      <dgm:prSet/>
      <dgm:spPr/>
      <dgm:t>
        <a:bodyPr/>
        <a:lstStyle/>
        <a:p>
          <a:endParaRPr lang="cs-CZ"/>
        </a:p>
      </dgm:t>
    </dgm:pt>
    <dgm:pt modelId="{A52D4ECE-DDF9-449B-835F-CDEE56068AEC}" type="sibTrans" cxnId="{B6680699-AE11-44F7-9D4A-BED419C90D93}">
      <dgm:prSet/>
      <dgm:spPr/>
      <dgm:t>
        <a:bodyPr/>
        <a:lstStyle/>
        <a:p>
          <a:endParaRPr lang="cs-CZ"/>
        </a:p>
      </dgm:t>
    </dgm:pt>
    <dgm:pt modelId="{7FD74339-17C6-48A4-8328-DC240ADB4AEC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/>
              </a:solidFill>
            </a:rPr>
            <a:t>Slované pekli chléb ze pšenice, kterou pěstovali.</a:t>
          </a:r>
          <a:endParaRPr lang="cs-CZ" sz="2000" b="1" dirty="0">
            <a:solidFill>
              <a:schemeClr val="tx1"/>
            </a:solidFill>
          </a:endParaRPr>
        </a:p>
      </dgm:t>
    </dgm:pt>
    <dgm:pt modelId="{45E0A48F-AECE-4D9D-A9E9-C243FA64968C}" type="parTrans" cxnId="{AD9C9139-C0B2-4701-82BC-C98D40672F84}">
      <dgm:prSet/>
      <dgm:spPr/>
      <dgm:t>
        <a:bodyPr/>
        <a:lstStyle/>
        <a:p>
          <a:endParaRPr lang="cs-CZ"/>
        </a:p>
      </dgm:t>
    </dgm:pt>
    <dgm:pt modelId="{AABCAD8B-6743-4EB7-A5E8-5E169BCF4B7C}" type="sibTrans" cxnId="{AD9C9139-C0B2-4701-82BC-C98D40672F84}">
      <dgm:prSet/>
      <dgm:spPr/>
      <dgm:t>
        <a:bodyPr/>
        <a:lstStyle/>
        <a:p>
          <a:endParaRPr lang="cs-CZ"/>
        </a:p>
      </dgm:t>
    </dgm:pt>
    <dgm:pt modelId="{4CF7D865-28A1-4BB6-A4E5-BB13F69E40BB}" type="pres">
      <dgm:prSet presAssocID="{CECCA0B0-11FF-424A-9846-84EA8983A46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731FF6-B47F-4C5B-9A06-D00DE1FB1CCA}" type="pres">
      <dgm:prSet presAssocID="{F1FC0CF7-4251-4229-A0BE-7B53C4F9704E}" presName="linNode" presStyleCnt="0"/>
      <dgm:spPr/>
    </dgm:pt>
    <dgm:pt modelId="{FA81E8A5-0E49-44D5-990E-D8142C051E41}" type="pres">
      <dgm:prSet presAssocID="{F1FC0CF7-4251-4229-A0BE-7B53C4F9704E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A5A9FA-C5AE-4638-94B0-BCB41438B30B}" type="pres">
      <dgm:prSet presAssocID="{6ED86A5A-9FBC-4AC6-B1D6-6D5878372807}" presName="sp" presStyleCnt="0"/>
      <dgm:spPr/>
    </dgm:pt>
    <dgm:pt modelId="{8B19658D-866B-4D22-9EBA-F77C75B5C87D}" type="pres">
      <dgm:prSet presAssocID="{4D8B9C4A-BC5E-4EB8-9085-64A92A93B797}" presName="linNode" presStyleCnt="0"/>
      <dgm:spPr/>
    </dgm:pt>
    <dgm:pt modelId="{6703EDD5-46CE-4D37-8BFF-27B86D2F3267}" type="pres">
      <dgm:prSet presAssocID="{4D8B9C4A-BC5E-4EB8-9085-64A92A93B79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043E2E-5E4F-4E89-8E46-7777D21F959B}" type="pres">
      <dgm:prSet presAssocID="{A57BC806-69A5-4A81-AC39-015012769E0C}" presName="sp" presStyleCnt="0"/>
      <dgm:spPr/>
    </dgm:pt>
    <dgm:pt modelId="{8F4BA3C5-B722-4F03-BD19-7CE394C19CD4}" type="pres">
      <dgm:prSet presAssocID="{56157D8F-B0F7-411E-AADB-4BCB1E88FF43}" presName="linNode" presStyleCnt="0"/>
      <dgm:spPr/>
    </dgm:pt>
    <dgm:pt modelId="{F7E2A8F6-33FF-4C6A-9EEC-140C56943A54}" type="pres">
      <dgm:prSet presAssocID="{56157D8F-B0F7-411E-AADB-4BCB1E88FF43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DEF899-7CFC-4023-B0C4-98A983541CC3}" type="pres">
      <dgm:prSet presAssocID="{A52D4ECE-DDF9-449B-835F-CDEE56068AEC}" presName="sp" presStyleCnt="0"/>
      <dgm:spPr/>
    </dgm:pt>
    <dgm:pt modelId="{F988FC25-9960-4626-9701-A3D9445653CD}" type="pres">
      <dgm:prSet presAssocID="{7FD74339-17C6-48A4-8328-DC240ADB4AEC}" presName="linNode" presStyleCnt="0"/>
      <dgm:spPr/>
    </dgm:pt>
    <dgm:pt modelId="{4CDF440A-736E-4A86-9B75-60D812F6637D}" type="pres">
      <dgm:prSet presAssocID="{7FD74339-17C6-48A4-8328-DC240ADB4AEC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680699-AE11-44F7-9D4A-BED419C90D93}" srcId="{CECCA0B0-11FF-424A-9846-84EA8983A46E}" destId="{56157D8F-B0F7-411E-AADB-4BCB1E88FF43}" srcOrd="2" destOrd="0" parTransId="{3A94DBF3-77B9-41B0-A43F-62F400BE1EB6}" sibTransId="{A52D4ECE-DDF9-449B-835F-CDEE56068AEC}"/>
    <dgm:cxn modelId="{222EB87E-B002-4BBD-A222-1EC4ACDE2E84}" type="presOf" srcId="{F1FC0CF7-4251-4229-A0BE-7B53C4F9704E}" destId="{FA81E8A5-0E49-44D5-990E-D8142C051E41}" srcOrd="0" destOrd="0" presId="urn:microsoft.com/office/officeart/2005/8/layout/vList5"/>
    <dgm:cxn modelId="{E7C875B6-7590-482D-BB70-B535FDFF18D0}" type="presOf" srcId="{7FD74339-17C6-48A4-8328-DC240ADB4AEC}" destId="{4CDF440A-736E-4A86-9B75-60D812F6637D}" srcOrd="0" destOrd="0" presId="urn:microsoft.com/office/officeart/2005/8/layout/vList5"/>
    <dgm:cxn modelId="{144F3690-A917-4A57-8B76-9A175C1EE570}" srcId="{CECCA0B0-11FF-424A-9846-84EA8983A46E}" destId="{4D8B9C4A-BC5E-4EB8-9085-64A92A93B797}" srcOrd="1" destOrd="0" parTransId="{BD901778-6582-411B-8705-240C1BFB1CE6}" sibTransId="{A57BC806-69A5-4A81-AC39-015012769E0C}"/>
    <dgm:cxn modelId="{A391C315-73AE-4127-8E57-170AE9B7F9B4}" type="presOf" srcId="{4D8B9C4A-BC5E-4EB8-9085-64A92A93B797}" destId="{6703EDD5-46CE-4D37-8BFF-27B86D2F3267}" srcOrd="0" destOrd="0" presId="urn:microsoft.com/office/officeart/2005/8/layout/vList5"/>
    <dgm:cxn modelId="{8A6CFB2A-2ED0-49A1-84CE-61BE86E2F3C1}" type="presOf" srcId="{56157D8F-B0F7-411E-AADB-4BCB1E88FF43}" destId="{F7E2A8F6-33FF-4C6A-9EEC-140C56943A54}" srcOrd="0" destOrd="0" presId="urn:microsoft.com/office/officeart/2005/8/layout/vList5"/>
    <dgm:cxn modelId="{87A27488-DBAC-4C41-B0CF-CD3A1D7814E5}" srcId="{CECCA0B0-11FF-424A-9846-84EA8983A46E}" destId="{F1FC0CF7-4251-4229-A0BE-7B53C4F9704E}" srcOrd="0" destOrd="0" parTransId="{B1F82609-B769-44F0-9886-264F5DC2B2D2}" sibTransId="{6ED86A5A-9FBC-4AC6-B1D6-6D5878372807}"/>
    <dgm:cxn modelId="{02F2FFF1-A1E3-4869-AC37-94434F6A6A57}" type="presOf" srcId="{CECCA0B0-11FF-424A-9846-84EA8983A46E}" destId="{4CF7D865-28A1-4BB6-A4E5-BB13F69E40BB}" srcOrd="0" destOrd="0" presId="urn:microsoft.com/office/officeart/2005/8/layout/vList5"/>
    <dgm:cxn modelId="{AD9C9139-C0B2-4701-82BC-C98D40672F84}" srcId="{CECCA0B0-11FF-424A-9846-84EA8983A46E}" destId="{7FD74339-17C6-48A4-8328-DC240ADB4AEC}" srcOrd="3" destOrd="0" parTransId="{45E0A48F-AECE-4D9D-A9E9-C243FA64968C}" sibTransId="{AABCAD8B-6743-4EB7-A5E8-5E169BCF4B7C}"/>
    <dgm:cxn modelId="{A70CBE09-32CC-49A4-8749-DA9AA645E99F}" type="presParOf" srcId="{4CF7D865-28A1-4BB6-A4E5-BB13F69E40BB}" destId="{51731FF6-B47F-4C5B-9A06-D00DE1FB1CCA}" srcOrd="0" destOrd="0" presId="urn:microsoft.com/office/officeart/2005/8/layout/vList5"/>
    <dgm:cxn modelId="{AA5F7A6F-A210-4CBF-8B38-648570AD1553}" type="presParOf" srcId="{51731FF6-B47F-4C5B-9A06-D00DE1FB1CCA}" destId="{FA81E8A5-0E49-44D5-990E-D8142C051E41}" srcOrd="0" destOrd="0" presId="urn:microsoft.com/office/officeart/2005/8/layout/vList5"/>
    <dgm:cxn modelId="{FCFAA0A1-6BD0-48A3-BC67-D30DB0261AD1}" type="presParOf" srcId="{4CF7D865-28A1-4BB6-A4E5-BB13F69E40BB}" destId="{D9A5A9FA-C5AE-4638-94B0-BCB41438B30B}" srcOrd="1" destOrd="0" presId="urn:microsoft.com/office/officeart/2005/8/layout/vList5"/>
    <dgm:cxn modelId="{6CDEE722-B31D-443A-BE95-36306C3C5D74}" type="presParOf" srcId="{4CF7D865-28A1-4BB6-A4E5-BB13F69E40BB}" destId="{8B19658D-866B-4D22-9EBA-F77C75B5C87D}" srcOrd="2" destOrd="0" presId="urn:microsoft.com/office/officeart/2005/8/layout/vList5"/>
    <dgm:cxn modelId="{11DCA724-B30E-49FB-B900-BF0DC5D75CB3}" type="presParOf" srcId="{8B19658D-866B-4D22-9EBA-F77C75B5C87D}" destId="{6703EDD5-46CE-4D37-8BFF-27B86D2F3267}" srcOrd="0" destOrd="0" presId="urn:microsoft.com/office/officeart/2005/8/layout/vList5"/>
    <dgm:cxn modelId="{B8CF94D3-4481-49CF-BCD0-8914FA2CD5ED}" type="presParOf" srcId="{4CF7D865-28A1-4BB6-A4E5-BB13F69E40BB}" destId="{9E043E2E-5E4F-4E89-8E46-7777D21F959B}" srcOrd="3" destOrd="0" presId="urn:microsoft.com/office/officeart/2005/8/layout/vList5"/>
    <dgm:cxn modelId="{0EBF2C0C-5736-4EB0-A23D-BF42618F3E0A}" type="presParOf" srcId="{4CF7D865-28A1-4BB6-A4E5-BB13F69E40BB}" destId="{8F4BA3C5-B722-4F03-BD19-7CE394C19CD4}" srcOrd="4" destOrd="0" presId="urn:microsoft.com/office/officeart/2005/8/layout/vList5"/>
    <dgm:cxn modelId="{84976D13-F312-478A-BD37-61C40B5EEF68}" type="presParOf" srcId="{8F4BA3C5-B722-4F03-BD19-7CE394C19CD4}" destId="{F7E2A8F6-33FF-4C6A-9EEC-140C56943A54}" srcOrd="0" destOrd="0" presId="urn:microsoft.com/office/officeart/2005/8/layout/vList5"/>
    <dgm:cxn modelId="{35CC7BB8-DAAC-4C15-84B7-9D12A5E1875F}" type="presParOf" srcId="{4CF7D865-28A1-4BB6-A4E5-BB13F69E40BB}" destId="{7EDEF899-7CFC-4023-B0C4-98A983541CC3}" srcOrd="5" destOrd="0" presId="urn:microsoft.com/office/officeart/2005/8/layout/vList5"/>
    <dgm:cxn modelId="{986B52E8-E4B6-4F25-ABBB-C613201FCBC6}" type="presParOf" srcId="{4CF7D865-28A1-4BB6-A4E5-BB13F69E40BB}" destId="{F988FC25-9960-4626-9701-A3D9445653CD}" srcOrd="6" destOrd="0" presId="urn:microsoft.com/office/officeart/2005/8/layout/vList5"/>
    <dgm:cxn modelId="{09CF1A40-8F7B-4FC2-AA46-532D4574452E}" type="presParOf" srcId="{F988FC25-9960-4626-9701-A3D9445653CD}" destId="{4CDF440A-736E-4A86-9B75-60D812F6637D}" srcOrd="0" destOrd="0" presId="urn:microsoft.com/office/officeart/2005/8/layout/vList5"/>
  </dgm:cxnLst>
  <dgm:bg>
    <a:solidFill>
      <a:srgbClr val="FFC000"/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BE2FF7-522D-4D52-A1F9-5B7F222C2C7A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A93BF21-4B16-434F-AA48-98F4997278D1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Slované stavěli dřevěné chaty.</a:t>
          </a:r>
          <a:endParaRPr lang="cs-CZ" sz="3200" b="1" dirty="0">
            <a:solidFill>
              <a:schemeClr val="tx1"/>
            </a:solidFill>
          </a:endParaRPr>
        </a:p>
      </dgm:t>
    </dgm:pt>
    <dgm:pt modelId="{9E688932-92F2-47AB-854C-C555FCB3A459}" type="parTrans" cxnId="{C70547FC-D80D-4418-9104-8333AC0D3365}">
      <dgm:prSet/>
      <dgm:spPr/>
      <dgm:t>
        <a:bodyPr/>
        <a:lstStyle/>
        <a:p>
          <a:endParaRPr lang="cs-CZ"/>
        </a:p>
      </dgm:t>
    </dgm:pt>
    <dgm:pt modelId="{01BDF5B5-77D1-4C97-9BF0-4F5DE2FB6DF2}" type="sibTrans" cxnId="{C70547FC-D80D-4418-9104-8333AC0D3365}">
      <dgm:prSet/>
      <dgm:spPr/>
      <dgm:t>
        <a:bodyPr/>
        <a:lstStyle/>
        <a:p>
          <a:endParaRPr lang="cs-CZ"/>
        </a:p>
      </dgm:t>
    </dgm:pt>
    <dgm:pt modelId="{D66045A5-DB2C-4568-8BBE-108A94F7388F}">
      <dgm:prSet custT="1"/>
      <dgm:spPr/>
      <dgm:t>
        <a:bodyPr/>
        <a:lstStyle/>
        <a:p>
          <a:pPr rtl="0"/>
          <a:r>
            <a:rPr lang="cs-CZ" sz="3200" dirty="0" smtClean="0">
              <a:solidFill>
                <a:schemeClr val="tx1"/>
              </a:solidFill>
            </a:rPr>
            <a:t>Základy chat byly </a:t>
          </a:r>
          <a:r>
            <a:rPr lang="cs-CZ" sz="3200" b="1" dirty="0" smtClean="0">
              <a:solidFill>
                <a:schemeClr val="tx1"/>
              </a:solidFill>
            </a:rPr>
            <a:t>zahloubené v zemi</a:t>
          </a:r>
          <a:r>
            <a:rPr lang="cs-CZ" sz="3200" dirty="0" smtClean="0">
              <a:solidFill>
                <a:schemeClr val="tx1"/>
              </a:solidFill>
            </a:rPr>
            <a:t>.</a:t>
          </a:r>
          <a:endParaRPr lang="cs-CZ" sz="3200" dirty="0">
            <a:solidFill>
              <a:schemeClr val="tx1"/>
            </a:solidFill>
          </a:endParaRPr>
        </a:p>
      </dgm:t>
    </dgm:pt>
    <dgm:pt modelId="{72E7FA46-0F52-498C-96B7-8971F8B1C4DE}" type="parTrans" cxnId="{E7A089BF-B972-47F9-8FE0-6D3F3ABCFD50}">
      <dgm:prSet/>
      <dgm:spPr/>
      <dgm:t>
        <a:bodyPr/>
        <a:lstStyle/>
        <a:p>
          <a:endParaRPr lang="cs-CZ"/>
        </a:p>
      </dgm:t>
    </dgm:pt>
    <dgm:pt modelId="{1CDC8DC9-B9E5-4958-A640-272E7F3C7877}" type="sibTrans" cxnId="{E7A089BF-B972-47F9-8FE0-6D3F3ABCFD50}">
      <dgm:prSet/>
      <dgm:spPr/>
      <dgm:t>
        <a:bodyPr/>
        <a:lstStyle/>
        <a:p>
          <a:endParaRPr lang="cs-CZ"/>
        </a:p>
      </dgm:t>
    </dgm:pt>
    <dgm:pt modelId="{D5B64E26-6692-4EA1-90D8-9F53AE71034B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V chatách bylo místo vystlané kožešinou nebo slámou, kde obyvatelé chaty spali. </a:t>
          </a:r>
          <a:endParaRPr lang="cs-CZ" b="1" dirty="0">
            <a:solidFill>
              <a:schemeClr val="tx1"/>
            </a:solidFill>
          </a:endParaRPr>
        </a:p>
      </dgm:t>
    </dgm:pt>
    <dgm:pt modelId="{F955C8BB-F913-46D9-A71F-B01AD861A73C}" type="parTrans" cxnId="{F2883C19-C239-4C42-B54E-09218B3720F6}">
      <dgm:prSet/>
      <dgm:spPr/>
      <dgm:t>
        <a:bodyPr/>
        <a:lstStyle/>
        <a:p>
          <a:endParaRPr lang="cs-CZ"/>
        </a:p>
      </dgm:t>
    </dgm:pt>
    <dgm:pt modelId="{70503148-69EC-41F7-BCD9-5081104F8EBF}" type="sibTrans" cxnId="{F2883C19-C239-4C42-B54E-09218B3720F6}">
      <dgm:prSet/>
      <dgm:spPr/>
      <dgm:t>
        <a:bodyPr/>
        <a:lstStyle/>
        <a:p>
          <a:endParaRPr lang="cs-CZ"/>
        </a:p>
      </dgm:t>
    </dgm:pt>
    <dgm:pt modelId="{57DD52BE-E8F0-45FB-BA7E-4CD20CA6926A}" type="pres">
      <dgm:prSet presAssocID="{CCBE2FF7-522D-4D52-A1F9-5B7F222C2C7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F2D4F1E-A3D5-44F1-AAAA-B7F44EC9AB64}" type="pres">
      <dgm:prSet presAssocID="{DA93BF21-4B16-434F-AA48-98F4997278D1}" presName="linNode" presStyleCnt="0"/>
      <dgm:spPr/>
    </dgm:pt>
    <dgm:pt modelId="{87663D46-ACF9-456E-AB7F-F4C0D157B0D1}" type="pres">
      <dgm:prSet presAssocID="{DA93BF21-4B16-434F-AA48-98F4997278D1}" presName="parentText" presStyleLbl="node1" presStyleIdx="0" presStyleCnt="3" custScaleX="1749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436E98-605B-4C5D-83B3-FAE576F2E48E}" type="pres">
      <dgm:prSet presAssocID="{01BDF5B5-77D1-4C97-9BF0-4F5DE2FB6DF2}" presName="sp" presStyleCnt="0"/>
      <dgm:spPr/>
    </dgm:pt>
    <dgm:pt modelId="{91CB2480-6103-4D3F-80F6-5E40D2F023FC}" type="pres">
      <dgm:prSet presAssocID="{D66045A5-DB2C-4568-8BBE-108A94F7388F}" presName="linNode" presStyleCnt="0"/>
      <dgm:spPr/>
    </dgm:pt>
    <dgm:pt modelId="{D1296483-1DD1-4BBD-B582-66C8C8840855}" type="pres">
      <dgm:prSet presAssocID="{D66045A5-DB2C-4568-8BBE-108A94F7388F}" presName="parentText" presStyleLbl="node1" presStyleIdx="1" presStyleCnt="3" custScaleX="1749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67663B-ED28-456F-8466-3D9532901F3E}" type="pres">
      <dgm:prSet presAssocID="{1CDC8DC9-B9E5-4958-A640-272E7F3C7877}" presName="sp" presStyleCnt="0"/>
      <dgm:spPr/>
    </dgm:pt>
    <dgm:pt modelId="{E351837F-30F4-4E44-A2ED-1032671C2E6F}" type="pres">
      <dgm:prSet presAssocID="{D5B64E26-6692-4EA1-90D8-9F53AE71034B}" presName="linNode" presStyleCnt="0"/>
      <dgm:spPr/>
    </dgm:pt>
    <dgm:pt modelId="{FFF3F6D1-D980-402D-AFB7-516A67812B93}" type="pres">
      <dgm:prSet presAssocID="{D5B64E26-6692-4EA1-90D8-9F53AE71034B}" presName="parentText" presStyleLbl="node1" presStyleIdx="2" presStyleCnt="3" custScaleX="1749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0547FC-D80D-4418-9104-8333AC0D3365}" srcId="{CCBE2FF7-522D-4D52-A1F9-5B7F222C2C7A}" destId="{DA93BF21-4B16-434F-AA48-98F4997278D1}" srcOrd="0" destOrd="0" parTransId="{9E688932-92F2-47AB-854C-C555FCB3A459}" sibTransId="{01BDF5B5-77D1-4C97-9BF0-4F5DE2FB6DF2}"/>
    <dgm:cxn modelId="{E7A089BF-B972-47F9-8FE0-6D3F3ABCFD50}" srcId="{CCBE2FF7-522D-4D52-A1F9-5B7F222C2C7A}" destId="{D66045A5-DB2C-4568-8BBE-108A94F7388F}" srcOrd="1" destOrd="0" parTransId="{72E7FA46-0F52-498C-96B7-8971F8B1C4DE}" sibTransId="{1CDC8DC9-B9E5-4958-A640-272E7F3C7877}"/>
    <dgm:cxn modelId="{B582F3D3-7DD8-4AF7-93DA-E7D7B6166284}" type="presOf" srcId="{CCBE2FF7-522D-4D52-A1F9-5B7F222C2C7A}" destId="{57DD52BE-E8F0-45FB-BA7E-4CD20CA6926A}" srcOrd="0" destOrd="0" presId="urn:microsoft.com/office/officeart/2005/8/layout/vList5"/>
    <dgm:cxn modelId="{5867C8C0-6C6A-40AD-BBCA-14FC606940F7}" type="presOf" srcId="{D5B64E26-6692-4EA1-90D8-9F53AE71034B}" destId="{FFF3F6D1-D980-402D-AFB7-516A67812B93}" srcOrd="0" destOrd="0" presId="urn:microsoft.com/office/officeart/2005/8/layout/vList5"/>
    <dgm:cxn modelId="{F2883C19-C239-4C42-B54E-09218B3720F6}" srcId="{CCBE2FF7-522D-4D52-A1F9-5B7F222C2C7A}" destId="{D5B64E26-6692-4EA1-90D8-9F53AE71034B}" srcOrd="2" destOrd="0" parTransId="{F955C8BB-F913-46D9-A71F-B01AD861A73C}" sibTransId="{70503148-69EC-41F7-BCD9-5081104F8EBF}"/>
    <dgm:cxn modelId="{43AC8EE2-BF92-466E-A712-A1B90AF126A2}" type="presOf" srcId="{DA93BF21-4B16-434F-AA48-98F4997278D1}" destId="{87663D46-ACF9-456E-AB7F-F4C0D157B0D1}" srcOrd="0" destOrd="0" presId="urn:microsoft.com/office/officeart/2005/8/layout/vList5"/>
    <dgm:cxn modelId="{4280523E-BE13-439E-8A60-DB7FB15FDDFC}" type="presOf" srcId="{D66045A5-DB2C-4568-8BBE-108A94F7388F}" destId="{D1296483-1DD1-4BBD-B582-66C8C8840855}" srcOrd="0" destOrd="0" presId="urn:microsoft.com/office/officeart/2005/8/layout/vList5"/>
    <dgm:cxn modelId="{D0FDB258-5ECB-4AAB-959B-BB9A01831C26}" type="presParOf" srcId="{57DD52BE-E8F0-45FB-BA7E-4CD20CA6926A}" destId="{BF2D4F1E-A3D5-44F1-AAAA-B7F44EC9AB64}" srcOrd="0" destOrd="0" presId="urn:microsoft.com/office/officeart/2005/8/layout/vList5"/>
    <dgm:cxn modelId="{C4CCDB4D-A52E-4644-8175-15E62F556391}" type="presParOf" srcId="{BF2D4F1E-A3D5-44F1-AAAA-B7F44EC9AB64}" destId="{87663D46-ACF9-456E-AB7F-F4C0D157B0D1}" srcOrd="0" destOrd="0" presId="urn:microsoft.com/office/officeart/2005/8/layout/vList5"/>
    <dgm:cxn modelId="{04FF06A4-B696-4C3F-8F45-9D6038BF55D4}" type="presParOf" srcId="{57DD52BE-E8F0-45FB-BA7E-4CD20CA6926A}" destId="{60436E98-605B-4C5D-83B3-FAE576F2E48E}" srcOrd="1" destOrd="0" presId="urn:microsoft.com/office/officeart/2005/8/layout/vList5"/>
    <dgm:cxn modelId="{573BBA1D-1FD6-4822-B144-ED3510771E92}" type="presParOf" srcId="{57DD52BE-E8F0-45FB-BA7E-4CD20CA6926A}" destId="{91CB2480-6103-4D3F-80F6-5E40D2F023FC}" srcOrd="2" destOrd="0" presId="urn:microsoft.com/office/officeart/2005/8/layout/vList5"/>
    <dgm:cxn modelId="{9936A4E6-ED0D-44F1-912B-8363A74EB971}" type="presParOf" srcId="{91CB2480-6103-4D3F-80F6-5E40D2F023FC}" destId="{D1296483-1DD1-4BBD-B582-66C8C8840855}" srcOrd="0" destOrd="0" presId="urn:microsoft.com/office/officeart/2005/8/layout/vList5"/>
    <dgm:cxn modelId="{03893B3E-D0DD-495B-8028-CB8FBEB467FF}" type="presParOf" srcId="{57DD52BE-E8F0-45FB-BA7E-4CD20CA6926A}" destId="{0467663B-ED28-456F-8466-3D9532901F3E}" srcOrd="3" destOrd="0" presId="urn:microsoft.com/office/officeart/2005/8/layout/vList5"/>
    <dgm:cxn modelId="{D2D0840F-1F74-4169-94C4-566EAE60DD70}" type="presParOf" srcId="{57DD52BE-E8F0-45FB-BA7E-4CD20CA6926A}" destId="{E351837F-30F4-4E44-A2ED-1032671C2E6F}" srcOrd="4" destOrd="0" presId="urn:microsoft.com/office/officeart/2005/8/layout/vList5"/>
    <dgm:cxn modelId="{4332FA94-64B9-4B25-83D9-F5B00ABD996D}" type="presParOf" srcId="{E351837F-30F4-4E44-A2ED-1032671C2E6F}" destId="{FFF3F6D1-D980-402D-AFB7-516A67812B93}" srcOrd="0" destOrd="0" presId="urn:microsoft.com/office/officeart/2005/8/layout/vList5"/>
  </dgm:cxnLst>
  <dgm:bg>
    <a:solidFill>
      <a:srgbClr val="FFC0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5584BC-3E50-4912-9A20-02D5822AC665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9983319-AA7F-4A63-AE19-80D2B4D430B1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Slované pěstovali obilí a zeleninu.</a:t>
          </a:r>
          <a:endParaRPr lang="cs-CZ" b="1" dirty="0">
            <a:solidFill>
              <a:schemeClr val="tx1"/>
            </a:solidFill>
          </a:endParaRPr>
        </a:p>
      </dgm:t>
    </dgm:pt>
    <dgm:pt modelId="{22DDAB7E-94DD-429C-B00B-02F3A0EEC4BE}" type="parTrans" cxnId="{3FCB6089-00BD-4DB8-BB7E-CD05A62E4FAC}">
      <dgm:prSet/>
      <dgm:spPr/>
      <dgm:t>
        <a:bodyPr/>
        <a:lstStyle/>
        <a:p>
          <a:endParaRPr lang="cs-CZ"/>
        </a:p>
      </dgm:t>
    </dgm:pt>
    <dgm:pt modelId="{D3AE5012-5EDD-4BF0-81C1-525A42243121}" type="sibTrans" cxnId="{3FCB6089-00BD-4DB8-BB7E-CD05A62E4FAC}">
      <dgm:prSet/>
      <dgm:spPr/>
      <dgm:t>
        <a:bodyPr/>
        <a:lstStyle/>
        <a:p>
          <a:endParaRPr lang="cs-CZ"/>
        </a:p>
      </dgm:t>
    </dgm:pt>
    <dgm:pt modelId="{8A886B9F-4ED0-48EC-806E-3B6D79B920A2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K práci na poli používali jednoduché nástroje, například srpy.</a:t>
          </a:r>
          <a:endParaRPr lang="cs-CZ" b="1" dirty="0">
            <a:solidFill>
              <a:schemeClr val="tx1"/>
            </a:solidFill>
          </a:endParaRPr>
        </a:p>
      </dgm:t>
    </dgm:pt>
    <dgm:pt modelId="{FF73990B-D0DC-4348-83FC-FD670578BA70}" type="parTrans" cxnId="{AFF2A8A1-B31C-4F43-B09E-9778BE97F3BD}">
      <dgm:prSet/>
      <dgm:spPr/>
      <dgm:t>
        <a:bodyPr/>
        <a:lstStyle/>
        <a:p>
          <a:endParaRPr lang="cs-CZ"/>
        </a:p>
      </dgm:t>
    </dgm:pt>
    <dgm:pt modelId="{A380645B-937E-469A-8B18-FA7804C26A56}" type="sibTrans" cxnId="{AFF2A8A1-B31C-4F43-B09E-9778BE97F3BD}">
      <dgm:prSet/>
      <dgm:spPr/>
      <dgm:t>
        <a:bodyPr/>
        <a:lstStyle/>
        <a:p>
          <a:endParaRPr lang="cs-CZ"/>
        </a:p>
      </dgm:t>
    </dgm:pt>
    <dgm:pt modelId="{BED017C2-4FA8-4B49-94E6-DEE25C23F6B1}" type="pres">
      <dgm:prSet presAssocID="{3F5584BC-3E50-4912-9A20-02D5822AC66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7B8F892-C3A6-485C-B80A-C06712698110}" type="pres">
      <dgm:prSet presAssocID="{09983319-AA7F-4A63-AE19-80D2B4D430B1}" presName="linNode" presStyleCnt="0"/>
      <dgm:spPr/>
    </dgm:pt>
    <dgm:pt modelId="{A2A4F2AA-CE07-42D8-B472-859F17898DD6}" type="pres">
      <dgm:prSet presAssocID="{09983319-AA7F-4A63-AE19-80D2B4D430B1}" presName="parentText" presStyleLbl="node1" presStyleIdx="0" presStyleCnt="2" custScaleX="19056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20929A-BC4C-453A-9B2A-83A306940FD3}" type="pres">
      <dgm:prSet presAssocID="{D3AE5012-5EDD-4BF0-81C1-525A42243121}" presName="sp" presStyleCnt="0"/>
      <dgm:spPr/>
    </dgm:pt>
    <dgm:pt modelId="{575226AA-9947-45A7-B569-4C83877EA27A}" type="pres">
      <dgm:prSet presAssocID="{8A886B9F-4ED0-48EC-806E-3B6D79B920A2}" presName="linNode" presStyleCnt="0"/>
      <dgm:spPr/>
    </dgm:pt>
    <dgm:pt modelId="{C9F07079-22C0-4400-8047-814CF96E21F4}" type="pres">
      <dgm:prSet presAssocID="{8A886B9F-4ED0-48EC-806E-3B6D79B920A2}" presName="parentText" presStyleLbl="node1" presStyleIdx="1" presStyleCnt="2" custScaleX="19391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BC6371-64B6-4B0E-A204-1BC65F34A9AE}" type="presOf" srcId="{09983319-AA7F-4A63-AE19-80D2B4D430B1}" destId="{A2A4F2AA-CE07-42D8-B472-859F17898DD6}" srcOrd="0" destOrd="0" presId="urn:microsoft.com/office/officeart/2005/8/layout/vList5"/>
    <dgm:cxn modelId="{AFF2A8A1-B31C-4F43-B09E-9778BE97F3BD}" srcId="{3F5584BC-3E50-4912-9A20-02D5822AC665}" destId="{8A886B9F-4ED0-48EC-806E-3B6D79B920A2}" srcOrd="1" destOrd="0" parTransId="{FF73990B-D0DC-4348-83FC-FD670578BA70}" sibTransId="{A380645B-937E-469A-8B18-FA7804C26A56}"/>
    <dgm:cxn modelId="{3FCB6089-00BD-4DB8-BB7E-CD05A62E4FAC}" srcId="{3F5584BC-3E50-4912-9A20-02D5822AC665}" destId="{09983319-AA7F-4A63-AE19-80D2B4D430B1}" srcOrd="0" destOrd="0" parTransId="{22DDAB7E-94DD-429C-B00B-02F3A0EEC4BE}" sibTransId="{D3AE5012-5EDD-4BF0-81C1-525A42243121}"/>
    <dgm:cxn modelId="{96F98C00-71D1-4896-BC2B-2CE728FA228C}" type="presOf" srcId="{8A886B9F-4ED0-48EC-806E-3B6D79B920A2}" destId="{C9F07079-22C0-4400-8047-814CF96E21F4}" srcOrd="0" destOrd="0" presId="urn:microsoft.com/office/officeart/2005/8/layout/vList5"/>
    <dgm:cxn modelId="{309F3961-5B2A-4BA0-9740-52CEEF7B5A31}" type="presOf" srcId="{3F5584BC-3E50-4912-9A20-02D5822AC665}" destId="{BED017C2-4FA8-4B49-94E6-DEE25C23F6B1}" srcOrd="0" destOrd="0" presId="urn:microsoft.com/office/officeart/2005/8/layout/vList5"/>
    <dgm:cxn modelId="{F4FF57F7-3C30-4F4C-BF80-AF2C125E5E15}" type="presParOf" srcId="{BED017C2-4FA8-4B49-94E6-DEE25C23F6B1}" destId="{27B8F892-C3A6-485C-B80A-C06712698110}" srcOrd="0" destOrd="0" presId="urn:microsoft.com/office/officeart/2005/8/layout/vList5"/>
    <dgm:cxn modelId="{CB07E797-8DA5-4E72-8D17-035EAD070314}" type="presParOf" srcId="{27B8F892-C3A6-485C-B80A-C06712698110}" destId="{A2A4F2AA-CE07-42D8-B472-859F17898DD6}" srcOrd="0" destOrd="0" presId="urn:microsoft.com/office/officeart/2005/8/layout/vList5"/>
    <dgm:cxn modelId="{3A69389B-9A61-48A3-844D-133A737910B3}" type="presParOf" srcId="{BED017C2-4FA8-4B49-94E6-DEE25C23F6B1}" destId="{0D20929A-BC4C-453A-9B2A-83A306940FD3}" srcOrd="1" destOrd="0" presId="urn:microsoft.com/office/officeart/2005/8/layout/vList5"/>
    <dgm:cxn modelId="{AB68C3AA-2FB6-438A-8330-2440697210C0}" type="presParOf" srcId="{BED017C2-4FA8-4B49-94E6-DEE25C23F6B1}" destId="{575226AA-9947-45A7-B569-4C83877EA27A}" srcOrd="2" destOrd="0" presId="urn:microsoft.com/office/officeart/2005/8/layout/vList5"/>
    <dgm:cxn modelId="{DFE771D4-B1C3-45EA-82F6-AB9C19B205FE}" type="presParOf" srcId="{575226AA-9947-45A7-B569-4C83877EA27A}" destId="{C9F07079-22C0-4400-8047-814CF96E21F4}" srcOrd="0" destOrd="0" presId="urn:microsoft.com/office/officeart/2005/8/layout/vList5"/>
  </dgm:cxnLst>
  <dgm:bg>
    <a:solidFill>
      <a:srgbClr val="FFC0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13060C-821A-42B1-B5CA-05DC526602EB}">
      <dsp:nvSpPr>
        <dsp:cNvPr id="0" name=""/>
        <dsp:cNvSpPr/>
      </dsp:nvSpPr>
      <dsp:spPr>
        <a:xfrm rot="1881617">
          <a:off x="2610440" y="2938872"/>
          <a:ext cx="906765" cy="47548"/>
        </a:xfrm>
        <a:custGeom>
          <a:avLst/>
          <a:gdLst/>
          <a:ahLst/>
          <a:cxnLst/>
          <a:rect l="0" t="0" r="0" b="0"/>
          <a:pathLst>
            <a:path>
              <a:moveTo>
                <a:pt x="0" y="23774"/>
              </a:moveTo>
              <a:lnTo>
                <a:pt x="906765" y="23774"/>
              </a:lnTo>
            </a:path>
          </a:pathLst>
        </a:custGeom>
        <a:noFill/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C3C868-8144-4842-99B4-929FFF2F19EE}">
      <dsp:nvSpPr>
        <dsp:cNvPr id="0" name=""/>
        <dsp:cNvSpPr/>
      </dsp:nvSpPr>
      <dsp:spPr>
        <a:xfrm rot="21425993">
          <a:off x="2676073" y="2176897"/>
          <a:ext cx="939362" cy="47548"/>
        </a:xfrm>
        <a:custGeom>
          <a:avLst/>
          <a:gdLst/>
          <a:ahLst/>
          <a:cxnLst/>
          <a:rect l="0" t="0" r="0" b="0"/>
          <a:pathLst>
            <a:path>
              <a:moveTo>
                <a:pt x="0" y="23774"/>
              </a:moveTo>
              <a:lnTo>
                <a:pt x="939362" y="23774"/>
              </a:lnTo>
            </a:path>
          </a:pathLst>
        </a:custGeom>
        <a:noFill/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0FACFA-D40D-4EC4-B257-1F3E917B8B75}">
      <dsp:nvSpPr>
        <dsp:cNvPr id="0" name=""/>
        <dsp:cNvSpPr/>
      </dsp:nvSpPr>
      <dsp:spPr>
        <a:xfrm rot="18919776">
          <a:off x="2615947" y="1339225"/>
          <a:ext cx="420494" cy="47548"/>
        </a:xfrm>
        <a:custGeom>
          <a:avLst/>
          <a:gdLst/>
          <a:ahLst/>
          <a:cxnLst/>
          <a:rect l="0" t="0" r="0" b="0"/>
          <a:pathLst>
            <a:path>
              <a:moveTo>
                <a:pt x="0" y="23774"/>
              </a:moveTo>
              <a:lnTo>
                <a:pt x="420494" y="23774"/>
              </a:lnTo>
            </a:path>
          </a:pathLst>
        </a:custGeom>
        <a:noFill/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6152B4-7A8B-4F51-AF8E-681A4014D55F}">
      <dsp:nvSpPr>
        <dsp:cNvPr id="0" name=""/>
        <dsp:cNvSpPr/>
      </dsp:nvSpPr>
      <dsp:spPr>
        <a:xfrm>
          <a:off x="828832" y="1176015"/>
          <a:ext cx="2173932" cy="2173932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C0E95-FAF1-47D3-B22A-307E5F1C1AAF}">
      <dsp:nvSpPr>
        <dsp:cNvPr id="0" name=""/>
        <dsp:cNvSpPr/>
      </dsp:nvSpPr>
      <dsp:spPr>
        <a:xfrm>
          <a:off x="2427859" y="1626"/>
          <a:ext cx="2231472" cy="1304359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franský kupec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2754651" y="192645"/>
        <a:ext cx="1577888" cy="922321"/>
      </dsp:txXfrm>
    </dsp:sp>
    <dsp:sp modelId="{56C5043A-9365-44D7-BBF6-B66FE42C0F34}">
      <dsp:nvSpPr>
        <dsp:cNvPr id="0" name=""/>
        <dsp:cNvSpPr/>
      </dsp:nvSpPr>
      <dsp:spPr>
        <a:xfrm>
          <a:off x="3610742" y="1468757"/>
          <a:ext cx="2217880" cy="1304359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vůdce kmenového svazů Slovanů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935543" y="1659776"/>
        <a:ext cx="1568278" cy="922321"/>
      </dsp:txXfrm>
    </dsp:sp>
    <dsp:sp modelId="{6DE5EB11-D73C-41E2-85A7-97EB6D1C7086}">
      <dsp:nvSpPr>
        <dsp:cNvPr id="0" name=""/>
        <dsp:cNvSpPr/>
      </dsp:nvSpPr>
      <dsp:spPr>
        <a:xfrm>
          <a:off x="2962676" y="3052941"/>
          <a:ext cx="2638823" cy="1304359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zakladatel</a:t>
          </a:r>
        </a:p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Sámovy říše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349123" y="3243960"/>
        <a:ext cx="1865929" cy="9223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81E8A5-0E49-44D5-990E-D8142C051E41}">
      <dsp:nvSpPr>
        <dsp:cNvPr id="0" name=""/>
        <dsp:cNvSpPr/>
      </dsp:nvSpPr>
      <dsp:spPr>
        <a:xfrm>
          <a:off x="1635759" y="2929"/>
          <a:ext cx="1840230" cy="140897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Slované stavěli </a:t>
          </a:r>
          <a:r>
            <a:rPr lang="cs-CZ" sz="1600" b="1" kern="1200" dirty="0" smtClean="0">
              <a:solidFill>
                <a:schemeClr val="tx1"/>
              </a:solidFill>
            </a:rPr>
            <a:t>kamenné pece</a:t>
          </a:r>
          <a:r>
            <a:rPr lang="cs-CZ" sz="1600" kern="1200" dirty="0" smtClean="0">
              <a:solidFill>
                <a:schemeClr val="tx1"/>
              </a:solidFill>
            </a:rPr>
            <a:t>, v některých chatách bylo jen </a:t>
          </a:r>
          <a:r>
            <a:rPr lang="cs-CZ" sz="1600" b="1" kern="1200" dirty="0" smtClean="0">
              <a:solidFill>
                <a:schemeClr val="tx1"/>
              </a:solidFill>
            </a:rPr>
            <a:t>otevřené ohniště</a:t>
          </a:r>
          <a:r>
            <a:rPr lang="cs-CZ" sz="1600" kern="1200" dirty="0" smtClean="0">
              <a:solidFill>
                <a:schemeClr val="tx1"/>
              </a:solidFill>
            </a:rPr>
            <a:t>.</a:t>
          </a:r>
          <a:endParaRPr lang="cs-CZ" sz="1600" kern="1200" dirty="0">
            <a:solidFill>
              <a:schemeClr val="tx1"/>
            </a:solidFill>
          </a:endParaRPr>
        </a:p>
      </dsp:txBody>
      <dsp:txXfrm>
        <a:off x="1704540" y="71710"/>
        <a:ext cx="1702668" cy="1271414"/>
      </dsp:txXfrm>
    </dsp:sp>
    <dsp:sp modelId="{6703EDD5-46CE-4D37-8BFF-27B86D2F3267}">
      <dsp:nvSpPr>
        <dsp:cNvPr id="0" name=""/>
        <dsp:cNvSpPr/>
      </dsp:nvSpPr>
      <dsp:spPr>
        <a:xfrm>
          <a:off x="1635759" y="1482355"/>
          <a:ext cx="1840230" cy="1408976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Kouř odcházel otvory ve střeše.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1704540" y="1551136"/>
        <a:ext cx="1702668" cy="1271414"/>
      </dsp:txXfrm>
    </dsp:sp>
    <dsp:sp modelId="{F7E2A8F6-33FF-4C6A-9EEC-140C56943A54}">
      <dsp:nvSpPr>
        <dsp:cNvPr id="0" name=""/>
        <dsp:cNvSpPr/>
      </dsp:nvSpPr>
      <dsp:spPr>
        <a:xfrm>
          <a:off x="1635759" y="2961780"/>
          <a:ext cx="1840230" cy="1408976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Za pecí spávaly děti. 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1704540" y="3030561"/>
        <a:ext cx="1702668" cy="1271414"/>
      </dsp:txXfrm>
    </dsp:sp>
    <dsp:sp modelId="{4CDF440A-736E-4A86-9B75-60D812F6637D}">
      <dsp:nvSpPr>
        <dsp:cNvPr id="0" name=""/>
        <dsp:cNvSpPr/>
      </dsp:nvSpPr>
      <dsp:spPr>
        <a:xfrm>
          <a:off x="1635759" y="4441206"/>
          <a:ext cx="1840230" cy="1408976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Slované pekli chléb ze pšenice, kterou pěstovali.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704540" y="4509987"/>
        <a:ext cx="1702668" cy="12714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63D46-ACF9-456E-AB7F-F4C0D157B0D1}">
      <dsp:nvSpPr>
        <dsp:cNvPr id="0" name=""/>
        <dsp:cNvSpPr/>
      </dsp:nvSpPr>
      <dsp:spPr>
        <a:xfrm>
          <a:off x="946446" y="2857"/>
          <a:ext cx="3218856" cy="188625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Slované stavěli dřevěné chaty.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1038525" y="94936"/>
        <a:ext cx="3034698" cy="1702099"/>
      </dsp:txXfrm>
    </dsp:sp>
    <dsp:sp modelId="{D1296483-1DD1-4BBD-B582-66C8C8840855}">
      <dsp:nvSpPr>
        <dsp:cNvPr id="0" name=""/>
        <dsp:cNvSpPr/>
      </dsp:nvSpPr>
      <dsp:spPr>
        <a:xfrm>
          <a:off x="946446" y="1983427"/>
          <a:ext cx="3218856" cy="1886257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Základy chat byly </a:t>
          </a:r>
          <a:r>
            <a:rPr lang="cs-CZ" sz="3200" b="1" kern="1200" dirty="0" smtClean="0">
              <a:solidFill>
                <a:schemeClr val="tx1"/>
              </a:solidFill>
            </a:rPr>
            <a:t>zahloubené v zemi</a:t>
          </a:r>
          <a:r>
            <a:rPr lang="cs-CZ" sz="3200" kern="1200" dirty="0" smtClean="0">
              <a:solidFill>
                <a:schemeClr val="tx1"/>
              </a:solidFill>
            </a:rPr>
            <a:t>.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1038525" y="2075506"/>
        <a:ext cx="3034698" cy="1702099"/>
      </dsp:txXfrm>
    </dsp:sp>
    <dsp:sp modelId="{FFF3F6D1-D980-402D-AFB7-516A67812B93}">
      <dsp:nvSpPr>
        <dsp:cNvPr id="0" name=""/>
        <dsp:cNvSpPr/>
      </dsp:nvSpPr>
      <dsp:spPr>
        <a:xfrm>
          <a:off x="946446" y="3963997"/>
          <a:ext cx="3218856" cy="1886257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V chatách bylo místo vystlané kožešinou nebo slámou, kde obyvatelé chaty spali. 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1038525" y="4056076"/>
        <a:ext cx="3034698" cy="17020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4F2AA-CE07-42D8-B472-859F17898DD6}">
      <dsp:nvSpPr>
        <dsp:cNvPr id="0" name=""/>
        <dsp:cNvSpPr/>
      </dsp:nvSpPr>
      <dsp:spPr>
        <a:xfrm>
          <a:off x="771661" y="71"/>
          <a:ext cx="3506889" cy="285510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tx1"/>
              </a:solidFill>
            </a:rPr>
            <a:t>Slované pěstovali obilí a zeleninu.</a:t>
          </a:r>
          <a:endParaRPr lang="cs-CZ" sz="3400" b="1" kern="1200" dirty="0">
            <a:solidFill>
              <a:schemeClr val="tx1"/>
            </a:solidFill>
          </a:endParaRPr>
        </a:p>
      </dsp:txBody>
      <dsp:txXfrm>
        <a:off x="911036" y="139446"/>
        <a:ext cx="3228139" cy="2576357"/>
      </dsp:txXfrm>
    </dsp:sp>
    <dsp:sp modelId="{C9F07079-22C0-4400-8047-814CF96E21F4}">
      <dsp:nvSpPr>
        <dsp:cNvPr id="0" name=""/>
        <dsp:cNvSpPr/>
      </dsp:nvSpPr>
      <dsp:spPr>
        <a:xfrm>
          <a:off x="771661" y="2997934"/>
          <a:ext cx="3568426" cy="2855107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1"/>
              </a:solidFill>
            </a:rPr>
            <a:t>K práci na poli používali jednoduché nástroje, například srpy.</a:t>
          </a:r>
          <a:endParaRPr lang="cs-CZ" sz="3300" b="1" kern="1200" dirty="0">
            <a:solidFill>
              <a:schemeClr val="tx1"/>
            </a:solidFill>
          </a:endParaRPr>
        </a:p>
      </dsp:txBody>
      <dsp:txXfrm>
        <a:off x="911036" y="3137309"/>
        <a:ext cx="3289676" cy="2576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DBCC5-DB47-4BDA-8C47-5C8C92E0C6A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5DBBF-D315-4FA8-B352-1A28B4D24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5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Slované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VY_32_INOVACE_2C_02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928750"/>
              </p:ext>
            </p:extLst>
          </p:nvPr>
        </p:nvGraphicFramePr>
        <p:xfrm>
          <a:off x="518161" y="662997"/>
          <a:ext cx="8280920" cy="597800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 důležité informace o starých Slovanech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(ve kterém století přišli, kdo byl zakladatelem kmene Slovanů, využití ohně, charakter příbytků, zemědělství). Potřebné informace se objeví po kliknutí myší na červený znak s nápisem informace. Žáci se prostřednictvím interaktivního cvičení dovídají, ve kterém století se Slované usadili mezi řekami Dněpr a Visla (elipsa se správným výsledkem doletí na vyhrazené místo, ostatní elipsy zmizí). Žáci skrytým perem dopisují nedokončená tvrzení o Slovanech (pro kontrolu mohou kliknout myší na jednotlivá kolečka, ta se vydají na příslušné místo). V závěrečném opakování škrtají skrytým perem chybné odpovědi.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32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Slované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Slované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400" dirty="0" smtClean="0"/>
              <a:t>Slované se v ________ století usadili mezi řekami Dněpr a Visla.</a:t>
            </a:r>
          </a:p>
          <a:p>
            <a:pPr>
              <a:buNone/>
            </a:pPr>
            <a:r>
              <a:rPr lang="cs-CZ" sz="2400" dirty="0" smtClean="0"/>
              <a:t>(Vypočítej příklady a klikni na žluté elipsy myší.!)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4400" dirty="0"/>
          </a:p>
        </p:txBody>
      </p:sp>
      <p:sp>
        <p:nvSpPr>
          <p:cNvPr id="4" name="Elipsa 3"/>
          <p:cNvSpPr/>
          <p:nvPr/>
        </p:nvSpPr>
        <p:spPr>
          <a:xfrm>
            <a:off x="1259632" y="4509120"/>
            <a:ext cx="1584176" cy="91440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11-5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635896" y="4509120"/>
            <a:ext cx="1584176" cy="91440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20-10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228184" y="4509120"/>
            <a:ext cx="1584176" cy="91440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21-2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1.85185E-6 C 0.09096 -0.05231 0.18194 -0.1044 0.19287 -0.11921 C 0.20381 -0.13403 0.0368 -0.13009 0.06562 -0.08889 C 0.09444 -0.04768 0.32343 0.12755 0.36562 0.12847 C 0.40763 0.1294 0.30676 -0.04467 0.31909 -0.08264 C 0.33141 -0.1206 0.45746 -0.11759 0.43923 -0.09861 C 0.42135 -0.07963 0.2118 0.05579 0.21075 0.03172 C 0.20971 0.00764 0.37273 -0.22338 0.43332 -0.24305 C 0.49374 -0.26273 0.58628 -0.08495 0.57395 -0.08588 C 0.56162 -0.0868 0.37308 -0.19537 0.35954 -0.2493 C 0.346 -0.30324 0.46944 -0.38217 0.49287 -0.40972 C 0.51614 -0.43727 0.50746 -0.42592 0.49895 -0.41435 " pathEditMode="relative" ptsTypes="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Sámova říše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9" name="Picture 5" descr="C:\Temp\Dočasné soubory Internetu\Content.IE5\DHQMYV7H\MC90043829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63688" y="2996952"/>
            <a:ext cx="1369421" cy="15044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Oheň </a:t>
            </a:r>
            <a:endParaRPr lang="cs-CZ" sz="4000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39552" y="2348880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611560" y="3356992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6148" name="Picture 4" descr="C:\Documents and Settings\adm\Local Settings\Temporary Internet Files\Content.IE5\CV5HE20L\MP9004487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1628800"/>
            <a:ext cx="3087343" cy="4464496"/>
          </a:xfrm>
          <a:prstGeom prst="rect">
            <a:avLst/>
          </a:prstGeom>
          <a:noFill/>
        </p:spPr>
      </p:pic>
      <p:sp>
        <p:nvSpPr>
          <p:cNvPr id="12" name="Tlačítko akce: Informace 11">
            <a:hlinkClick r:id="" action="ppaction://noaction" highlightClick="1"/>
          </p:cNvPr>
          <p:cNvSpPr/>
          <p:nvPr/>
        </p:nvSpPr>
        <p:spPr>
          <a:xfrm>
            <a:off x="3635896" y="332656"/>
            <a:ext cx="720080" cy="720080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Chaty</a:t>
            </a:r>
            <a:endParaRPr lang="cs-CZ" sz="40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3" name="Picture 3" descr="C:\Documents and Settings\adm\Local Settings\Temporary Internet Files\Content.IE5\5VHAEHX1\MC90021559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1556792"/>
            <a:ext cx="2663694" cy="4464496"/>
          </a:xfrm>
          <a:prstGeom prst="rect">
            <a:avLst/>
          </a:prstGeom>
          <a:noFill/>
        </p:spPr>
      </p:pic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3635896" y="332656"/>
            <a:ext cx="720080" cy="720080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Zemědělství</a:t>
            </a:r>
            <a:endParaRPr lang="cs-CZ" sz="40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C:\Documents and Settings\adm\Local Settings\Temporary Internet Files\Content.IE5\5VHAEHX1\MC90033487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2060848"/>
            <a:ext cx="3024336" cy="3600400"/>
          </a:xfrm>
          <a:prstGeom prst="rect">
            <a:avLst/>
          </a:prstGeom>
          <a:noFill/>
        </p:spPr>
      </p:pic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3563888" y="260648"/>
            <a:ext cx="720080" cy="720080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4083" y="620688"/>
            <a:ext cx="8568952" cy="3416320"/>
          </a:xfrm>
          <a:prstGeom prst="rect">
            <a:avLst/>
          </a:prstGeom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Pomocí skrytého pera doplň věty:</a:t>
            </a:r>
          </a:p>
          <a:p>
            <a:r>
              <a:rPr lang="cs-CZ" sz="2400" dirty="0" smtClean="0"/>
              <a:t>Slované uměli péct		______.</a:t>
            </a:r>
          </a:p>
          <a:p>
            <a:endParaRPr lang="cs-CZ" sz="2400" dirty="0" smtClean="0"/>
          </a:p>
          <a:p>
            <a:r>
              <a:rPr lang="cs-CZ" sz="2400" dirty="0" smtClean="0"/>
              <a:t>Slované pěstovali 		______.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Slované sladili			______.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Pro nápovědu klikni na obrázek!</a:t>
            </a:r>
          </a:p>
        </p:txBody>
      </p:sp>
      <p:grpSp>
        <p:nvGrpSpPr>
          <p:cNvPr id="2" name="Skupina 3"/>
          <p:cNvGrpSpPr/>
          <p:nvPr/>
        </p:nvGrpSpPr>
        <p:grpSpPr>
          <a:xfrm>
            <a:off x="3203848" y="4913491"/>
            <a:ext cx="990591" cy="963893"/>
            <a:chOff x="3471418" y="3878071"/>
            <a:chExt cx="1512168" cy="1346448"/>
          </a:xfrm>
        </p:grpSpPr>
        <p:sp>
          <p:nvSpPr>
            <p:cNvPr id="9" name="Elipsa 8"/>
            <p:cNvSpPr/>
            <p:nvPr/>
          </p:nvSpPr>
          <p:spPr>
            <a:xfrm>
              <a:off x="3471418" y="3878071"/>
              <a:ext cx="1512168" cy="1346448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2" name="Picture 8" descr="C:\Documents and Settings\adm\Local Settings\Temporary Internet Files\Content.IE5\VJORPDOW\MC900423475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43661" y="4141940"/>
              <a:ext cx="851428" cy="818710"/>
            </a:xfrm>
            <a:prstGeom prst="rect">
              <a:avLst/>
            </a:prstGeom>
            <a:noFill/>
          </p:spPr>
        </p:pic>
      </p:grpSp>
      <p:grpSp>
        <p:nvGrpSpPr>
          <p:cNvPr id="4" name="Skupina 1"/>
          <p:cNvGrpSpPr/>
          <p:nvPr/>
        </p:nvGrpSpPr>
        <p:grpSpPr>
          <a:xfrm>
            <a:off x="5683152" y="4896949"/>
            <a:ext cx="905072" cy="980435"/>
            <a:chOff x="5396114" y="3812732"/>
            <a:chExt cx="1512168" cy="1418455"/>
          </a:xfrm>
        </p:grpSpPr>
        <p:sp>
          <p:nvSpPr>
            <p:cNvPr id="10" name="Elipsa 9"/>
            <p:cNvSpPr/>
            <p:nvPr/>
          </p:nvSpPr>
          <p:spPr>
            <a:xfrm>
              <a:off x="5396114" y="3812732"/>
              <a:ext cx="1512168" cy="1418455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3" name="Picture 9" descr="C:\Documents and Settings\adm\Local Settings\Temporary Internet Files\Content.IE5\R45EK46F\MC90023401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641181" y="4064826"/>
              <a:ext cx="1037538" cy="850653"/>
            </a:xfrm>
            <a:prstGeom prst="rect">
              <a:avLst/>
            </a:prstGeom>
            <a:noFill/>
          </p:spPr>
        </p:pic>
      </p:grpSp>
      <p:grpSp>
        <p:nvGrpSpPr>
          <p:cNvPr id="5" name="Skupina 4"/>
          <p:cNvGrpSpPr/>
          <p:nvPr/>
        </p:nvGrpSpPr>
        <p:grpSpPr>
          <a:xfrm>
            <a:off x="1187624" y="4869160"/>
            <a:ext cx="1009174" cy="919313"/>
            <a:chOff x="1331640" y="3933056"/>
            <a:chExt cx="1512168" cy="1418456"/>
          </a:xfrm>
        </p:grpSpPr>
        <p:sp>
          <p:nvSpPr>
            <p:cNvPr id="8" name="Elipsa 7"/>
            <p:cNvSpPr/>
            <p:nvPr/>
          </p:nvSpPr>
          <p:spPr>
            <a:xfrm>
              <a:off x="1331640" y="3933056"/>
              <a:ext cx="1512168" cy="141845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1" name="Picture 7" descr="C:\Documents and Settings\adm\Local Settings\Temporary Internet Files\Content.IE5\08MA65UE\MC900199252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834634" y="4185151"/>
              <a:ext cx="506180" cy="914265"/>
            </a:xfrm>
            <a:prstGeom prst="rect">
              <a:avLst/>
            </a:prstGeom>
            <a:noFill/>
          </p:spPr>
        </p:pic>
      </p:grpSp>
      <p:sp>
        <p:nvSpPr>
          <p:cNvPr id="12" name="Šipka doleva 11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56152E-6 L 0.33177 -0.328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80" y="-164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81221E-6 C 0.00903 0.0141 0.04184 0.02752 0.05295 0.02752 C 0.12517 0.02752 0.19948 -0.18779 0.19948 -0.40287 C 0.19948 -0.29417 0.23663 -0.18779 0.2717 -0.18779 C 0.30885 -0.18779 0.3441 -0.29649 0.3441 -0.40356 C 0.3441 -0.34968 0.36267 -0.2951 0.38125 -0.2951 C 0.39983 -0.2951 0.4184 -0.34829 0.4184 -0.40356 C 0.4184 -0.37558 0.4276 -0.34968 0.43698 -0.34968 C 0.44618 -0.34968 0.45556 -0.37697 0.45556 -0.40356 C 0.45556 -0.38969 0.46024 -0.37558 0.46476 -0.37558 C 0.46701 -0.37558 0.47413 -0.38969 0.47413 -0.40356 C 0.47413 -0.3964 0.47639 -0.38969 0.47882 -0.38969 C 0.47882 -0.39108 0.48351 -0.3964 0.48351 -0.40356 C 0.48351 -0.4001 0.48351 -0.3964 0.48611 -0.3964 C 0.48611 -0.39778 0.48854 -0.4001 0.48854 -0.40356 C 0.48854 -0.40148 0.48854 -0.4001 0.48854 -0.39778 C 0.49097 -0.39778 0.49097 -0.4001 0.49097 -0.40148 C 0.49323 -0.40148 0.49323 -0.4001 0.49323 -0.39778 C 0.49601 -0.39778 0.49601 -0.4001 0.49601 -0.40148 " pathEditMode="relative" rAng="0" ptsTypes="fffffffffffffffffff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92" y="-188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9778E-6 L 0.06684 -0.5430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-271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7" y="260648"/>
            <a:ext cx="7920880" cy="5788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683568" y="188640"/>
            <a:ext cx="7992888" cy="6678751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400" dirty="0" smtClean="0"/>
              <a:t>Ze zrna chléb</a:t>
            </a:r>
          </a:p>
          <a:p>
            <a:pPr algn="ctr"/>
            <a:endParaRPr lang="cs-CZ" sz="2400" dirty="0" smtClean="0"/>
          </a:p>
          <a:p>
            <a:r>
              <a:rPr lang="cs-CZ" sz="2400" dirty="0" smtClean="0"/>
              <a:t>Doplň pomocí skrytého pera vhodné výrazy:</a:t>
            </a:r>
          </a:p>
          <a:p>
            <a:pPr marL="914400" indent="-914400">
              <a:buAutoNum type="arabicPeriod"/>
            </a:pPr>
            <a:r>
              <a:rPr lang="cs-CZ" sz="4800" dirty="0" smtClean="0"/>
              <a:t>obdělávání 	_______</a:t>
            </a:r>
          </a:p>
          <a:p>
            <a:pPr marL="914400" indent="-914400">
              <a:buAutoNum type="arabicPeriod"/>
            </a:pPr>
            <a:r>
              <a:rPr lang="cs-CZ" sz="4800" dirty="0" smtClean="0"/>
              <a:t>pěstování 		_______</a:t>
            </a:r>
          </a:p>
          <a:p>
            <a:pPr marL="914400" indent="-914400">
              <a:buAutoNum type="arabicPeriod"/>
            </a:pPr>
            <a:r>
              <a:rPr lang="cs-CZ" sz="4800" dirty="0" smtClean="0"/>
              <a:t>________		pšenice</a:t>
            </a:r>
          </a:p>
          <a:p>
            <a:pPr marL="914400" indent="-914400">
              <a:buAutoNum type="arabicPeriod"/>
            </a:pPr>
            <a:r>
              <a:rPr lang="cs-CZ" sz="4800" dirty="0" smtClean="0"/>
              <a:t>pečení			_______</a:t>
            </a:r>
          </a:p>
          <a:p>
            <a:pPr marL="914400" indent="-914400"/>
            <a:endParaRPr lang="cs-CZ" sz="4800" dirty="0"/>
          </a:p>
          <a:p>
            <a:endParaRPr lang="cs-CZ" sz="4800" dirty="0"/>
          </a:p>
        </p:txBody>
      </p:sp>
      <p:sp>
        <p:nvSpPr>
          <p:cNvPr id="4" name="Šipka doleva 3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48680"/>
            <a:ext cx="7992888" cy="5262979"/>
          </a:xfrm>
          <a:prstGeom prst="rect">
            <a:avLst/>
          </a:prstGeom>
          <a:solidFill>
            <a:srgbClr val="FFC000"/>
          </a:solidFill>
          <a:ln>
            <a:solidFill>
              <a:srgbClr val="92D05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Odpověz na otázky:</a:t>
            </a:r>
          </a:p>
          <a:p>
            <a:r>
              <a:rPr lang="cs-CZ" sz="2400" dirty="0" smtClean="0"/>
              <a:t>Jaké nástroje Slované používali k obdělávání půdy?</a:t>
            </a:r>
          </a:p>
          <a:p>
            <a:r>
              <a:rPr lang="cs-CZ" sz="2400" dirty="0" smtClean="0"/>
              <a:t>Kolečka se správnou odpovědí se po kliknutí přesunou do vyznačeného prostoru.</a:t>
            </a:r>
          </a:p>
          <a:p>
            <a:endParaRPr lang="cs-CZ" sz="24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827584" y="2636912"/>
            <a:ext cx="2736304" cy="309634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355976" y="2708920"/>
            <a:ext cx="1584176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TRAKTOR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372200" y="3933056"/>
            <a:ext cx="1584176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KOMBAJN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444208" y="2636912"/>
            <a:ext cx="1440160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SRP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572000" y="4005064"/>
            <a:ext cx="1584176" cy="115212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KOSA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8094E-6 L -0.57483 0.104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50" y="5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12581E-6 L -0.38438 0.0790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19" y="39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Slované se usadili u řeky:	a, Dněpr</a:t>
            </a:r>
          </a:p>
          <a:p>
            <a:pPr lvl="8">
              <a:buNone/>
            </a:pPr>
            <a:r>
              <a:rPr lang="cs-CZ" sz="2800" dirty="0" smtClean="0"/>
              <a:t>		b, Vltava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Slované pěstovali:		a, obilí</a:t>
            </a:r>
          </a:p>
          <a:p>
            <a:pPr lvl="8">
              <a:buNone/>
            </a:pPr>
            <a:r>
              <a:rPr lang="cs-CZ" sz="2800" dirty="0" smtClean="0"/>
              <a:t>		b, konopí</a:t>
            </a:r>
          </a:p>
          <a:p>
            <a:endParaRPr lang="cs-CZ" sz="2800" dirty="0" smtClean="0"/>
          </a:p>
          <a:p>
            <a:r>
              <a:rPr lang="cs-CZ" sz="2800" dirty="0" smtClean="0"/>
              <a:t>Zakladatelem kmene Slovanů byl:	a, Karel IV.</a:t>
            </a:r>
          </a:p>
          <a:p>
            <a:pPr lvl="8">
              <a:buNone/>
            </a:pPr>
            <a:r>
              <a:rPr lang="cs-CZ" sz="2800" dirty="0" smtClean="0"/>
              <a:t>			 b, Sámo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268760"/>
            <a:ext cx="34407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421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Slované VY_32_INOVACE_2C_02 Číslo projektu: CZ.1.07/1.4.00/21.1101</vt:lpstr>
      <vt:lpstr>Prezentace aplikace PowerPoint</vt:lpstr>
      <vt:lpstr>Slované</vt:lpstr>
      <vt:lpstr>Slované</vt:lpstr>
      <vt:lpstr>Sámova říše</vt:lpstr>
      <vt:lpstr>Oheň </vt:lpstr>
      <vt:lpstr>Chaty</vt:lpstr>
      <vt:lpstr>Zemědělství</vt:lpstr>
      <vt:lpstr>Prezentace aplikace PowerPoint</vt:lpstr>
      <vt:lpstr>Prezentace aplikace PowerPoint</vt:lpstr>
      <vt:lpstr>Prezentace aplikace PowerPoint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Slované VY_32_INOVACE_2C_02 Číslo projektu: CZ.1.07/1.5.00/34.1056</dc:title>
  <dc:creator>Iva</dc:creator>
  <cp:lastModifiedBy>uzivatel</cp:lastModifiedBy>
  <cp:revision>3</cp:revision>
  <dcterms:created xsi:type="dcterms:W3CDTF">2011-07-03T04:03:56Z</dcterms:created>
  <dcterms:modified xsi:type="dcterms:W3CDTF">2013-01-25T12:00:08Z</dcterms:modified>
</cp:coreProperties>
</file>